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88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5A640-996F-4A41-BB0C-8388290E474E}" v="11" dt="2023-02-28T23:03:04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1E35A640-996F-4A41-BB0C-8388290E474E}"/>
    <pc:docChg chg="undo custSel modSld">
      <pc:chgData name="Michael Kuniega" userId="999f7fd1-0dc3-4cba-81fd-6a42a8d75a98" providerId="ADAL" clId="{1E35A640-996F-4A41-BB0C-8388290E474E}" dt="2023-02-28T23:03:04.692" v="1874" actId="20577"/>
      <pc:docMkLst>
        <pc:docMk/>
      </pc:docMkLst>
      <pc:sldChg chg="modSp mod">
        <pc:chgData name="Michael Kuniega" userId="999f7fd1-0dc3-4cba-81fd-6a42a8d75a98" providerId="ADAL" clId="{1E35A640-996F-4A41-BB0C-8388290E474E}" dt="2023-01-13T01:59:53.122" v="1855" actId="6549"/>
        <pc:sldMkLst>
          <pc:docMk/>
          <pc:sldMk cId="622578097" sldId="257"/>
        </pc:sldMkLst>
        <pc:spChg chg="mod">
          <ac:chgData name="Michael Kuniega" userId="999f7fd1-0dc3-4cba-81fd-6a42a8d75a98" providerId="ADAL" clId="{1E35A640-996F-4A41-BB0C-8388290E474E}" dt="2023-01-13T01:59:53.122" v="1855" actId="6549"/>
          <ac:spMkLst>
            <pc:docMk/>
            <pc:sldMk cId="622578097" sldId="257"/>
            <ac:spMk id="4" creationId="{582BCDDF-831B-E125-2B39-D345DBBF73B6}"/>
          </ac:spMkLst>
        </pc:spChg>
      </pc:sldChg>
      <pc:sldChg chg="addSp delSp modSp mod">
        <pc:chgData name="Michael Kuniega" userId="999f7fd1-0dc3-4cba-81fd-6a42a8d75a98" providerId="ADAL" clId="{1E35A640-996F-4A41-BB0C-8388290E474E}" dt="2023-02-28T01:36:32.939" v="1863" actId="1076"/>
        <pc:sldMkLst>
          <pc:docMk/>
          <pc:sldMk cId="3265181344" sldId="270"/>
        </pc:sldMkLst>
        <pc:spChg chg="mod">
          <ac:chgData name="Michael Kuniega" userId="999f7fd1-0dc3-4cba-81fd-6a42a8d75a98" providerId="ADAL" clId="{1E35A640-996F-4A41-BB0C-8388290E474E}" dt="2023-02-28T01:36:05.236" v="1856" actId="20577"/>
          <ac:spMkLst>
            <pc:docMk/>
            <pc:sldMk cId="3265181344" sldId="270"/>
            <ac:spMk id="12" creationId="{627745E6-46B3-DBA5-9F5B-8B250F807E89}"/>
          </ac:spMkLst>
        </pc:spChg>
        <pc:grpChg chg="mod">
          <ac:chgData name="Michael Kuniega" userId="999f7fd1-0dc3-4cba-81fd-6a42a8d75a98" providerId="ADAL" clId="{1E35A640-996F-4A41-BB0C-8388290E474E}" dt="2023-01-08T01:58:52.672" v="9"/>
          <ac:grpSpMkLst>
            <pc:docMk/>
            <pc:sldMk cId="3265181344" sldId="270"/>
            <ac:grpSpMk id="22" creationId="{1C1CFB28-D4FE-1DCE-4776-482D2A55243F}"/>
          </ac:grpSpMkLst>
        </pc:grpChg>
        <pc:grpChg chg="mod">
          <ac:chgData name="Michael Kuniega" userId="999f7fd1-0dc3-4cba-81fd-6a42a8d75a98" providerId="ADAL" clId="{1E35A640-996F-4A41-BB0C-8388290E474E}" dt="2023-01-08T01:58:56.666" v="17"/>
          <ac:grpSpMkLst>
            <pc:docMk/>
            <pc:sldMk cId="3265181344" sldId="270"/>
            <ac:grpSpMk id="30" creationId="{A5E7520A-41AC-91E8-DCF9-38D986985967}"/>
          </ac:grpSpMkLst>
        </pc:grpChg>
        <pc:grpChg chg="mod">
          <ac:chgData name="Michael Kuniega" userId="999f7fd1-0dc3-4cba-81fd-6a42a8d75a98" providerId="ADAL" clId="{1E35A640-996F-4A41-BB0C-8388290E474E}" dt="2023-02-28T01:36:32.939" v="1863" actId="1076"/>
          <ac:grpSpMkLst>
            <pc:docMk/>
            <pc:sldMk cId="3265181344" sldId="270"/>
            <ac:grpSpMk id="41" creationId="{FB39E050-3AB7-9007-8EC5-35BBF16A2358}"/>
          </ac:grpSpMkLst>
        </pc:grp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3" creationId="{3087E39E-69E0-0091-8ED5-A87B84321368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4" creationId="{607B2EF4-7AA2-B18F-E9B1-0C81828D217A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5" creationId="{C320405A-10B2-B954-4BD8-0B80DB4D84FE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6" creationId="{35A0D5EE-A1AF-BFCD-848E-F2E0D4CFE162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7" creationId="{EC44D053-00BF-6313-3373-2ACF7D4562E7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8" creationId="{691CA7F3-AAFB-AF0F-D302-9B1515D3A1DB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19" creationId="{613226C4-8BF0-DD76-7247-D802B5C2EBEF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20" creationId="{52039178-F85A-D3BA-E1E0-EC39479F3B70}"/>
          </ac:inkMkLst>
        </pc:inkChg>
        <pc:inkChg chg="add mod">
          <ac:chgData name="Michael Kuniega" userId="999f7fd1-0dc3-4cba-81fd-6a42a8d75a98" providerId="ADAL" clId="{1E35A640-996F-4A41-BB0C-8388290E474E}" dt="2023-01-08T01:58:52.672" v="9"/>
          <ac:inkMkLst>
            <pc:docMk/>
            <pc:sldMk cId="3265181344" sldId="270"/>
            <ac:inkMk id="21" creationId="{6500F7CC-5390-D5A7-AFFF-F723A344B329}"/>
          </ac:inkMkLst>
        </pc:inkChg>
        <pc:inkChg chg="add mod">
          <ac:chgData name="Michael Kuniega" userId="999f7fd1-0dc3-4cba-81fd-6a42a8d75a98" providerId="ADAL" clId="{1E35A640-996F-4A41-BB0C-8388290E474E}" dt="2023-01-08T01:58:56.666" v="17"/>
          <ac:inkMkLst>
            <pc:docMk/>
            <pc:sldMk cId="3265181344" sldId="270"/>
            <ac:inkMk id="23" creationId="{58ED1444-C711-735D-1F8B-B83FF78086D0}"/>
          </ac:inkMkLst>
        </pc:inkChg>
        <pc:inkChg chg="add mod">
          <ac:chgData name="Michael Kuniega" userId="999f7fd1-0dc3-4cba-81fd-6a42a8d75a98" providerId="ADAL" clId="{1E35A640-996F-4A41-BB0C-8388290E474E}" dt="2023-01-08T01:58:56.666" v="17"/>
          <ac:inkMkLst>
            <pc:docMk/>
            <pc:sldMk cId="3265181344" sldId="270"/>
            <ac:inkMk id="24" creationId="{2377AAD6-5B63-356A-AE69-1662D6D44CAC}"/>
          </ac:inkMkLst>
        </pc:inkChg>
        <pc:inkChg chg="add mod">
          <ac:chgData name="Michael Kuniega" userId="999f7fd1-0dc3-4cba-81fd-6a42a8d75a98" providerId="ADAL" clId="{1E35A640-996F-4A41-BB0C-8388290E474E}" dt="2023-01-08T01:58:56.666" v="17"/>
          <ac:inkMkLst>
            <pc:docMk/>
            <pc:sldMk cId="3265181344" sldId="270"/>
            <ac:inkMk id="25" creationId="{9A1A02EB-D3ED-9C2A-59E4-98D78C48E41E}"/>
          </ac:inkMkLst>
        </pc:inkChg>
        <pc:inkChg chg="add mod">
          <ac:chgData name="Michael Kuniega" userId="999f7fd1-0dc3-4cba-81fd-6a42a8d75a98" providerId="ADAL" clId="{1E35A640-996F-4A41-BB0C-8388290E474E}" dt="2023-01-08T01:58:56.666" v="17"/>
          <ac:inkMkLst>
            <pc:docMk/>
            <pc:sldMk cId="3265181344" sldId="270"/>
            <ac:inkMk id="26" creationId="{EE36E82C-CB11-B8D4-0518-FFDBB3D90BB9}"/>
          </ac:inkMkLst>
        </pc:inkChg>
        <pc:inkChg chg="add mod">
          <ac:chgData name="Michael Kuniega" userId="999f7fd1-0dc3-4cba-81fd-6a42a8d75a98" providerId="ADAL" clId="{1E35A640-996F-4A41-BB0C-8388290E474E}" dt="2023-01-08T01:58:56.666" v="17"/>
          <ac:inkMkLst>
            <pc:docMk/>
            <pc:sldMk cId="3265181344" sldId="270"/>
            <ac:inkMk id="27" creationId="{9A2E42C5-E6E6-D081-8B42-B01E488501BE}"/>
          </ac:inkMkLst>
        </pc:inkChg>
        <pc:inkChg chg="add mod">
          <ac:chgData name="Michael Kuniega" userId="999f7fd1-0dc3-4cba-81fd-6a42a8d75a98" providerId="ADAL" clId="{1E35A640-996F-4A41-BB0C-8388290E474E}" dt="2023-01-08T01:58:56.666" v="17"/>
          <ac:inkMkLst>
            <pc:docMk/>
            <pc:sldMk cId="3265181344" sldId="270"/>
            <ac:inkMk id="28" creationId="{C5BA38A5-80C8-3472-8F17-8DF9C0F83647}"/>
          </ac:inkMkLst>
        </pc:inkChg>
        <pc:inkChg chg="add">
          <ac:chgData name="Michael Kuniega" userId="999f7fd1-0dc3-4cba-81fd-6a42a8d75a98" providerId="ADAL" clId="{1E35A640-996F-4A41-BB0C-8388290E474E}" dt="2023-01-08T01:58:55.752" v="16" actId="9405"/>
          <ac:inkMkLst>
            <pc:docMk/>
            <pc:sldMk cId="3265181344" sldId="270"/>
            <ac:inkMk id="29" creationId="{11CCD3B2-1503-D127-9BD0-C83E099FDE76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1" creationId="{904869DA-21B5-BE6A-2DFF-3AF6A81508EC}"/>
          </ac:inkMkLst>
        </pc:inkChg>
        <pc:inkChg chg="add del mod">
          <ac:chgData name="Michael Kuniega" userId="999f7fd1-0dc3-4cba-81fd-6a42a8d75a98" providerId="ADAL" clId="{1E35A640-996F-4A41-BB0C-8388290E474E}" dt="2023-02-28T01:36:29.757" v="1862" actId="478"/>
          <ac:inkMkLst>
            <pc:docMk/>
            <pc:sldMk cId="3265181344" sldId="270"/>
            <ac:inkMk id="32" creationId="{AF7973C7-52BA-0BA6-7B1F-324A616F8570}"/>
          </ac:inkMkLst>
        </pc:inkChg>
        <pc:inkChg chg="add mod">
          <ac:chgData name="Michael Kuniega" userId="999f7fd1-0dc3-4cba-81fd-6a42a8d75a98" providerId="ADAL" clId="{1E35A640-996F-4A41-BB0C-8388290E474E}" dt="2023-02-28T01:36:20.092" v="1859" actId="14100"/>
          <ac:inkMkLst>
            <pc:docMk/>
            <pc:sldMk cId="3265181344" sldId="270"/>
            <ac:inkMk id="33" creationId="{0AF9EDA5-E211-872A-204C-4C81F1C53E63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4" creationId="{33D9A3FF-C8AC-BC5A-C7D3-C8CF8AC2C2F8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5" creationId="{6EF4B059-46E1-696D-9EDB-F76B04712884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6" creationId="{F88B3CCE-4E83-ACA1-C4E8-D90410675859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7" creationId="{639B9E3B-E9F6-70AD-8D97-D6D96ABD6369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8" creationId="{D938DE8E-0A8A-BD25-D55D-21946464E44A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39" creationId="{36243DE3-0E16-2A48-2C36-769F658A57BE}"/>
          </ac:inkMkLst>
        </pc:inkChg>
        <pc:inkChg chg="add mod">
          <ac:chgData name="Michael Kuniega" userId="999f7fd1-0dc3-4cba-81fd-6a42a8d75a98" providerId="ADAL" clId="{1E35A640-996F-4A41-BB0C-8388290E474E}" dt="2023-01-08T01:59:03.383" v="28"/>
          <ac:inkMkLst>
            <pc:docMk/>
            <pc:sldMk cId="3265181344" sldId="270"/>
            <ac:inkMk id="40" creationId="{6AB7A91A-EA2D-EC05-AA41-43110D69AF17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0:28.668" v="102"/>
        <pc:sldMkLst>
          <pc:docMk/>
          <pc:sldMk cId="3493302037" sldId="271"/>
        </pc:sldMkLst>
        <pc:grpChg chg="del mod">
          <ac:chgData name="Michael Kuniega" userId="999f7fd1-0dc3-4cba-81fd-6a42a8d75a98" providerId="ADAL" clId="{1E35A640-996F-4A41-BB0C-8388290E474E}" dt="2023-01-08T01:59:48.425" v="50"/>
          <ac:grpSpMkLst>
            <pc:docMk/>
            <pc:sldMk cId="3493302037" sldId="271"/>
            <ac:grpSpMk id="18" creationId="{50DA254E-788A-694E-A7EE-897031C7BD20}"/>
          </ac:grpSpMkLst>
        </pc:grpChg>
        <pc:grpChg chg="mod">
          <ac:chgData name="Michael Kuniega" userId="999f7fd1-0dc3-4cba-81fd-6a42a8d75a98" providerId="ADAL" clId="{1E35A640-996F-4A41-BB0C-8388290E474E}" dt="2023-01-08T01:59:48.425" v="50"/>
          <ac:grpSpMkLst>
            <pc:docMk/>
            <pc:sldMk cId="3493302037" sldId="271"/>
            <ac:grpSpMk id="31" creationId="{2D523FC7-AE26-A98B-B052-DF7336D32B09}"/>
          </ac:grpSpMkLst>
        </pc:grpChg>
        <pc:grpChg chg="del mod">
          <ac:chgData name="Michael Kuniega" userId="999f7fd1-0dc3-4cba-81fd-6a42a8d75a98" providerId="ADAL" clId="{1E35A640-996F-4A41-BB0C-8388290E474E}" dt="2023-01-08T02:00:09.848" v="80"/>
          <ac:grpSpMkLst>
            <pc:docMk/>
            <pc:sldMk cId="3493302037" sldId="271"/>
            <ac:grpSpMk id="51" creationId="{37BE1B90-E7A0-E415-BF85-9C863251C1BC}"/>
          </ac:grpSpMkLst>
        </pc:grpChg>
        <pc:grpChg chg="mod">
          <ac:chgData name="Michael Kuniega" userId="999f7fd1-0dc3-4cba-81fd-6a42a8d75a98" providerId="ADAL" clId="{1E35A640-996F-4A41-BB0C-8388290E474E}" dt="2023-01-08T02:00:04.673" v="70"/>
          <ac:grpSpMkLst>
            <pc:docMk/>
            <pc:sldMk cId="3493302037" sldId="271"/>
            <ac:grpSpMk id="52" creationId="{4920D9A5-EB12-0631-3321-77B5C631A01E}"/>
          </ac:grpSpMkLst>
        </pc:grpChg>
        <pc:grpChg chg="del mod">
          <ac:chgData name="Michael Kuniega" userId="999f7fd1-0dc3-4cba-81fd-6a42a8d75a98" providerId="ADAL" clId="{1E35A640-996F-4A41-BB0C-8388290E474E}" dt="2023-01-08T02:00:09.848" v="80"/>
          <ac:grpSpMkLst>
            <pc:docMk/>
            <pc:sldMk cId="3493302037" sldId="271"/>
            <ac:grpSpMk id="62" creationId="{3A5F7EBB-A5F0-66F7-8A42-C0AE244C57BC}"/>
          </ac:grpSpMkLst>
        </pc:grpChg>
        <pc:grpChg chg="del mod">
          <ac:chgData name="Michael Kuniega" userId="999f7fd1-0dc3-4cba-81fd-6a42a8d75a98" providerId="ADAL" clId="{1E35A640-996F-4A41-BB0C-8388290E474E}" dt="2023-01-08T02:00:09.848" v="80"/>
          <ac:grpSpMkLst>
            <pc:docMk/>
            <pc:sldMk cId="3493302037" sldId="271"/>
            <ac:grpSpMk id="63" creationId="{6AA2EA22-7DAC-BA77-0048-E0AD5807210F}"/>
          </ac:grpSpMkLst>
        </pc:grpChg>
        <pc:grpChg chg="mod">
          <ac:chgData name="Michael Kuniega" userId="999f7fd1-0dc3-4cba-81fd-6a42a8d75a98" providerId="ADAL" clId="{1E35A640-996F-4A41-BB0C-8388290E474E}" dt="2023-01-08T02:00:09.848" v="80"/>
          <ac:grpSpMkLst>
            <pc:docMk/>
            <pc:sldMk cId="3493302037" sldId="271"/>
            <ac:grpSpMk id="64" creationId="{DB0C66BB-858E-86FC-E671-D768DDC17987}"/>
          </ac:grpSpMkLst>
        </pc:grpChg>
        <pc:grpChg chg="mod">
          <ac:chgData name="Michael Kuniega" userId="999f7fd1-0dc3-4cba-81fd-6a42a8d75a98" providerId="ADAL" clId="{1E35A640-996F-4A41-BB0C-8388290E474E}" dt="2023-01-08T02:00:15.034" v="83"/>
          <ac:grpSpMkLst>
            <pc:docMk/>
            <pc:sldMk cId="3493302037" sldId="271"/>
            <ac:grpSpMk id="67" creationId="{E773112A-D34C-C46F-6E6C-89FE31C7889D}"/>
          </ac:grpSpMkLst>
        </pc:grpChg>
        <pc:grpChg chg="del mod">
          <ac:chgData name="Michael Kuniega" userId="999f7fd1-0dc3-4cba-81fd-6a42a8d75a98" providerId="ADAL" clId="{1E35A640-996F-4A41-BB0C-8388290E474E}" dt="2023-01-08T02:00:24.719" v="97"/>
          <ac:grpSpMkLst>
            <pc:docMk/>
            <pc:sldMk cId="3493302037" sldId="271"/>
            <ac:grpSpMk id="81" creationId="{81BDCBAB-19F4-2320-415B-AB02291D5563}"/>
          </ac:grpSpMkLst>
        </pc:grpChg>
        <pc:grpChg chg="del mod">
          <ac:chgData name="Michael Kuniega" userId="999f7fd1-0dc3-4cba-81fd-6a42a8d75a98" providerId="ADAL" clId="{1E35A640-996F-4A41-BB0C-8388290E474E}" dt="2023-01-08T02:00:28.668" v="102"/>
          <ac:grpSpMkLst>
            <pc:docMk/>
            <pc:sldMk cId="3493302037" sldId="271"/>
            <ac:grpSpMk id="82" creationId="{5FBEABF9-9254-C7C0-B04D-423D7532C7B3}"/>
          </ac:grpSpMkLst>
        </pc:grpChg>
        <pc:grpChg chg="mod">
          <ac:chgData name="Michael Kuniega" userId="999f7fd1-0dc3-4cba-81fd-6a42a8d75a98" providerId="ADAL" clId="{1E35A640-996F-4A41-BB0C-8388290E474E}" dt="2023-01-08T02:00:28.668" v="102"/>
          <ac:grpSpMkLst>
            <pc:docMk/>
            <pc:sldMk cId="3493302037" sldId="271"/>
            <ac:grpSpMk id="87" creationId="{1C7CB069-2499-FD0E-620E-814C711B1FAA}"/>
          </ac:grpSpMkLst>
        </pc:grp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4" creationId="{CBB78001-D0D5-4963-F063-E48CA428AD84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7" creationId="{6D2451E8-45AA-F6BA-9158-CBAD2700E798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8" creationId="{5C86DFED-20DE-F4BE-98CD-6544D8BA1C23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13" creationId="{C4EE5213-3ED6-03F8-ECB1-975ADBB79819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14" creationId="{5D39F12A-6568-5216-178E-94CB97332631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15" creationId="{910DADE0-0B80-160E-0B72-5F9D7ED925C3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16" creationId="{4068BB9D-92B9-1051-50C1-FAAABBDD060E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17" creationId="{A057F6A9-63D3-9452-CB11-A02F3BA771DD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19" creationId="{063C94F6-EDC2-56A2-83BE-94A86BDCACE5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0" creationId="{B9564F1C-B435-71A8-B715-6E96470DB166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1" creationId="{B4FD0183-44AB-6794-C717-45541893343D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2" creationId="{E8093683-CFC8-618B-FCE1-24559020CE93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3" creationId="{38051196-208D-8407-3E0D-0B4D12965D9C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4" creationId="{4026F80E-E2E6-CFC4-912C-65226571921E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5" creationId="{CFC236A1-C956-7EBD-BF1C-198C34B1FD2F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6" creationId="{7FD5F868-CD34-76D4-0344-AD3E8E53421B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7" creationId="{9F19A09D-0A8F-DE0D-5886-E991AB0DEE3C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8" creationId="{5F30269C-5F5C-535A-A389-4554DB9E63EF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29" creationId="{CCE6E422-3EFD-F09A-89C4-CD08B1BA64BE}"/>
          </ac:inkMkLst>
        </pc:inkChg>
        <pc:inkChg chg="add mod">
          <ac:chgData name="Michael Kuniega" userId="999f7fd1-0dc3-4cba-81fd-6a42a8d75a98" providerId="ADAL" clId="{1E35A640-996F-4A41-BB0C-8388290E474E}" dt="2023-01-08T01:59:48.425" v="50"/>
          <ac:inkMkLst>
            <pc:docMk/>
            <pc:sldMk cId="3493302037" sldId="271"/>
            <ac:inkMk id="30" creationId="{77ADFAC7-6CF4-D65B-CB61-D3F568D566AA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2" creationId="{981C9F6C-9299-ED2B-F062-9F470AA67E08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3" creationId="{AECA107D-D249-74AD-6F75-4673593AF0C7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4" creationId="{91DD7DD0-8AEA-AC5D-55F8-689C36C384EA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5" creationId="{589E1A23-2400-6A58-3E65-239A8B2F371D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6" creationId="{CE670F41-FE8B-27C6-20AC-42EA6B5FAC53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7" creationId="{406EC1A6-639E-EB0E-2A40-A9AE361704F4}"/>
          </ac:inkMkLst>
        </pc:inkChg>
        <pc:inkChg chg="add mod">
          <ac:chgData name="Michael Kuniega" userId="999f7fd1-0dc3-4cba-81fd-6a42a8d75a98" providerId="ADAL" clId="{1E35A640-996F-4A41-BB0C-8388290E474E}" dt="2023-01-08T02:00:04.673" v="70"/>
          <ac:inkMkLst>
            <pc:docMk/>
            <pc:sldMk cId="3493302037" sldId="271"/>
            <ac:inkMk id="38" creationId="{CD922162-347C-AF81-890A-301FD08D7A84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39" creationId="{BF2A03BB-68F1-B0E0-4278-57F4FB0FF46C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0" creationId="{86FBD6A7-9377-A955-9B20-5274190E391C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1" creationId="{E3EBB79C-0DEF-CEBC-588D-78D7CE3C2243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2" creationId="{C34D5F5B-7570-C8E5-8B83-5F8F129AE173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3" creationId="{A1F5EF56-4058-ADDC-9208-4484C7A93D64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4" creationId="{85488683-7DE9-8725-3E21-49BB2A814D81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5" creationId="{29AF7F2B-CF0F-DC95-5EDB-4239F447CF14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6" creationId="{0532C4D4-3494-9245-ACA9-5CF2DCFBBF66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7" creationId="{A5CAC28D-DAD1-6EFD-B68B-FCACA77C5338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8" creationId="{E38C00F3-893B-6FC5-A436-720F696D5F0E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49" creationId="{0B8E00A7-5591-F903-DE99-C7A154EE0E44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0" creationId="{5BE957FC-FF19-9218-60DF-A63645D2670F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3" creationId="{397ADA30-C439-52F3-60CA-122BFA0AD683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4" creationId="{59FE0F7F-00CD-21C6-46A8-67ACCBF1ECE5}"/>
          </ac:inkMkLst>
        </pc:inkChg>
        <pc:inkChg chg="add">
          <ac:chgData name="Michael Kuniega" userId="999f7fd1-0dc3-4cba-81fd-6a42a8d75a98" providerId="ADAL" clId="{1E35A640-996F-4A41-BB0C-8388290E474E}" dt="2023-01-08T02:00:05.817" v="73" actId="9405"/>
          <ac:inkMkLst>
            <pc:docMk/>
            <pc:sldMk cId="3493302037" sldId="271"/>
            <ac:inkMk id="55" creationId="{E7E7F548-73EA-B872-CE81-51DEE92AAA46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6" creationId="{BD632D29-08DF-E994-8136-A7B318AFB2EE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7" creationId="{C8062AF3-CFC9-5C97-DCAD-C5F733457B74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8" creationId="{4617D625-16C7-1B06-9AA5-5122B94BD728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59" creationId="{B7AAC757-DF37-E59D-37AD-B13152A134EA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60" creationId="{ABC048C4-9BF8-A952-E7AC-DD7B1A5711A4}"/>
          </ac:inkMkLst>
        </pc:inkChg>
        <pc:inkChg chg="add mod">
          <ac:chgData name="Michael Kuniega" userId="999f7fd1-0dc3-4cba-81fd-6a42a8d75a98" providerId="ADAL" clId="{1E35A640-996F-4A41-BB0C-8388290E474E}" dt="2023-01-08T02:00:09.848" v="80"/>
          <ac:inkMkLst>
            <pc:docMk/>
            <pc:sldMk cId="3493302037" sldId="271"/>
            <ac:inkMk id="61" creationId="{702601F9-AFD5-1975-7F31-31DBADE05C0A}"/>
          </ac:inkMkLst>
        </pc:inkChg>
        <pc:inkChg chg="add mod">
          <ac:chgData name="Michael Kuniega" userId="999f7fd1-0dc3-4cba-81fd-6a42a8d75a98" providerId="ADAL" clId="{1E35A640-996F-4A41-BB0C-8388290E474E}" dt="2023-01-08T02:00:15.034" v="83"/>
          <ac:inkMkLst>
            <pc:docMk/>
            <pc:sldMk cId="3493302037" sldId="271"/>
            <ac:inkMk id="65" creationId="{1271E79D-9ADA-39EB-D3DF-42E351EC4F8A}"/>
          </ac:inkMkLst>
        </pc:inkChg>
        <pc:inkChg chg="add mod">
          <ac:chgData name="Michael Kuniega" userId="999f7fd1-0dc3-4cba-81fd-6a42a8d75a98" providerId="ADAL" clId="{1E35A640-996F-4A41-BB0C-8388290E474E}" dt="2023-01-08T02:00:15.034" v="83"/>
          <ac:inkMkLst>
            <pc:docMk/>
            <pc:sldMk cId="3493302037" sldId="271"/>
            <ac:inkMk id="66" creationId="{D50E1911-4A88-6F28-1B10-B313539BFC8A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68" creationId="{F87784CB-3E31-955E-A120-897F303E91C2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69" creationId="{2615D957-23D2-543E-A314-D8725F6A3655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0" creationId="{EC1EBC44-DDD2-73C5-BC9C-4B47CAE72EB9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1" creationId="{E1F831B5-DE33-332E-0EBF-1FD2A9107CEB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2" creationId="{883F4EF8-0B38-1EBD-995B-0EA8ACD5F59B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3" creationId="{E73D7160-CEAF-184B-EBC8-BC7A69DED5E9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4" creationId="{C96A6AE5-9396-0750-C410-8EF5D12BEEFB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5" creationId="{04756F28-E055-C54A-823B-113A9B79CC76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6" creationId="{4394CC8A-48B8-E112-47CA-3D176928BEC9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7" creationId="{509F4BB7-7811-186B-740A-A1E70F8C1108}"/>
          </ac:inkMkLst>
        </pc:inkChg>
        <pc:inkChg chg="add">
          <ac:chgData name="Michael Kuniega" userId="999f7fd1-0dc3-4cba-81fd-6a42a8d75a98" providerId="ADAL" clId="{1E35A640-996F-4A41-BB0C-8388290E474E}" dt="2023-01-08T02:00:22.843" v="94" actId="9405"/>
          <ac:inkMkLst>
            <pc:docMk/>
            <pc:sldMk cId="3493302037" sldId="271"/>
            <ac:inkMk id="78" creationId="{48917661-8D82-CC08-E5D6-9F85D03F7D4A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79" creationId="{29B67151-31D7-7F9F-4058-93ED39B694BC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80" creationId="{F4E34FC2-12C7-DE25-B280-87FCB31E4574}"/>
          </ac:inkMkLst>
        </pc:inkChg>
        <pc:inkChg chg="add mod">
          <ac:chgData name="Michael Kuniega" userId="999f7fd1-0dc3-4cba-81fd-6a42a8d75a98" providerId="ADAL" clId="{1E35A640-996F-4A41-BB0C-8388290E474E}" dt="2023-01-08T02:00:28.668" v="102"/>
          <ac:inkMkLst>
            <pc:docMk/>
            <pc:sldMk cId="3493302037" sldId="271"/>
            <ac:inkMk id="83" creationId="{AC294366-8922-8A0D-6EEE-0F1ADE419F78}"/>
          </ac:inkMkLst>
        </pc:inkChg>
        <pc:inkChg chg="add">
          <ac:chgData name="Michael Kuniega" userId="999f7fd1-0dc3-4cba-81fd-6a42a8d75a98" providerId="ADAL" clId="{1E35A640-996F-4A41-BB0C-8388290E474E}" dt="2023-01-08T02:00:26.475" v="99" actId="9405"/>
          <ac:inkMkLst>
            <pc:docMk/>
            <pc:sldMk cId="3493302037" sldId="271"/>
            <ac:inkMk id="84" creationId="{9469CD39-A13F-7B21-1AB4-02AEAF7D3302}"/>
          </ac:inkMkLst>
        </pc:inkChg>
        <pc:inkChg chg="add">
          <ac:chgData name="Michael Kuniega" userId="999f7fd1-0dc3-4cba-81fd-6a42a8d75a98" providerId="ADAL" clId="{1E35A640-996F-4A41-BB0C-8388290E474E}" dt="2023-01-08T02:00:26.863" v="100" actId="9405"/>
          <ac:inkMkLst>
            <pc:docMk/>
            <pc:sldMk cId="3493302037" sldId="271"/>
            <ac:inkMk id="85" creationId="{ECD63E48-D193-88F0-A669-E01ADBE13B8D}"/>
          </ac:inkMkLst>
        </pc:inkChg>
        <pc:inkChg chg="add">
          <ac:chgData name="Michael Kuniega" userId="999f7fd1-0dc3-4cba-81fd-6a42a8d75a98" providerId="ADAL" clId="{1E35A640-996F-4A41-BB0C-8388290E474E}" dt="2023-01-08T02:00:27.636" v="101" actId="9405"/>
          <ac:inkMkLst>
            <pc:docMk/>
            <pc:sldMk cId="3493302037" sldId="271"/>
            <ac:inkMk id="86" creationId="{353CAEAB-6263-3CF2-4077-140AF192D2D9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4:33.169" v="299"/>
        <pc:sldMkLst>
          <pc:docMk/>
          <pc:sldMk cId="2028954194" sldId="272"/>
        </pc:sldMkLst>
        <pc:spChg chg="mod">
          <ac:chgData name="Michael Kuniega" userId="999f7fd1-0dc3-4cba-81fd-6a42a8d75a98" providerId="ADAL" clId="{1E35A640-996F-4A41-BB0C-8388290E474E}" dt="2023-01-08T02:02:58.205" v="261" actId="20577"/>
          <ac:spMkLst>
            <pc:docMk/>
            <pc:sldMk cId="2028954194" sldId="272"/>
            <ac:spMk id="12" creationId="{627745E6-46B3-DBA5-9F5B-8B250F807E89}"/>
          </ac:spMkLst>
        </pc:spChg>
        <pc:grpChg chg="del mod">
          <ac:chgData name="Michael Kuniega" userId="999f7fd1-0dc3-4cba-81fd-6a42a8d75a98" providerId="ADAL" clId="{1E35A640-996F-4A41-BB0C-8388290E474E}" dt="2023-01-08T02:02:40.730" v="254"/>
          <ac:grpSpMkLst>
            <pc:docMk/>
            <pc:sldMk cId="2028954194" sldId="272"/>
            <ac:grpSpMk id="15" creationId="{7F9091A4-11EE-230B-56F2-299C8959A0EB}"/>
          </ac:grpSpMkLst>
        </pc:grpChg>
        <pc:grpChg chg="mod">
          <ac:chgData name="Michael Kuniega" userId="999f7fd1-0dc3-4cba-81fd-6a42a8d75a98" providerId="ADAL" clId="{1E35A640-996F-4A41-BB0C-8388290E474E}" dt="2023-01-08T02:02:40.730" v="254"/>
          <ac:grpSpMkLst>
            <pc:docMk/>
            <pc:sldMk cId="2028954194" sldId="272"/>
            <ac:grpSpMk id="30" creationId="{198253BB-FD1C-1003-0022-B430D719F0ED}"/>
          </ac:grpSpMkLst>
        </pc:grpChg>
        <pc:grpChg chg="mod">
          <ac:chgData name="Michael Kuniega" userId="999f7fd1-0dc3-4cba-81fd-6a42a8d75a98" providerId="ADAL" clId="{1E35A640-996F-4A41-BB0C-8388290E474E}" dt="2023-01-08T02:04:25.035" v="284"/>
          <ac:grpSpMkLst>
            <pc:docMk/>
            <pc:sldMk cId="2028954194" sldId="272"/>
            <ac:grpSpMk id="53" creationId="{6A5D5D6D-A259-580E-99BB-E439D7B09E16}"/>
          </ac:grpSpMkLst>
        </pc:grpChg>
        <pc:grpChg chg="mod">
          <ac:chgData name="Michael Kuniega" userId="999f7fd1-0dc3-4cba-81fd-6a42a8d75a98" providerId="ADAL" clId="{1E35A640-996F-4A41-BB0C-8388290E474E}" dt="2023-01-08T02:04:25.035" v="284"/>
          <ac:grpSpMkLst>
            <pc:docMk/>
            <pc:sldMk cId="2028954194" sldId="272"/>
            <ac:grpSpMk id="54" creationId="{FF289CB1-0484-A7A7-0B1D-4021ED95330B}"/>
          </ac:grpSpMkLst>
        </pc:grpChg>
        <pc:grpChg chg="del mod">
          <ac:chgData name="Michael Kuniega" userId="999f7fd1-0dc3-4cba-81fd-6a42a8d75a98" providerId="ADAL" clId="{1E35A640-996F-4A41-BB0C-8388290E474E}" dt="2023-01-08T02:04:33.169" v="299"/>
          <ac:grpSpMkLst>
            <pc:docMk/>
            <pc:sldMk cId="2028954194" sldId="272"/>
            <ac:grpSpMk id="62" creationId="{F41387A7-FEA6-A27C-3477-019A09D7D2CE}"/>
          </ac:grpSpMkLst>
        </pc:grpChg>
        <pc:grpChg chg="mod">
          <ac:chgData name="Michael Kuniega" userId="999f7fd1-0dc3-4cba-81fd-6a42a8d75a98" providerId="ADAL" clId="{1E35A640-996F-4A41-BB0C-8388290E474E}" dt="2023-01-08T02:04:33.169" v="299"/>
          <ac:grpSpMkLst>
            <pc:docMk/>
            <pc:sldMk cId="2028954194" sldId="272"/>
            <ac:grpSpMk id="69" creationId="{3D61E5E8-2990-0EAC-C2D4-6C6EBE8AC5B9}"/>
          </ac:grpSpMkLst>
        </pc:grp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13" creationId="{40A46DDB-DA8F-1367-92C0-CD82E3BA66DA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14" creationId="{A5D1E716-E0F7-E562-5D9A-DA702243B4B3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16" creationId="{B0F73CD6-9902-E47F-BA2F-CC69EFC1D39A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17" creationId="{A9635F67-A661-CCC1-ED7A-50815642FDA6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18" creationId="{AA3F133E-A693-01A1-777A-5B2EEAFE2869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19" creationId="{AE4851E9-5F9A-E85F-4445-F4129C583626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0" creationId="{F5DD327B-1F5A-0DA8-AA1D-3D3033F40C8F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1" creationId="{D3017267-E6EF-E7D6-361F-B0C3B1FCC004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2" creationId="{E8EDDDAB-2ACC-B4C6-DB98-63CA4240132A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3" creationId="{F740747F-6B51-CF82-5C5E-98BEA3605A3D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4" creationId="{53E976E1-EEFA-ABE7-F9A7-EFB15BB719D8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5" creationId="{051CA005-6087-41EF-CE23-D33C719BA409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6" creationId="{BC3ECE84-545C-F712-D6CE-FA99FEAEDEDE}"/>
          </ac:inkMkLst>
        </pc:inkChg>
        <pc:inkChg chg="add mod">
          <ac:chgData name="Michael Kuniega" userId="999f7fd1-0dc3-4cba-81fd-6a42a8d75a98" providerId="ADAL" clId="{1E35A640-996F-4A41-BB0C-8388290E474E}" dt="2023-01-08T02:02:40.730" v="254"/>
          <ac:inkMkLst>
            <pc:docMk/>
            <pc:sldMk cId="2028954194" sldId="272"/>
            <ac:inkMk id="27" creationId="{CA7482E5-29F2-E908-BDDD-A9CCE8A6E50A}"/>
          </ac:inkMkLst>
        </pc:inkChg>
        <pc:inkChg chg="add">
          <ac:chgData name="Michael Kuniega" userId="999f7fd1-0dc3-4cba-81fd-6a42a8d75a98" providerId="ADAL" clId="{1E35A640-996F-4A41-BB0C-8388290E474E}" dt="2023-01-08T02:02:39.317" v="252" actId="9405"/>
          <ac:inkMkLst>
            <pc:docMk/>
            <pc:sldMk cId="2028954194" sldId="272"/>
            <ac:inkMk id="28" creationId="{2D4B26EA-6E33-37E6-AABC-7649B477FB3D}"/>
          </ac:inkMkLst>
        </pc:inkChg>
        <pc:inkChg chg="add del">
          <ac:chgData name="Michael Kuniega" userId="999f7fd1-0dc3-4cba-81fd-6a42a8d75a98" providerId="ADAL" clId="{1E35A640-996F-4A41-BB0C-8388290E474E}" dt="2023-01-08T02:02:44.285" v="255"/>
          <ac:inkMkLst>
            <pc:docMk/>
            <pc:sldMk cId="2028954194" sldId="272"/>
            <ac:inkMk id="29" creationId="{36853CDC-E13E-E7D8-7770-2A92CBD28C00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1" creationId="{B9503AA6-4C57-9546-DE96-27E9C385D9B0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2" creationId="{4AA0F130-C4C0-792C-5F68-03D112F0251E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3" creationId="{5DBF228B-E8D2-5907-5193-A665D3386817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4" creationId="{C9E2B7DA-DA0C-4C17-FE02-5764CCAF1BBA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5" creationId="{1ADC7FD5-CC76-63AC-D060-C02B36ABFFDF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6" creationId="{802434DB-59A1-AA33-4174-559644BB35AA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7" creationId="{863DA6FE-3FE3-4AD7-BAB7-01455FD0006D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8" creationId="{D8A501C3-F6FD-6AB4-5AFD-BFF08376546C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39" creationId="{0AC52C30-54BF-4F07-9938-0DD8747A73BC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0" creationId="{1AF9BB4C-F3F8-77C7-AF8B-0C97624970DF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1" creationId="{E4DA1FB9-D2D0-E863-A0D4-9F192A86C152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2" creationId="{6B749B4D-D987-093F-7F98-151568EC063C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3" creationId="{0BFA092F-0672-91DF-FDA2-C32D6F654C14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4" creationId="{06D970C8-E96E-EF27-CCDF-EA884472BD9A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5" creationId="{873597E0-9024-3B7C-DA40-CA88A6FDCA71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6" creationId="{52597117-28D6-DEA0-B708-7B537498C57A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7" creationId="{46ED7C55-655F-62F6-8700-CCFFCE9D8056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8" creationId="{BEB5C440-93F8-F715-86CC-5DBEB823EE66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49" creationId="{CB10E5E2-0BAC-9793-E1E0-F03F8E838751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50" creationId="{06D09558-46B6-C736-149E-2DB91BC8EBAC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51" creationId="{E620C354-0C8F-D70D-15E8-7A0AFA195D78}"/>
          </ac:inkMkLst>
        </pc:inkChg>
        <pc:inkChg chg="add mod">
          <ac:chgData name="Michael Kuniega" userId="999f7fd1-0dc3-4cba-81fd-6a42a8d75a98" providerId="ADAL" clId="{1E35A640-996F-4A41-BB0C-8388290E474E}" dt="2023-01-08T02:04:25.035" v="284"/>
          <ac:inkMkLst>
            <pc:docMk/>
            <pc:sldMk cId="2028954194" sldId="272"/>
            <ac:inkMk id="52" creationId="{FB827CB1-BC80-45B3-A841-8406F9D539D0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55" creationId="{C2DB08DB-1972-F125-0796-49D9797BAB3C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56" creationId="{81263BED-9042-203F-551F-0439AC205AD9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57" creationId="{0B8EB403-849F-C058-5977-FE8002789194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58" creationId="{0CC20F15-A202-52D1-CE31-F2E09B9212FF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59" creationId="{3A1084F0-26C1-E904-F60C-B554E2D17A8F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0" creationId="{AEC52942-C7A4-DECA-EDBA-8BDBBE9D43C8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1" creationId="{58A11EBD-ACDF-FE02-BA58-9FA4AD364BFE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3" creationId="{2B6128E2-57A3-3AFD-589C-05841D908B80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4" creationId="{25842787-C78E-888C-599B-446226CDD939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5" creationId="{0D097E66-4AD0-A584-63C3-09511CEC82C8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6" creationId="{215708A0-1396-3B8B-E16F-D56D50F90084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7" creationId="{D42C7F8C-DD1F-ED9F-2141-4E81593F9250}"/>
          </ac:inkMkLst>
        </pc:inkChg>
        <pc:inkChg chg="add mod">
          <ac:chgData name="Michael Kuniega" userId="999f7fd1-0dc3-4cba-81fd-6a42a8d75a98" providerId="ADAL" clId="{1E35A640-996F-4A41-BB0C-8388290E474E}" dt="2023-01-08T02:04:33.169" v="299"/>
          <ac:inkMkLst>
            <pc:docMk/>
            <pc:sldMk cId="2028954194" sldId="272"/>
            <ac:inkMk id="68" creationId="{90BBFC8F-59FF-2F04-EA8A-D3F465D1EBD4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2:22.764" v="236"/>
        <pc:sldMkLst>
          <pc:docMk/>
          <pc:sldMk cId="124194851" sldId="273"/>
        </pc:sldMkLst>
        <pc:grpChg chg="del mod">
          <ac:chgData name="Michael Kuniega" userId="999f7fd1-0dc3-4cba-81fd-6a42a8d75a98" providerId="ADAL" clId="{1E35A640-996F-4A41-BB0C-8388290E474E}" dt="2023-01-08T02:00:55.071" v="134"/>
          <ac:grpSpMkLst>
            <pc:docMk/>
            <pc:sldMk cId="124194851" sldId="273"/>
            <ac:grpSpMk id="33" creationId="{750A63D3-8AC2-7B45-7FDC-E96029790A08}"/>
          </ac:grpSpMkLst>
        </pc:grpChg>
        <pc:grpChg chg="mod">
          <ac:chgData name="Michael Kuniega" userId="999f7fd1-0dc3-4cba-81fd-6a42a8d75a98" providerId="ADAL" clId="{1E35A640-996F-4A41-BB0C-8388290E474E}" dt="2023-01-08T02:00:47.638" v="123"/>
          <ac:grpSpMkLst>
            <pc:docMk/>
            <pc:sldMk cId="124194851" sldId="273"/>
            <ac:grpSpMk id="34" creationId="{1B1A4E1D-D263-3ED0-8147-3C731D5CD3D3}"/>
          </ac:grpSpMkLst>
        </pc:grpChg>
        <pc:grpChg chg="del mod">
          <ac:chgData name="Michael Kuniega" userId="999f7fd1-0dc3-4cba-81fd-6a42a8d75a98" providerId="ADAL" clId="{1E35A640-996F-4A41-BB0C-8388290E474E}" dt="2023-01-08T02:00:55.071" v="134"/>
          <ac:grpSpMkLst>
            <pc:docMk/>
            <pc:sldMk cId="124194851" sldId="273"/>
            <ac:grpSpMk id="44" creationId="{6CDEAACB-9993-67D7-AD29-9805B40A934F}"/>
          </ac:grpSpMkLst>
        </pc:grpChg>
        <pc:grpChg chg="del mod">
          <ac:chgData name="Michael Kuniega" userId="999f7fd1-0dc3-4cba-81fd-6a42a8d75a98" providerId="ADAL" clId="{1E35A640-996F-4A41-BB0C-8388290E474E}" dt="2023-01-08T02:00:55.071" v="134"/>
          <ac:grpSpMkLst>
            <pc:docMk/>
            <pc:sldMk cId="124194851" sldId="273"/>
            <ac:grpSpMk id="45" creationId="{9982AFA7-FDDC-5B6C-03A8-180501095CAF}"/>
          </ac:grpSpMkLst>
        </pc:grpChg>
        <pc:grpChg chg="mod">
          <ac:chgData name="Michael Kuniega" userId="999f7fd1-0dc3-4cba-81fd-6a42a8d75a98" providerId="ADAL" clId="{1E35A640-996F-4A41-BB0C-8388290E474E}" dt="2023-01-08T02:00:55.071" v="134"/>
          <ac:grpSpMkLst>
            <pc:docMk/>
            <pc:sldMk cId="124194851" sldId="273"/>
            <ac:grpSpMk id="46" creationId="{4ADDC96E-EEF2-DF60-66DE-3781D505AA5C}"/>
          </ac:grpSpMkLst>
        </pc:grpChg>
        <pc:grpChg chg="del mod">
          <ac:chgData name="Michael Kuniega" userId="999f7fd1-0dc3-4cba-81fd-6a42a8d75a98" providerId="ADAL" clId="{1E35A640-996F-4A41-BB0C-8388290E474E}" dt="2023-01-08T02:01:03.625" v="142"/>
          <ac:grpSpMkLst>
            <pc:docMk/>
            <pc:sldMk cId="124194851" sldId="273"/>
            <ac:grpSpMk id="52" creationId="{DACC811D-A568-E214-9E72-3A6160BB976B}"/>
          </ac:grpSpMkLst>
        </pc:grpChg>
        <pc:grpChg chg="del mod">
          <ac:chgData name="Michael Kuniega" userId="999f7fd1-0dc3-4cba-81fd-6a42a8d75a98" providerId="ADAL" clId="{1E35A640-996F-4A41-BB0C-8388290E474E}" dt="2023-01-08T02:01:05.031" v="145"/>
          <ac:grpSpMkLst>
            <pc:docMk/>
            <pc:sldMk cId="124194851" sldId="273"/>
            <ac:grpSpMk id="54" creationId="{69D925E3-9280-493A-826A-64C674CC2680}"/>
          </ac:grpSpMkLst>
        </pc:grpChg>
        <pc:grpChg chg="del mod">
          <ac:chgData name="Michael Kuniega" userId="999f7fd1-0dc3-4cba-81fd-6a42a8d75a98" providerId="ADAL" clId="{1E35A640-996F-4A41-BB0C-8388290E474E}" dt="2023-01-08T02:01:09.620" v="153"/>
          <ac:grpSpMkLst>
            <pc:docMk/>
            <pc:sldMk cId="124194851" sldId="273"/>
            <ac:grpSpMk id="57" creationId="{495CFF79-5C44-CC2F-89C5-FCA7C1C37F36}"/>
          </ac:grpSpMkLst>
        </pc:grpChg>
        <pc:grpChg chg="del mod">
          <ac:chgData name="Michael Kuniega" userId="999f7fd1-0dc3-4cba-81fd-6a42a8d75a98" providerId="ADAL" clId="{1E35A640-996F-4A41-BB0C-8388290E474E}" dt="2023-01-08T02:01:14.877" v="163"/>
          <ac:grpSpMkLst>
            <pc:docMk/>
            <pc:sldMk cId="124194851" sldId="273"/>
            <ac:grpSpMk id="65" creationId="{B0E02D05-760C-FF06-390C-03E4CFD9671A}"/>
          </ac:grpSpMkLst>
        </pc:grpChg>
        <pc:grpChg chg="mod">
          <ac:chgData name="Michael Kuniega" userId="999f7fd1-0dc3-4cba-81fd-6a42a8d75a98" providerId="ADAL" clId="{1E35A640-996F-4A41-BB0C-8388290E474E}" dt="2023-01-08T02:01:14.877" v="163"/>
          <ac:grpSpMkLst>
            <pc:docMk/>
            <pc:sldMk cId="124194851" sldId="273"/>
            <ac:grpSpMk id="75" creationId="{A833067E-BC42-C35C-5354-23ADBBFD3EC7}"/>
          </ac:grpSpMkLst>
        </pc:grpChg>
        <pc:grpChg chg="mod">
          <ac:chgData name="Michael Kuniega" userId="999f7fd1-0dc3-4cba-81fd-6a42a8d75a98" providerId="ADAL" clId="{1E35A640-996F-4A41-BB0C-8388290E474E}" dt="2023-01-08T02:01:26.406" v="175"/>
          <ac:grpSpMkLst>
            <pc:docMk/>
            <pc:sldMk cId="124194851" sldId="273"/>
            <ac:grpSpMk id="86" creationId="{64983903-59DF-28A9-B855-E00937627628}"/>
          </ac:grpSpMkLst>
        </pc:grpChg>
        <pc:grpChg chg="del mod">
          <ac:chgData name="Michael Kuniega" userId="999f7fd1-0dc3-4cba-81fd-6a42a8d75a98" providerId="ADAL" clId="{1E35A640-996F-4A41-BB0C-8388290E474E}" dt="2023-01-08T02:01:48.590" v="198"/>
          <ac:grpSpMkLst>
            <pc:docMk/>
            <pc:sldMk cId="124194851" sldId="273"/>
            <ac:grpSpMk id="102" creationId="{F1F4D8E0-CE9E-71BE-6867-786A153EAA90}"/>
          </ac:grpSpMkLst>
        </pc:grpChg>
        <pc:grpChg chg="del mod">
          <ac:chgData name="Michael Kuniega" userId="999f7fd1-0dc3-4cba-81fd-6a42a8d75a98" providerId="ADAL" clId="{1E35A640-996F-4A41-BB0C-8388290E474E}" dt="2023-01-08T02:01:55.164" v="209"/>
          <ac:grpSpMkLst>
            <pc:docMk/>
            <pc:sldMk cId="124194851" sldId="273"/>
            <ac:grpSpMk id="106" creationId="{00745ADA-800F-2959-C557-8995729AB7C2}"/>
          </ac:grpSpMkLst>
        </pc:grpChg>
        <pc:grpChg chg="del mod">
          <ac:chgData name="Michael Kuniega" userId="999f7fd1-0dc3-4cba-81fd-6a42a8d75a98" providerId="ADAL" clId="{1E35A640-996F-4A41-BB0C-8388290E474E}" dt="2023-01-08T02:01:52.928" v="206"/>
          <ac:grpSpMkLst>
            <pc:docMk/>
            <pc:sldMk cId="124194851" sldId="273"/>
            <ac:grpSpMk id="109" creationId="{3B144358-3E2B-227F-CE10-00B60F2CEC61}"/>
          </ac:grpSpMkLst>
        </pc:grpChg>
        <pc:grpChg chg="del mod">
          <ac:chgData name="Michael Kuniega" userId="999f7fd1-0dc3-4cba-81fd-6a42a8d75a98" providerId="ADAL" clId="{1E35A640-996F-4A41-BB0C-8388290E474E}" dt="2023-01-08T02:01:55.164" v="209"/>
          <ac:grpSpMkLst>
            <pc:docMk/>
            <pc:sldMk cId="124194851" sldId="273"/>
            <ac:grpSpMk id="114" creationId="{3EC6791A-0815-FB7D-217D-19C41E993734}"/>
          </ac:grpSpMkLst>
        </pc:grpChg>
        <pc:grpChg chg="mod">
          <ac:chgData name="Michael Kuniega" userId="999f7fd1-0dc3-4cba-81fd-6a42a8d75a98" providerId="ADAL" clId="{1E35A640-996F-4A41-BB0C-8388290E474E}" dt="2023-01-08T02:01:55.164" v="209"/>
          <ac:grpSpMkLst>
            <pc:docMk/>
            <pc:sldMk cId="124194851" sldId="273"/>
            <ac:grpSpMk id="117" creationId="{779C3F78-43AD-12AB-03F8-4737F2EC7A7C}"/>
          </ac:grpSpMkLst>
        </pc:grpChg>
        <pc:grpChg chg="mod">
          <ac:chgData name="Michael Kuniega" userId="999f7fd1-0dc3-4cba-81fd-6a42a8d75a98" providerId="ADAL" clId="{1E35A640-996F-4A41-BB0C-8388290E474E}" dt="2023-01-08T02:02:00.916" v="216"/>
          <ac:grpSpMkLst>
            <pc:docMk/>
            <pc:sldMk cId="124194851" sldId="273"/>
            <ac:grpSpMk id="124" creationId="{3A9AEA05-64E8-9B9E-95BD-057F292C15B6}"/>
          </ac:grpSpMkLst>
        </pc:grpChg>
        <pc:grpChg chg="mod">
          <ac:chgData name="Michael Kuniega" userId="999f7fd1-0dc3-4cba-81fd-6a42a8d75a98" providerId="ADAL" clId="{1E35A640-996F-4A41-BB0C-8388290E474E}" dt="2023-01-08T02:02:22.764" v="236"/>
          <ac:grpSpMkLst>
            <pc:docMk/>
            <pc:sldMk cId="124194851" sldId="273"/>
            <ac:grpSpMk id="144" creationId="{F91A022D-2F1F-C1CF-96DB-2A01801D7BE9}"/>
          </ac:grpSpMkLst>
        </pc:grpChg>
        <pc:grpChg chg="mod">
          <ac:chgData name="Michael Kuniega" userId="999f7fd1-0dc3-4cba-81fd-6a42a8d75a98" providerId="ADAL" clId="{1E35A640-996F-4A41-BB0C-8388290E474E}" dt="2023-01-08T02:02:22.764" v="236"/>
          <ac:grpSpMkLst>
            <pc:docMk/>
            <pc:sldMk cId="124194851" sldId="273"/>
            <ac:grpSpMk id="145" creationId="{0E46E37A-097C-495F-DAC9-2BE917623FEF}"/>
          </ac:grpSpMkLst>
        </pc:grp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3" creationId="{FFC2945E-8B19-2E0A-97ED-B1BF19261D78}"/>
          </ac:inkMkLst>
        </pc:ink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4" creationId="{748FA077-CD19-66B0-25DC-D95C79DA30DF}"/>
          </ac:inkMkLst>
        </pc:ink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5" creationId="{B249EFB2-AA21-3E51-B615-4569D75C5200}"/>
          </ac:inkMkLst>
        </pc:ink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6" creationId="{8E84E68A-D018-389C-6E81-3E321EF4F35E}"/>
          </ac:inkMkLst>
        </pc:ink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7" creationId="{CE4D762D-E6DC-3A32-307C-B09461F0275B}"/>
          </ac:inkMkLst>
        </pc:ink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8" creationId="{E208ECAB-5640-5FCC-A793-2765FC4DF5AC}"/>
          </ac:inkMkLst>
        </pc:inkChg>
        <pc:inkChg chg="add mod">
          <ac:chgData name="Michael Kuniega" userId="999f7fd1-0dc3-4cba-81fd-6a42a8d75a98" providerId="ADAL" clId="{1E35A640-996F-4A41-BB0C-8388290E474E}" dt="2023-01-08T02:00:47.638" v="123"/>
          <ac:inkMkLst>
            <pc:docMk/>
            <pc:sldMk cId="124194851" sldId="273"/>
            <ac:inkMk id="19" creationId="{34746933-8CAC-545A-34F2-3896DEF4F10D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0" creationId="{A27D36BC-B039-BF1E-37EE-80E1547F8C73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1" creationId="{9B01D005-85F8-7EA1-4B34-78CCFA5BCAFC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2" creationId="{5D999715-C230-091E-33F2-3E6FA2C3149B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3" creationId="{B34DA3C7-0173-672E-1EA9-FF9CD034348A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4" creationId="{A4607898-C8AE-CFA0-007B-F2A0AA648A1B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5" creationId="{86C29697-A9C8-F1B7-0199-510186EFB965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6" creationId="{53E3D03A-7F94-24FF-301C-6FE51CEFFD07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7" creationId="{EE6938CD-CF21-350B-5035-19EE269DE14E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8" creationId="{39BBE188-85E6-1BBF-AF9D-AFF579CDDDBE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29" creationId="{1A31C283-8F4A-8585-ED77-D157369753B6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30" creationId="{D7ABE5CC-80FE-A5E0-163F-48A19E708C6D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31" creationId="{A9204C06-6579-C69A-7D52-9BB8561219EE}"/>
          </ac:inkMkLst>
        </pc:inkChg>
        <pc:inkChg chg="add del mod">
          <ac:chgData name="Michael Kuniega" userId="999f7fd1-0dc3-4cba-81fd-6a42a8d75a98" providerId="ADAL" clId="{1E35A640-996F-4A41-BB0C-8388290E474E}" dt="2023-01-08T02:00:48.605" v="124"/>
          <ac:inkMkLst>
            <pc:docMk/>
            <pc:sldMk cId="124194851" sldId="273"/>
            <ac:inkMk id="32" creationId="{FBB6BA96-831C-3983-167C-32A159A8BCE6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35" creationId="{21BD9B7D-31CC-0D9B-9DE7-4221956D14DF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36" creationId="{D089758A-7FC4-0703-FDDE-1FB7E02D54BB}"/>
          </ac:inkMkLst>
        </pc:inkChg>
        <pc:inkChg chg="add">
          <ac:chgData name="Michael Kuniega" userId="999f7fd1-0dc3-4cba-81fd-6a42a8d75a98" providerId="ADAL" clId="{1E35A640-996F-4A41-BB0C-8388290E474E}" dt="2023-01-08T02:00:51.788" v="127" actId="9405"/>
          <ac:inkMkLst>
            <pc:docMk/>
            <pc:sldMk cId="124194851" sldId="273"/>
            <ac:inkMk id="37" creationId="{3A06BBE5-5C13-4282-0A85-080C35157E51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38" creationId="{322B2ECF-01BE-6CBB-13DF-AE2D9B2D8918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39" creationId="{841021DA-533A-41DD-55BA-832D73A3E1BD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40" creationId="{6266A519-FE51-BE28-EFA3-985F5C1F5A72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41" creationId="{93EABCB6-405E-C6FC-301C-50F0895373E5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42" creationId="{529A7915-138F-A7B8-E117-1501BB34FF56}"/>
          </ac:inkMkLst>
        </pc:inkChg>
        <pc:inkChg chg="add mod">
          <ac:chgData name="Michael Kuniega" userId="999f7fd1-0dc3-4cba-81fd-6a42a8d75a98" providerId="ADAL" clId="{1E35A640-996F-4A41-BB0C-8388290E474E}" dt="2023-01-08T02:00:55.071" v="134"/>
          <ac:inkMkLst>
            <pc:docMk/>
            <pc:sldMk cId="124194851" sldId="273"/>
            <ac:inkMk id="43" creationId="{3536A11C-663C-A8D3-F8BF-A314ABFF5F93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47" creationId="{934E0E87-7A17-0E43-D13C-BE4D87BC634B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48" creationId="{BAB96662-AA00-7645-4B35-776F353FEA56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49" creationId="{F6202749-D164-7B05-CDE5-973C8EA52940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0" creationId="{E8546C89-54E0-0337-7AC7-4EF8A0D12419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1" creationId="{67CF3953-B9FB-DD5B-9304-3E27637DC59B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3" creationId="{45C59A2E-53BB-BDF7-44F9-5115E36D441D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5" creationId="{2A36B243-DF82-3C2E-CF4E-CE3949454CF3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6" creationId="{1B33F3B7-619A-D463-A3B9-0F16E39F410F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8" creationId="{6CC43B75-080C-71E2-D849-07C988EF2335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59" creationId="{C5DA5003-B421-AFCC-66A6-CD01C8DFFBD3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0" creationId="{0A73BE5D-868F-559C-0CDE-C7761EB41D04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1" creationId="{C88547AA-6F44-CC05-6715-461F4E0687C2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2" creationId="{E95882A9-581D-91F7-DE34-9CB6AA04A396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3" creationId="{ABB14CD4-6273-6A97-38CA-4DADCB09708D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4" creationId="{F49EB6A2-6DFE-8CE0-7A42-932EFC187687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6" creationId="{4EC8FF0E-D6F2-C60D-1EC6-2B5F80B76BEF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7" creationId="{858ED913-5859-857B-6600-FACCB397ACD0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8" creationId="{00A8CEDD-9525-2B26-EEF7-2D14C3730C40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69" creationId="{B74ADD81-B54E-AA7D-3AA9-D2160FCA1488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70" creationId="{C1B35734-B0B4-54F0-7F32-99E85E6A9AC4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71" creationId="{7FC233A7-C01E-03F1-807A-1C29C2F87D50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72" creationId="{1F82F73F-C4F7-C020-F2C4-345E7638D676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73" creationId="{1F84BF3E-FBE8-D256-6192-7641E218CC39}"/>
          </ac:inkMkLst>
        </pc:inkChg>
        <pc:inkChg chg="add mod">
          <ac:chgData name="Michael Kuniega" userId="999f7fd1-0dc3-4cba-81fd-6a42a8d75a98" providerId="ADAL" clId="{1E35A640-996F-4A41-BB0C-8388290E474E}" dt="2023-01-08T02:01:14.877" v="163"/>
          <ac:inkMkLst>
            <pc:docMk/>
            <pc:sldMk cId="124194851" sldId="273"/>
            <ac:inkMk id="74" creationId="{0552823C-8907-BE71-7A8F-8F0AA89D28B2}"/>
          </ac:inkMkLst>
        </pc:inkChg>
        <pc:inkChg chg="add del">
          <ac:chgData name="Michael Kuniega" userId="999f7fd1-0dc3-4cba-81fd-6a42a8d75a98" providerId="ADAL" clId="{1E35A640-996F-4A41-BB0C-8388290E474E}" dt="2023-01-08T02:01:18.101" v="165"/>
          <ac:inkMkLst>
            <pc:docMk/>
            <pc:sldMk cId="124194851" sldId="273"/>
            <ac:inkMk id="76" creationId="{FAEC16A6-CF29-A372-0F2C-6AE84B3215B0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77" creationId="{3DCD0BF9-5A5F-86A8-105B-9DBBFF27DFB8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78" creationId="{9875E3D2-0DA2-60E7-99F0-6F3DC4A820EB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79" creationId="{300A5A83-1514-07C7-3C9D-3863AC7B9925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80" creationId="{4F7F9A2B-C116-9956-7198-94991366FB0C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81" creationId="{E6DF7267-1D09-CCC9-A0B2-1294BB14934D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82" creationId="{F5443B60-D02C-DF43-A35D-710F6F8F8C7E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83" creationId="{44F8019A-1EA6-4F3F-6DB9-3DC31C46DF16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84" creationId="{E16A676F-7129-B140-B198-4010F250A9A1}"/>
          </ac:inkMkLst>
        </pc:inkChg>
        <pc:inkChg chg="add mod">
          <ac:chgData name="Michael Kuniega" userId="999f7fd1-0dc3-4cba-81fd-6a42a8d75a98" providerId="ADAL" clId="{1E35A640-996F-4A41-BB0C-8388290E474E}" dt="2023-01-08T02:01:26.406" v="175"/>
          <ac:inkMkLst>
            <pc:docMk/>
            <pc:sldMk cId="124194851" sldId="273"/>
            <ac:inkMk id="85" creationId="{287C0139-834D-20B9-3CF4-00FF48EEE940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87" creationId="{E002A99C-D9BF-302F-C99F-F86EF0DA8598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88" creationId="{E4BFDF4C-CA40-3F19-9749-AAB9EA1B217D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89" creationId="{44429D06-A88D-D0B2-D9F9-8EDE274BC430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0" creationId="{924F713D-E3FC-1233-5024-CFB04DD7D09F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1" creationId="{CB421E84-16AA-B413-61C2-48AC54232DB8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2" creationId="{73E1B41C-3CD9-8294-E9C2-F02BE69F9902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3" creationId="{E0A7D464-79EE-CB82-B818-5F8CDB07F030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4" creationId="{11A849E3-8E99-DC77-C54B-1FBD6E1BEC04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5" creationId="{85C473BC-44FD-91B7-D691-1BE3BE32FEB7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96" creationId="{A4A24554-0653-9D56-4735-F878EE9EF4B5}"/>
          </ac:inkMkLst>
        </pc:inkChg>
        <pc:inkChg chg="add del mod">
          <ac:chgData name="Michael Kuniega" userId="999f7fd1-0dc3-4cba-81fd-6a42a8d75a98" providerId="ADAL" clId="{1E35A640-996F-4A41-BB0C-8388290E474E}" dt="2023-01-08T02:01:43.037" v="193"/>
          <ac:inkMkLst>
            <pc:docMk/>
            <pc:sldMk cId="124194851" sldId="273"/>
            <ac:inkMk id="97" creationId="{B166723D-8F23-1062-B19F-574A9763F8CA}"/>
          </ac:inkMkLst>
        </pc:inkChg>
        <pc:inkChg chg="add del mod">
          <ac:chgData name="Michael Kuniega" userId="999f7fd1-0dc3-4cba-81fd-6a42a8d75a98" providerId="ADAL" clId="{1E35A640-996F-4A41-BB0C-8388290E474E}" dt="2023-01-08T02:01:43.035" v="192"/>
          <ac:inkMkLst>
            <pc:docMk/>
            <pc:sldMk cId="124194851" sldId="273"/>
            <ac:inkMk id="98" creationId="{B542C048-9D5E-9741-DAFA-1FAAE13C8447}"/>
          </ac:inkMkLst>
        </pc:inkChg>
        <pc:inkChg chg="add del mod">
          <ac:chgData name="Michael Kuniega" userId="999f7fd1-0dc3-4cba-81fd-6a42a8d75a98" providerId="ADAL" clId="{1E35A640-996F-4A41-BB0C-8388290E474E}" dt="2023-01-08T02:01:44.012" v="194"/>
          <ac:inkMkLst>
            <pc:docMk/>
            <pc:sldMk cId="124194851" sldId="273"/>
            <ac:inkMk id="99" creationId="{F6D89144-8CD2-42FD-6E60-0126B13CE34F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0" creationId="{29259797-2055-B3BE-61B6-42900E8CB6B0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1" creationId="{162ADD42-1B20-DF07-BBBF-4343A3EA0F92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3" creationId="{3E1678BB-6B12-059A-939B-05698B314A73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4" creationId="{BE33B141-3A73-7B63-D794-AE008AD06393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5" creationId="{45D79458-4015-DECC-767A-9B2BCFD55997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7" creationId="{E328761B-5D7B-8302-5C93-54B981A7E85F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08" creationId="{64F8BD6E-9E2A-6BF7-EC83-DEF796BEB65C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10" creationId="{290A1FAF-3C07-DB22-5944-6B46FE99E159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11" creationId="{271F0E02-6A20-9C9D-C109-7FBFBBE79B45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12" creationId="{1FAF96DF-8343-9765-B1B5-1B10E8829E09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13" creationId="{1DF24B52-ADB0-50E3-3A4D-D6094CE76781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15" creationId="{B1785582-7B04-8854-2168-851DF3BC348C}"/>
          </ac:inkMkLst>
        </pc:inkChg>
        <pc:inkChg chg="add mod">
          <ac:chgData name="Michael Kuniega" userId="999f7fd1-0dc3-4cba-81fd-6a42a8d75a98" providerId="ADAL" clId="{1E35A640-996F-4A41-BB0C-8388290E474E}" dt="2023-01-08T02:01:55.164" v="209"/>
          <ac:inkMkLst>
            <pc:docMk/>
            <pc:sldMk cId="124194851" sldId="273"/>
            <ac:inkMk id="116" creationId="{ABD381E0-4438-F61B-6F69-65E9B31D809E}"/>
          </ac:inkMkLst>
        </pc:inkChg>
        <pc:inkChg chg="add mod">
          <ac:chgData name="Michael Kuniega" userId="999f7fd1-0dc3-4cba-81fd-6a42a8d75a98" providerId="ADAL" clId="{1E35A640-996F-4A41-BB0C-8388290E474E}" dt="2023-01-08T02:02:00.916" v="216"/>
          <ac:inkMkLst>
            <pc:docMk/>
            <pc:sldMk cId="124194851" sldId="273"/>
            <ac:inkMk id="118" creationId="{797373A7-93A0-C4C3-C478-8AC4A7F70891}"/>
          </ac:inkMkLst>
        </pc:inkChg>
        <pc:inkChg chg="add mod">
          <ac:chgData name="Michael Kuniega" userId="999f7fd1-0dc3-4cba-81fd-6a42a8d75a98" providerId="ADAL" clId="{1E35A640-996F-4A41-BB0C-8388290E474E}" dt="2023-01-08T02:02:00.916" v="216"/>
          <ac:inkMkLst>
            <pc:docMk/>
            <pc:sldMk cId="124194851" sldId="273"/>
            <ac:inkMk id="119" creationId="{7CAF7725-1515-C67D-F722-B525CE090592}"/>
          </ac:inkMkLst>
        </pc:inkChg>
        <pc:inkChg chg="add mod">
          <ac:chgData name="Michael Kuniega" userId="999f7fd1-0dc3-4cba-81fd-6a42a8d75a98" providerId="ADAL" clId="{1E35A640-996F-4A41-BB0C-8388290E474E}" dt="2023-01-08T02:02:00.916" v="216"/>
          <ac:inkMkLst>
            <pc:docMk/>
            <pc:sldMk cId="124194851" sldId="273"/>
            <ac:inkMk id="120" creationId="{49914291-8F12-B819-FA7C-FAFB8C40430F}"/>
          </ac:inkMkLst>
        </pc:inkChg>
        <pc:inkChg chg="add mod">
          <ac:chgData name="Michael Kuniega" userId="999f7fd1-0dc3-4cba-81fd-6a42a8d75a98" providerId="ADAL" clId="{1E35A640-996F-4A41-BB0C-8388290E474E}" dt="2023-01-08T02:02:00.916" v="216"/>
          <ac:inkMkLst>
            <pc:docMk/>
            <pc:sldMk cId="124194851" sldId="273"/>
            <ac:inkMk id="121" creationId="{CDE43749-56CE-1F58-3FF3-630ACA1CDBF9}"/>
          </ac:inkMkLst>
        </pc:inkChg>
        <pc:inkChg chg="add mod">
          <ac:chgData name="Michael Kuniega" userId="999f7fd1-0dc3-4cba-81fd-6a42a8d75a98" providerId="ADAL" clId="{1E35A640-996F-4A41-BB0C-8388290E474E}" dt="2023-01-08T02:02:00.916" v="216"/>
          <ac:inkMkLst>
            <pc:docMk/>
            <pc:sldMk cId="124194851" sldId="273"/>
            <ac:inkMk id="122" creationId="{1D2F4B57-3F32-9C5D-9776-254854E61A54}"/>
          </ac:inkMkLst>
        </pc:inkChg>
        <pc:inkChg chg="add mod">
          <ac:chgData name="Michael Kuniega" userId="999f7fd1-0dc3-4cba-81fd-6a42a8d75a98" providerId="ADAL" clId="{1E35A640-996F-4A41-BB0C-8388290E474E}" dt="2023-01-08T02:02:00.916" v="216"/>
          <ac:inkMkLst>
            <pc:docMk/>
            <pc:sldMk cId="124194851" sldId="273"/>
            <ac:inkMk id="123" creationId="{A8443757-C403-9CBB-3825-3BA80440F34C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25" creationId="{B7146780-424E-DD0D-EB65-E321D0656CC3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26" creationId="{8D3169B7-BF2F-654D-BDA2-96E0BAEF37FB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27" creationId="{923A970B-445D-A1D7-D97B-75E56CB4BBD8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28" creationId="{38104FEB-C275-53B2-04B8-8E15DCC50EA0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29" creationId="{9D9E8A0E-21BA-202C-A4C1-8E187D9CC225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0" creationId="{CCF44FE9-E622-B6C3-AE88-B7DDD2EC32B5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1" creationId="{EB9CFA71-8F36-40ED-58B0-226F16B8F5A5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2" creationId="{EF50E650-9E2F-71B7-7E0D-3A6152E9E25E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3" creationId="{2C975248-B06E-CFD4-AE40-848EB26351BC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4" creationId="{0A0A1A3B-04F0-AEA4-BB8F-B96D16C0F53D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5" creationId="{3E95926D-A188-53DA-4A70-12F644770FFD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6" creationId="{A6125932-DB3B-FD8E-018C-E1B27A42AD7D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7" creationId="{60EACA96-2451-3150-ADE4-8C0D4DC78795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8" creationId="{C2E92991-6C3D-C1C7-8085-5BF659CF528F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39" creationId="{C20F4FC8-3831-FD58-77EF-266BB3D1FC03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40" creationId="{30CD4C28-5078-9EC6-E0D9-1A4A5E6F830B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41" creationId="{E908BCA0-E384-BFD2-40DC-E95DEA0C7D0B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42" creationId="{46F49B83-4C58-FBEE-2B53-F961DCF237A3}"/>
          </ac:inkMkLst>
        </pc:inkChg>
        <pc:inkChg chg="add mod">
          <ac:chgData name="Michael Kuniega" userId="999f7fd1-0dc3-4cba-81fd-6a42a8d75a98" providerId="ADAL" clId="{1E35A640-996F-4A41-BB0C-8388290E474E}" dt="2023-01-08T02:02:22.764" v="236"/>
          <ac:inkMkLst>
            <pc:docMk/>
            <pc:sldMk cId="124194851" sldId="273"/>
            <ac:inkMk id="143" creationId="{6B85172F-6064-E0C5-DF2A-86BB96128E41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6:14.464" v="444"/>
        <pc:sldMkLst>
          <pc:docMk/>
          <pc:sldMk cId="3708028064" sldId="274"/>
        </pc:sldMkLst>
        <pc:grpChg chg="mod">
          <ac:chgData name="Michael Kuniega" userId="999f7fd1-0dc3-4cba-81fd-6a42a8d75a98" providerId="ADAL" clId="{1E35A640-996F-4A41-BB0C-8388290E474E}" dt="2023-01-08T02:04:41.076" v="308"/>
          <ac:grpSpMkLst>
            <pc:docMk/>
            <pc:sldMk cId="3708028064" sldId="274"/>
            <ac:grpSpMk id="19" creationId="{6FDFBD16-A781-3033-5FF6-E2687A6F4C16}"/>
          </ac:grpSpMkLst>
        </pc:grpChg>
        <pc:grpChg chg="mod">
          <ac:chgData name="Michael Kuniega" userId="999f7fd1-0dc3-4cba-81fd-6a42a8d75a98" providerId="ADAL" clId="{1E35A640-996F-4A41-BB0C-8388290E474E}" dt="2023-01-08T02:04:51.628" v="328"/>
          <ac:grpSpMkLst>
            <pc:docMk/>
            <pc:sldMk cId="3708028064" sldId="274"/>
            <ac:grpSpMk id="39" creationId="{A28D7208-3CEA-BE13-7D40-F2036ADDE3C6}"/>
          </ac:grpSpMkLst>
        </pc:grpChg>
        <pc:grpChg chg="mod">
          <ac:chgData name="Michael Kuniega" userId="999f7fd1-0dc3-4cba-81fd-6a42a8d75a98" providerId="ADAL" clId="{1E35A640-996F-4A41-BB0C-8388290E474E}" dt="2023-01-08T02:04:51.628" v="328"/>
          <ac:grpSpMkLst>
            <pc:docMk/>
            <pc:sldMk cId="3708028064" sldId="274"/>
            <ac:grpSpMk id="40" creationId="{1CCDEC59-7E87-9ED4-DEA9-78F9DEAFA9BB}"/>
          </ac:grpSpMkLst>
        </pc:grpChg>
        <pc:grpChg chg="del mod">
          <ac:chgData name="Michael Kuniega" userId="999f7fd1-0dc3-4cba-81fd-6a42a8d75a98" providerId="ADAL" clId="{1E35A640-996F-4A41-BB0C-8388290E474E}" dt="2023-01-08T02:05:04.751" v="348"/>
          <ac:grpSpMkLst>
            <pc:docMk/>
            <pc:sldMk cId="3708028064" sldId="274"/>
            <ac:grpSpMk id="52" creationId="{188B1D1B-3465-CE1A-18B4-BB67D343742E}"/>
          </ac:grpSpMkLst>
        </pc:grpChg>
        <pc:grpChg chg="mod">
          <ac:chgData name="Michael Kuniega" userId="999f7fd1-0dc3-4cba-81fd-6a42a8d75a98" providerId="ADAL" clId="{1E35A640-996F-4A41-BB0C-8388290E474E}" dt="2023-01-08T02:04:58.924" v="340"/>
          <ac:grpSpMkLst>
            <pc:docMk/>
            <pc:sldMk cId="3708028064" sldId="274"/>
            <ac:grpSpMk id="53" creationId="{D512C7EE-5803-BE59-6E4B-7D47D1A3B2C1}"/>
          </ac:grpSpMkLst>
        </pc:grpChg>
        <pc:grpChg chg="mod">
          <ac:chgData name="Michael Kuniega" userId="999f7fd1-0dc3-4cba-81fd-6a42a8d75a98" providerId="ADAL" clId="{1E35A640-996F-4A41-BB0C-8388290E474E}" dt="2023-01-08T02:05:04.751" v="348"/>
          <ac:grpSpMkLst>
            <pc:docMk/>
            <pc:sldMk cId="3708028064" sldId="274"/>
            <ac:grpSpMk id="61" creationId="{116F7247-E8D9-108C-4617-290FE87F34F4}"/>
          </ac:grpSpMkLst>
        </pc:grpChg>
        <pc:grpChg chg="mod">
          <ac:chgData name="Michael Kuniega" userId="999f7fd1-0dc3-4cba-81fd-6a42a8d75a98" providerId="ADAL" clId="{1E35A640-996F-4A41-BB0C-8388290E474E}" dt="2023-01-08T02:05:10.597" v="356"/>
          <ac:grpSpMkLst>
            <pc:docMk/>
            <pc:sldMk cId="3708028064" sldId="274"/>
            <ac:grpSpMk id="69" creationId="{947511E0-4A40-E376-DB7C-09BF10C45218}"/>
          </ac:grpSpMkLst>
        </pc:grpChg>
        <pc:grpChg chg="del mod">
          <ac:chgData name="Michael Kuniega" userId="999f7fd1-0dc3-4cba-81fd-6a42a8d75a98" providerId="ADAL" clId="{1E35A640-996F-4A41-BB0C-8388290E474E}" dt="2023-01-08T02:05:29.635" v="378"/>
          <ac:grpSpMkLst>
            <pc:docMk/>
            <pc:sldMk cId="3708028064" sldId="274"/>
            <ac:grpSpMk id="77" creationId="{06322AD0-04B7-DC1E-7FAB-45F6060FDC33}"/>
          </ac:grpSpMkLst>
        </pc:grpChg>
        <pc:grpChg chg="del mod">
          <ac:chgData name="Michael Kuniega" userId="999f7fd1-0dc3-4cba-81fd-6a42a8d75a98" providerId="ADAL" clId="{1E35A640-996F-4A41-BB0C-8388290E474E}" dt="2023-01-08T02:05:24.136" v="371"/>
          <ac:grpSpMkLst>
            <pc:docMk/>
            <pc:sldMk cId="3708028064" sldId="274"/>
            <ac:grpSpMk id="80" creationId="{94C36532-A4C5-5138-17BC-285273BE14E1}"/>
          </ac:grpSpMkLst>
        </pc:grpChg>
        <pc:grpChg chg="del mod">
          <ac:chgData name="Michael Kuniega" userId="999f7fd1-0dc3-4cba-81fd-6a42a8d75a98" providerId="ADAL" clId="{1E35A640-996F-4A41-BB0C-8388290E474E}" dt="2023-01-08T02:05:24.934" v="373"/>
          <ac:grpSpMkLst>
            <pc:docMk/>
            <pc:sldMk cId="3708028064" sldId="274"/>
            <ac:grpSpMk id="84" creationId="{0A6B2BE4-47FE-C9FF-649D-FD23595487D7}"/>
          </ac:grpSpMkLst>
        </pc:grpChg>
        <pc:grpChg chg="del mod">
          <ac:chgData name="Michael Kuniega" userId="999f7fd1-0dc3-4cba-81fd-6a42a8d75a98" providerId="ADAL" clId="{1E35A640-996F-4A41-BB0C-8388290E474E}" dt="2023-01-08T02:05:50.824" v="411"/>
          <ac:grpSpMkLst>
            <pc:docMk/>
            <pc:sldMk cId="3708028064" sldId="274"/>
            <ac:grpSpMk id="86" creationId="{82D2758B-8E90-1783-B781-12D58B5947E0}"/>
          </ac:grpSpMkLst>
        </pc:grpChg>
        <pc:grpChg chg="mod">
          <ac:chgData name="Michael Kuniega" userId="999f7fd1-0dc3-4cba-81fd-6a42a8d75a98" providerId="ADAL" clId="{1E35A640-996F-4A41-BB0C-8388290E474E}" dt="2023-01-08T02:05:29.635" v="378"/>
          <ac:grpSpMkLst>
            <pc:docMk/>
            <pc:sldMk cId="3708028064" sldId="274"/>
            <ac:grpSpMk id="91" creationId="{FD5186A1-5133-ED73-DCEA-A8709B71F0A4}"/>
          </ac:grpSpMkLst>
        </pc:grpChg>
        <pc:grpChg chg="del mod">
          <ac:chgData name="Michael Kuniega" userId="999f7fd1-0dc3-4cba-81fd-6a42a8d75a98" providerId="ADAL" clId="{1E35A640-996F-4A41-BB0C-8388290E474E}" dt="2023-01-08T02:05:34.544" v="388"/>
          <ac:grpSpMkLst>
            <pc:docMk/>
            <pc:sldMk cId="3708028064" sldId="274"/>
            <ac:grpSpMk id="97" creationId="{59A12A76-2DF0-C826-A179-6EA331FC4D80}"/>
          </ac:grpSpMkLst>
        </pc:grpChg>
        <pc:grpChg chg="del mod">
          <ac:chgData name="Michael Kuniega" userId="999f7fd1-0dc3-4cba-81fd-6a42a8d75a98" providerId="ADAL" clId="{1E35A640-996F-4A41-BB0C-8388290E474E}" dt="2023-01-08T02:05:36.037" v="390"/>
          <ac:grpSpMkLst>
            <pc:docMk/>
            <pc:sldMk cId="3708028064" sldId="274"/>
            <ac:grpSpMk id="101" creationId="{0C697C3D-8F98-D14D-442B-F31BC43DCD97}"/>
          </ac:grpSpMkLst>
        </pc:grpChg>
        <pc:grpChg chg="del mod">
          <ac:chgData name="Michael Kuniega" userId="999f7fd1-0dc3-4cba-81fd-6a42a8d75a98" providerId="ADAL" clId="{1E35A640-996F-4A41-BB0C-8388290E474E}" dt="2023-01-08T02:05:45.518" v="405"/>
          <ac:grpSpMkLst>
            <pc:docMk/>
            <pc:sldMk cId="3708028064" sldId="274"/>
            <ac:grpSpMk id="103" creationId="{240E62D7-32A2-F96A-2051-BFFA7C18F8D3}"/>
          </ac:grpSpMkLst>
        </pc:grpChg>
        <pc:grpChg chg="del mod">
          <ac:chgData name="Michael Kuniega" userId="999f7fd1-0dc3-4cba-81fd-6a42a8d75a98" providerId="ADAL" clId="{1E35A640-996F-4A41-BB0C-8388290E474E}" dt="2023-01-08T02:05:50.824" v="411"/>
          <ac:grpSpMkLst>
            <pc:docMk/>
            <pc:sldMk cId="3708028064" sldId="274"/>
            <ac:grpSpMk id="118" creationId="{A0C14475-9EEE-1F68-052A-15F7398F3F1B}"/>
          </ac:grpSpMkLst>
        </pc:grpChg>
        <pc:grpChg chg="del mod">
          <ac:chgData name="Michael Kuniega" userId="999f7fd1-0dc3-4cba-81fd-6a42a8d75a98" providerId="ADAL" clId="{1E35A640-996F-4A41-BB0C-8388290E474E}" dt="2023-01-08T02:05:54.807" v="416"/>
          <ac:grpSpMkLst>
            <pc:docMk/>
            <pc:sldMk cId="3708028064" sldId="274"/>
            <ac:grpSpMk id="124" creationId="{F449220E-C379-E7FE-B3EA-14016E4041CA}"/>
          </ac:grpSpMkLst>
        </pc:grpChg>
        <pc:grpChg chg="del mod">
          <ac:chgData name="Michael Kuniega" userId="999f7fd1-0dc3-4cba-81fd-6a42a8d75a98" providerId="ADAL" clId="{1E35A640-996F-4A41-BB0C-8388290E474E}" dt="2023-01-08T02:05:57.767" v="421"/>
          <ac:grpSpMkLst>
            <pc:docMk/>
            <pc:sldMk cId="3708028064" sldId="274"/>
            <ac:grpSpMk id="129" creationId="{E781C0FF-B8D8-C2B1-7280-97CFB9FC982E}"/>
          </ac:grpSpMkLst>
        </pc:grpChg>
        <pc:grpChg chg="del mod">
          <ac:chgData name="Michael Kuniega" userId="999f7fd1-0dc3-4cba-81fd-6a42a8d75a98" providerId="ADAL" clId="{1E35A640-996F-4A41-BB0C-8388290E474E}" dt="2023-01-08T02:06:05.689" v="434"/>
          <ac:grpSpMkLst>
            <pc:docMk/>
            <pc:sldMk cId="3708028064" sldId="274"/>
            <ac:grpSpMk id="130" creationId="{EC4245FC-06DE-A13F-B8BC-5DF3AA330206}"/>
          </ac:grpSpMkLst>
        </pc:grpChg>
        <pc:grpChg chg="del mod">
          <ac:chgData name="Michael Kuniega" userId="999f7fd1-0dc3-4cba-81fd-6a42a8d75a98" providerId="ADAL" clId="{1E35A640-996F-4A41-BB0C-8388290E474E}" dt="2023-01-08T02:06:05.689" v="434"/>
          <ac:grpSpMkLst>
            <pc:docMk/>
            <pc:sldMk cId="3708028064" sldId="274"/>
            <ac:grpSpMk id="135" creationId="{3E8DD9A7-FE59-F0FC-3EBA-FC198499DF75}"/>
          </ac:grpSpMkLst>
        </pc:grpChg>
        <pc:grpChg chg="del mod">
          <ac:chgData name="Michael Kuniega" userId="999f7fd1-0dc3-4cba-81fd-6a42a8d75a98" providerId="ADAL" clId="{1E35A640-996F-4A41-BB0C-8388290E474E}" dt="2023-01-08T02:06:05.689" v="434"/>
          <ac:grpSpMkLst>
            <pc:docMk/>
            <pc:sldMk cId="3708028064" sldId="274"/>
            <ac:grpSpMk id="148" creationId="{528D65D6-CA27-47DD-B536-35D6D132FCA0}"/>
          </ac:grpSpMkLst>
        </pc:grpChg>
        <pc:grpChg chg="del mod">
          <ac:chgData name="Michael Kuniega" userId="999f7fd1-0dc3-4cba-81fd-6a42a8d75a98" providerId="ADAL" clId="{1E35A640-996F-4A41-BB0C-8388290E474E}" dt="2023-01-08T02:06:11.268" v="442"/>
          <ac:grpSpMkLst>
            <pc:docMk/>
            <pc:sldMk cId="3708028064" sldId="274"/>
            <ac:grpSpMk id="149" creationId="{04409705-33E9-D51F-F393-D0538A3776B6}"/>
          </ac:grpSpMkLst>
        </pc:grpChg>
        <pc:grpChg chg="del mod">
          <ac:chgData name="Michael Kuniega" userId="999f7fd1-0dc3-4cba-81fd-6a42a8d75a98" providerId="ADAL" clId="{1E35A640-996F-4A41-BB0C-8388290E474E}" dt="2023-01-08T02:06:14.464" v="444"/>
          <ac:grpSpMkLst>
            <pc:docMk/>
            <pc:sldMk cId="3708028064" sldId="274"/>
            <ac:grpSpMk id="157" creationId="{AA6CDFC5-89B4-7ED9-E949-775B6B121139}"/>
          </ac:grpSpMkLst>
        </pc:grpChg>
        <pc:grpChg chg="mod">
          <ac:chgData name="Michael Kuniega" userId="999f7fd1-0dc3-4cba-81fd-6a42a8d75a98" providerId="ADAL" clId="{1E35A640-996F-4A41-BB0C-8388290E474E}" dt="2023-01-08T02:06:14.464" v="444"/>
          <ac:grpSpMkLst>
            <pc:docMk/>
            <pc:sldMk cId="3708028064" sldId="274"/>
            <ac:grpSpMk id="159" creationId="{9ACAA7F4-6C58-F8E3-0BBE-980A88E7B6B3}"/>
          </ac:grpSpMkLst>
        </pc:grp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6" creationId="{49D95B5C-83B7-476E-3087-5C7E88EC945C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0" creationId="{1A96FBE8-C01B-D2C4-0E79-8AA09ACB903A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3" creationId="{E60B23C8-EF9C-BA90-1A50-99CD436DD917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4" creationId="{347131CA-81A3-9A4E-E2AC-04FA6FDB214A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5" creationId="{22B88485-8C78-680D-816E-EC1F8A621ABA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6" creationId="{8597E75E-D118-18CD-6690-BC02A78C156A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7" creationId="{B7690424-AF9F-94EF-9D67-F72EE9FE5A16}"/>
          </ac:inkMkLst>
        </pc:inkChg>
        <pc:inkChg chg="add mod">
          <ac:chgData name="Michael Kuniega" userId="999f7fd1-0dc3-4cba-81fd-6a42a8d75a98" providerId="ADAL" clId="{1E35A640-996F-4A41-BB0C-8388290E474E}" dt="2023-01-08T02:04:41.076" v="308"/>
          <ac:inkMkLst>
            <pc:docMk/>
            <pc:sldMk cId="3708028064" sldId="274"/>
            <ac:inkMk id="18" creationId="{43141AE4-C93B-BEE8-68A0-6312021586D1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0" creationId="{6B6E9379-12C5-EE43-73F7-48B43D1CA8E4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1" creationId="{EEBF40AD-84AB-C6EC-679B-960E929862AE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2" creationId="{19DD6027-8548-2106-F412-5D8514A1F4B0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3" creationId="{F760B108-68CC-038A-FE14-4EFE1C4570ED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4" creationId="{02BC0E1D-94EF-702D-A482-01BB8C871A1C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5" creationId="{BE0CA82D-8A48-DE4D-58D4-FBED021FA657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6" creationId="{EB08C7DE-6955-AFF8-9AC9-69D92FE32387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7" creationId="{DE624F19-686A-2BE0-69DD-7B20DC4CFB24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8" creationId="{6DD2A136-9BFC-51C1-F55E-DDB6B0B00459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29" creationId="{7728FD44-0B4C-39E8-8086-2121E9B2DBB0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0" creationId="{CEF0F0A2-AACC-549B-15E4-B952DE087E1E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1" creationId="{8B0F7575-F7AF-3443-716E-74997ECB7AA4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2" creationId="{A6046FDA-E4C5-CCFE-0E4A-E41A45CB7F44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3" creationId="{DBC010CC-3E9C-9ABA-AF5C-87579093089A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4" creationId="{8334FC0E-5BA4-2E49-F69B-1E7B8E801EA6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5" creationId="{FBA6DE2E-CE67-57C8-FAA9-D1E5F2BC3156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6" creationId="{F7B8C471-5882-E057-2128-4D1318288B6D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7" creationId="{E036B05D-BD2F-C1C0-53F1-830E71A36BF1}"/>
          </ac:inkMkLst>
        </pc:inkChg>
        <pc:inkChg chg="add mod">
          <ac:chgData name="Michael Kuniega" userId="999f7fd1-0dc3-4cba-81fd-6a42a8d75a98" providerId="ADAL" clId="{1E35A640-996F-4A41-BB0C-8388290E474E}" dt="2023-01-08T02:04:51.628" v="328"/>
          <ac:inkMkLst>
            <pc:docMk/>
            <pc:sldMk cId="3708028064" sldId="274"/>
            <ac:inkMk id="38" creationId="{4FCB4D85-A542-DFE3-6478-AAACCA61D7CE}"/>
          </ac:inkMkLst>
        </pc:inkChg>
        <pc:inkChg chg="add">
          <ac:chgData name="Michael Kuniega" userId="999f7fd1-0dc3-4cba-81fd-6a42a8d75a98" providerId="ADAL" clId="{1E35A640-996F-4A41-BB0C-8388290E474E}" dt="2023-01-08T02:04:52.285" v="329" actId="9405"/>
          <ac:inkMkLst>
            <pc:docMk/>
            <pc:sldMk cId="3708028064" sldId="274"/>
            <ac:inkMk id="41" creationId="{1BF45235-928E-E019-474B-D7A9498F7AD5}"/>
          </ac:inkMkLst>
        </pc:inkChg>
        <pc:inkChg chg="add">
          <ac:chgData name="Michael Kuniega" userId="999f7fd1-0dc3-4cba-81fd-6a42a8d75a98" providerId="ADAL" clId="{1E35A640-996F-4A41-BB0C-8388290E474E}" dt="2023-01-08T02:04:52.696" v="330" actId="9405"/>
          <ac:inkMkLst>
            <pc:docMk/>
            <pc:sldMk cId="3708028064" sldId="274"/>
            <ac:inkMk id="42" creationId="{3AE98A2F-7ACF-24B0-758B-0F85AC38E838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3" creationId="{512DF6BA-FE93-C47C-555A-0DE0B9AA0E69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4" creationId="{3E211213-CCDC-77EA-18D1-2A2157336ACA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5" creationId="{E74058B8-AD69-DB11-01C4-611658F61631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6" creationId="{28CAB4B6-6F52-003A-E588-99A1544EF898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7" creationId="{8A28FDCB-9FD9-EDFF-C2AF-7EE95BF34118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8" creationId="{52D488D3-D8E5-D483-09CE-DFD5CA0E9B2B}"/>
          </ac:inkMkLst>
        </pc:inkChg>
        <pc:inkChg chg="add mod">
          <ac:chgData name="Michael Kuniega" userId="999f7fd1-0dc3-4cba-81fd-6a42a8d75a98" providerId="ADAL" clId="{1E35A640-996F-4A41-BB0C-8388290E474E}" dt="2023-01-08T02:04:58.924" v="340"/>
          <ac:inkMkLst>
            <pc:docMk/>
            <pc:sldMk cId="3708028064" sldId="274"/>
            <ac:inkMk id="49" creationId="{B85B4F19-3564-5D2A-DC07-5891E4897B17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0" creationId="{C6A4F230-D6A7-FC39-D1B7-C7A24CBBEFA4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1" creationId="{A0CCDDED-BDE0-2C85-B078-596A1A88B166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4" creationId="{C95429F1-EBB9-6B54-DCF6-3282582D2D24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5" creationId="{D7890C44-D214-8D4A-799B-AD3466617449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6" creationId="{D1F0CACE-7737-CFCD-81A0-EA3C3A42D52F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7" creationId="{47B43C0B-24E8-7FEE-1E9E-DF8B46D6931C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8" creationId="{D02DDADE-DE8F-B159-5FEA-C85A175D81BB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59" creationId="{E4A4F207-AE64-4D66-71BA-B6E7B2A0E162}"/>
          </ac:inkMkLst>
        </pc:inkChg>
        <pc:inkChg chg="add mod">
          <ac:chgData name="Michael Kuniega" userId="999f7fd1-0dc3-4cba-81fd-6a42a8d75a98" providerId="ADAL" clId="{1E35A640-996F-4A41-BB0C-8388290E474E}" dt="2023-01-08T02:05:04.751" v="348"/>
          <ac:inkMkLst>
            <pc:docMk/>
            <pc:sldMk cId="3708028064" sldId="274"/>
            <ac:inkMk id="60" creationId="{0A54A5CC-70E8-F4B8-B80B-34050A2073D6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2" creationId="{4E20A3CA-CF0B-9B8E-0B93-65656A81C0B2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3" creationId="{EF84822D-8203-555E-0DA9-5B5ACDF13FA1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4" creationId="{7DA4CBC7-D00C-03EA-41A8-BA9B9F77BCCD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5" creationId="{80B4FF4D-88CA-39A1-150E-F10BB8AAD522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6" creationId="{0EF7F46B-FCAF-4DDC-F546-F92B26E8D6FF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7" creationId="{09CC8DAA-1E48-5769-E7F1-7CF85D62FF5E}"/>
          </ac:inkMkLst>
        </pc:inkChg>
        <pc:inkChg chg="add mod">
          <ac:chgData name="Michael Kuniega" userId="999f7fd1-0dc3-4cba-81fd-6a42a8d75a98" providerId="ADAL" clId="{1E35A640-996F-4A41-BB0C-8388290E474E}" dt="2023-01-08T02:05:10.597" v="356"/>
          <ac:inkMkLst>
            <pc:docMk/>
            <pc:sldMk cId="3708028064" sldId="274"/>
            <ac:inkMk id="68" creationId="{BD53DAE5-87FE-B334-7097-AB230A8E3843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0" creationId="{F88C313A-6DC2-7979-37D0-942745253EA8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1" creationId="{FABDAE06-131C-A143-1180-5E07A64FF20F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2" creationId="{00653422-EA4B-D733-B41B-9E0C834CDD03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3" creationId="{3D007090-87C1-23CC-DD0B-1C94B7EE851D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4" creationId="{E2DDD512-2849-0B8A-5EB4-BAC79C2C17A9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5" creationId="{DA8424AD-EA30-9215-EA36-B183F3C87D8D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76" creationId="{E0D63F15-ADE5-047A-18D6-CE545957E4D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78" creationId="{52D35FF9-116D-33FE-FBC0-4B6BAF82AD5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79" creationId="{52C17411-0300-21C2-63FA-C6C6481F996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81" creationId="{FC834B5A-6FDB-0324-28D0-26A243D25264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82" creationId="{CD9553B9-1095-FE6C-015E-7C3F826E5E7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83" creationId="{BB13E92D-E810-EEE8-FFAF-B4EAB8254E7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85" creationId="{61827256-5FEC-F39B-30A7-D0486850D5DC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87" creationId="{5FF38500-2918-ACB0-322C-E83867DA4E8E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88" creationId="{CF2FB474-0FE2-5C6B-AD35-4CB15B2CD4AC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89" creationId="{9E3B478F-8178-35BD-3F4B-44F53B4B35C8}"/>
          </ac:inkMkLst>
        </pc:inkChg>
        <pc:inkChg chg="add mod">
          <ac:chgData name="Michael Kuniega" userId="999f7fd1-0dc3-4cba-81fd-6a42a8d75a98" providerId="ADAL" clId="{1E35A640-996F-4A41-BB0C-8388290E474E}" dt="2023-01-08T02:05:29.635" v="378"/>
          <ac:inkMkLst>
            <pc:docMk/>
            <pc:sldMk cId="3708028064" sldId="274"/>
            <ac:inkMk id="90" creationId="{CF412ACC-961D-45DA-3C70-8A6B5BE1BF5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2" creationId="{64D51251-444D-09E3-C36E-3485E77CA7D7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3" creationId="{54C7EC39-D578-67B9-2760-666BF27467A9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4" creationId="{7E238718-F047-7A56-EC90-7F7B48C91A6E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5" creationId="{EB5C8B76-2EB9-6726-9622-80A93E7EC8C7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6" creationId="{ABEB183A-043A-D09B-F06F-A5F5CC3AC5B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8" creationId="{F000739A-B6CA-60C5-DAAD-0D4F215315F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99" creationId="{91639185-FCBC-AE67-4EC9-AC1579CE6369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0" creationId="{C1613CB1-CC03-FAE8-A298-3C6ACBBC2FD9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2" creationId="{5A14501B-5347-AABA-764E-0FA89E8B1D00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4" creationId="{15F4CED6-A355-2BE2-A976-257BFBAEB46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5" creationId="{BDDD51EA-62F1-FFDD-039C-94C49B52B00B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6" creationId="{2C91A5A8-55E6-B01C-71B5-FB98EE365B90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7" creationId="{DBB1738B-BBBF-9042-995F-7816429BB5BE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8" creationId="{C3989434-E449-9F1D-9075-EA46C616CBC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09" creationId="{407CF763-B3F0-0F32-F512-03E84F3DD699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0" creationId="{884BB4A4-0D78-9ED4-3A5D-E6249EFA5D6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1" creationId="{A9582BC2-FE21-BC38-09AD-5BFBADB7A7C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2" creationId="{7C1A9C29-F582-74E7-9985-9598D9C4D6DA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3" creationId="{AED5791E-7992-6FCC-A13F-44A538433499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4" creationId="{4505F4B0-7026-0E66-9E86-2A8264C8DA2E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5" creationId="{58365D3D-0848-9533-F46B-7F541299EC3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6" creationId="{DC36035F-A8AA-FE70-44D9-E339D18F601A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7" creationId="{9E942E70-F599-6E6A-4520-2E5B873F7F0E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19" creationId="{5F7AA2A3-ADF4-FCAC-9801-B4ABE348E1A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0" creationId="{71B3EC16-DB7C-8501-9BE2-CCB62C33329D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1" creationId="{F76F8644-DA57-6822-259A-C480BDE432B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2" creationId="{88756325-441A-9869-9F84-AFF09C7A2014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3" creationId="{25EB6997-D558-22F8-B492-9B6DC82CB04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5" creationId="{C54B5D5D-4826-DD58-7E9A-BBC65E281CE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6" creationId="{1BC3822C-B023-1894-23A9-F687555550D2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7" creationId="{65AE16BF-0472-D357-CBDA-9F8D6CE073F7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28" creationId="{785AC5C9-C1FD-3E0B-0811-625043CA2019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1" creationId="{0883ECDB-C35A-EBB5-F372-43A875FC640B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2" creationId="{5428E69F-907E-E755-A235-15F09E17829B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3" creationId="{89DE1657-DC51-E13F-548F-0FF1F2212EFB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4" creationId="{060D0E64-7BE6-1880-F8E8-C22A1733E9BA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6" creationId="{9914DD38-B1AE-3997-4B3F-F33EFF36C08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7" creationId="{3EE42673-F32A-145E-122E-A3E3352879F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8" creationId="{D6D76522-5D17-A925-C71E-49CF024FBC37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39" creationId="{FE7CF87F-1EE2-B148-5085-B326AA4D4483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0" creationId="{FB8274D0-E12A-6C79-175A-B4E5EC0C296B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1" creationId="{08602547-41C6-46E4-265F-659363D97F0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2" creationId="{3FB43B88-BB62-1606-C0E3-A2D673FC2DD5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3" creationId="{A95FBB08-E204-F85E-3ED8-A95B2DF47485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4" creationId="{05E72B11-6BF3-34F7-F835-2B17EA5E6530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5" creationId="{4B7CF6A7-9300-8F06-58DA-14F9ED188D3C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6" creationId="{36EA940E-B024-27DD-0BBF-06D71CE743C0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47" creationId="{D1B13649-5B52-3B4E-39AB-E837F84B22B8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0" creationId="{4D4C6DE0-1094-01F6-20B7-53ED95446B36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1" creationId="{B1AE74AC-2879-57B4-277B-53ED16D6E53B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2" creationId="{6A8C5747-B5D1-D242-9FD6-CB3FF1159E3A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3" creationId="{BE05F485-C888-B77B-291B-7FF5DEF6380F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4" creationId="{B5D93DC4-A38B-5B69-2A0C-CA2831AE4132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5" creationId="{D863F8FB-DEB7-2D51-EF2F-0647EA73A377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6" creationId="{EE3AE73B-40E3-33B1-6153-E8A50744D961}"/>
          </ac:inkMkLst>
        </pc:inkChg>
        <pc:inkChg chg="add mod">
          <ac:chgData name="Michael Kuniega" userId="999f7fd1-0dc3-4cba-81fd-6a42a8d75a98" providerId="ADAL" clId="{1E35A640-996F-4A41-BB0C-8388290E474E}" dt="2023-01-08T02:06:14.464" v="444"/>
          <ac:inkMkLst>
            <pc:docMk/>
            <pc:sldMk cId="3708028064" sldId="274"/>
            <ac:inkMk id="158" creationId="{09E9DE4A-F715-1182-8E9A-0D7538758329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6:37.210" v="476"/>
        <pc:sldMkLst>
          <pc:docMk/>
          <pc:sldMk cId="1331653677" sldId="275"/>
        </pc:sldMkLst>
        <pc:grpChg chg="del mod">
          <ac:chgData name="Michael Kuniega" userId="999f7fd1-0dc3-4cba-81fd-6a42a8d75a98" providerId="ADAL" clId="{1E35A640-996F-4A41-BB0C-8388290E474E}" dt="2023-01-08T02:06:27.506" v="458"/>
          <ac:grpSpMkLst>
            <pc:docMk/>
            <pc:sldMk cId="1331653677" sldId="275"/>
            <ac:grpSpMk id="17" creationId="{6B63DEC3-39BE-1D29-CE7F-5698F7FD6B9A}"/>
          </ac:grpSpMkLst>
        </pc:grpChg>
        <pc:grpChg chg="del mod">
          <ac:chgData name="Michael Kuniega" userId="999f7fd1-0dc3-4cba-81fd-6a42a8d75a98" providerId="ADAL" clId="{1E35A640-996F-4A41-BB0C-8388290E474E}" dt="2023-01-08T02:06:28.524" v="461"/>
          <ac:grpSpMkLst>
            <pc:docMk/>
            <pc:sldMk cId="1331653677" sldId="275"/>
            <ac:grpSpMk id="22" creationId="{AAF6829D-46AC-BB12-A8D4-309678F5E16B}"/>
          </ac:grpSpMkLst>
        </pc:grpChg>
        <pc:grpChg chg="mod">
          <ac:chgData name="Michael Kuniega" userId="999f7fd1-0dc3-4cba-81fd-6a42a8d75a98" providerId="ADAL" clId="{1E35A640-996F-4A41-BB0C-8388290E474E}" dt="2023-01-08T02:06:28.524" v="461"/>
          <ac:grpSpMkLst>
            <pc:docMk/>
            <pc:sldMk cId="1331653677" sldId="275"/>
            <ac:grpSpMk id="25" creationId="{1BDAAC14-E84B-1948-ED59-9822B0861FE9}"/>
          </ac:grpSpMkLst>
        </pc:grpChg>
        <pc:grpChg chg="mod">
          <ac:chgData name="Michael Kuniega" userId="999f7fd1-0dc3-4cba-81fd-6a42a8d75a98" providerId="ADAL" clId="{1E35A640-996F-4A41-BB0C-8388290E474E}" dt="2023-01-08T02:06:33.351" v="468"/>
          <ac:grpSpMkLst>
            <pc:docMk/>
            <pc:sldMk cId="1331653677" sldId="275"/>
            <ac:grpSpMk id="32" creationId="{7F844400-C651-DEB1-FC59-343D7A6837E6}"/>
          </ac:grpSpMkLst>
        </pc:grpChg>
        <pc:grpChg chg="mod">
          <ac:chgData name="Michael Kuniega" userId="999f7fd1-0dc3-4cba-81fd-6a42a8d75a98" providerId="ADAL" clId="{1E35A640-996F-4A41-BB0C-8388290E474E}" dt="2023-01-08T02:06:37.210" v="476"/>
          <ac:grpSpMkLst>
            <pc:docMk/>
            <pc:sldMk cId="1331653677" sldId="275"/>
            <ac:grpSpMk id="40" creationId="{DE02B2FF-DB82-3DCD-5BA2-AD868A1C17D9}"/>
          </ac:grpSpMkLst>
        </pc:grp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7" creationId="{1FF83767-B619-1FF9-56B4-E8CE5A831D11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8" creationId="{5B6D5480-A9BB-A0E9-9DD9-8BEF72306697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9" creationId="{E1E1BD2D-D921-DA7F-7F22-8B5E51FBF477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1" creationId="{2E85DCCF-487C-D3A4-6F7C-6B052100E630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3" creationId="{F8C64785-AE50-F08B-594F-D4B3D8ECB278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4" creationId="{E0D6A076-4812-D2C6-DDEA-40C2191CEDF7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5" creationId="{F0459C0F-FF1E-8F45-8FCE-D02359B188BA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6" creationId="{0E6F6949-7474-368E-041C-78ACDC313D91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8" creationId="{4C20F601-5DD4-DE81-8C65-EB04576EFAC7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19" creationId="{37CFF372-786E-6289-45AB-50012E9EE70D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20" creationId="{461AAC5A-1ADD-CF79-8EE9-3B1D3F82F901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21" creationId="{6B3D439B-44B4-D496-D0FE-7AF81409A55F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23" creationId="{DAD4ED13-4632-A618-0D7A-CD2B51803452}"/>
          </ac:inkMkLst>
        </pc:inkChg>
        <pc:inkChg chg="add mod">
          <ac:chgData name="Michael Kuniega" userId="999f7fd1-0dc3-4cba-81fd-6a42a8d75a98" providerId="ADAL" clId="{1E35A640-996F-4A41-BB0C-8388290E474E}" dt="2023-01-08T02:06:28.524" v="461"/>
          <ac:inkMkLst>
            <pc:docMk/>
            <pc:sldMk cId="1331653677" sldId="275"/>
            <ac:inkMk id="24" creationId="{B189BF45-850B-60B7-0CE8-746DB23A6EDF}"/>
          </ac:inkMkLst>
        </pc:inkChg>
        <pc:inkChg chg="add mod">
          <ac:chgData name="Michael Kuniega" userId="999f7fd1-0dc3-4cba-81fd-6a42a8d75a98" providerId="ADAL" clId="{1E35A640-996F-4A41-BB0C-8388290E474E}" dt="2023-01-08T02:06:33.351" v="468"/>
          <ac:inkMkLst>
            <pc:docMk/>
            <pc:sldMk cId="1331653677" sldId="275"/>
            <ac:inkMk id="26" creationId="{E13A51E0-B140-F8FE-CA09-4F5DE5280AF3}"/>
          </ac:inkMkLst>
        </pc:inkChg>
        <pc:inkChg chg="add mod">
          <ac:chgData name="Michael Kuniega" userId="999f7fd1-0dc3-4cba-81fd-6a42a8d75a98" providerId="ADAL" clId="{1E35A640-996F-4A41-BB0C-8388290E474E}" dt="2023-01-08T02:06:33.351" v="468"/>
          <ac:inkMkLst>
            <pc:docMk/>
            <pc:sldMk cId="1331653677" sldId="275"/>
            <ac:inkMk id="27" creationId="{FBB0D710-285C-7ED6-67BC-95B7F20D5BF2}"/>
          </ac:inkMkLst>
        </pc:inkChg>
        <pc:inkChg chg="add mod">
          <ac:chgData name="Michael Kuniega" userId="999f7fd1-0dc3-4cba-81fd-6a42a8d75a98" providerId="ADAL" clId="{1E35A640-996F-4A41-BB0C-8388290E474E}" dt="2023-01-08T02:06:33.351" v="468"/>
          <ac:inkMkLst>
            <pc:docMk/>
            <pc:sldMk cId="1331653677" sldId="275"/>
            <ac:inkMk id="28" creationId="{72F3B4C8-3CE4-9B21-133B-E79381DAF063}"/>
          </ac:inkMkLst>
        </pc:inkChg>
        <pc:inkChg chg="add mod">
          <ac:chgData name="Michael Kuniega" userId="999f7fd1-0dc3-4cba-81fd-6a42a8d75a98" providerId="ADAL" clId="{1E35A640-996F-4A41-BB0C-8388290E474E}" dt="2023-01-08T02:06:33.351" v="468"/>
          <ac:inkMkLst>
            <pc:docMk/>
            <pc:sldMk cId="1331653677" sldId="275"/>
            <ac:inkMk id="29" creationId="{C1AC3E11-844E-AF7C-2828-03BABC29410C}"/>
          </ac:inkMkLst>
        </pc:inkChg>
        <pc:inkChg chg="add mod">
          <ac:chgData name="Michael Kuniega" userId="999f7fd1-0dc3-4cba-81fd-6a42a8d75a98" providerId="ADAL" clId="{1E35A640-996F-4A41-BB0C-8388290E474E}" dt="2023-01-08T02:06:33.351" v="468"/>
          <ac:inkMkLst>
            <pc:docMk/>
            <pc:sldMk cId="1331653677" sldId="275"/>
            <ac:inkMk id="30" creationId="{BAA5662F-859E-522A-FF49-40931A6C6978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1" creationId="{A63FF97E-0AE9-7471-5A29-DCE456D849D4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3" creationId="{2FCCC32C-FAE2-E9F0-D3CA-AECD19A2A9F7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4" creationId="{A929F542-EF63-B2FF-4C99-665013CB4DCF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5" creationId="{E47610A0-0F05-A913-FE99-086009C03135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6" creationId="{BA9F9677-FF88-8B90-3467-E3A5286E5B18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7" creationId="{92975F10-2BB7-F772-4673-13759BE966FA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8" creationId="{51D61072-867D-E34B-4EE5-6B205E8DAD97}"/>
          </ac:inkMkLst>
        </pc:inkChg>
        <pc:inkChg chg="add mod">
          <ac:chgData name="Michael Kuniega" userId="999f7fd1-0dc3-4cba-81fd-6a42a8d75a98" providerId="ADAL" clId="{1E35A640-996F-4A41-BB0C-8388290E474E}" dt="2023-01-08T02:06:37.210" v="476"/>
          <ac:inkMkLst>
            <pc:docMk/>
            <pc:sldMk cId="1331653677" sldId="275"/>
            <ac:inkMk id="39" creationId="{CDF0D910-CEB6-CCB9-796A-D803C8DBABD4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8:55.944" v="606"/>
        <pc:sldMkLst>
          <pc:docMk/>
          <pc:sldMk cId="3372133634" sldId="276"/>
        </pc:sldMkLst>
        <pc:grpChg chg="del mod">
          <ac:chgData name="Michael Kuniega" userId="999f7fd1-0dc3-4cba-81fd-6a42a8d75a98" providerId="ADAL" clId="{1E35A640-996F-4A41-BB0C-8388290E474E}" dt="2023-01-08T02:06:53.599" v="489"/>
          <ac:grpSpMkLst>
            <pc:docMk/>
            <pc:sldMk cId="3372133634" sldId="276"/>
            <ac:grpSpMk id="14" creationId="{3060C0D1-EDFF-E6F7-2387-52EBE8A8B917}"/>
          </ac:grpSpMkLst>
        </pc:grpChg>
        <pc:grpChg chg="del mod">
          <ac:chgData name="Michael Kuniega" userId="999f7fd1-0dc3-4cba-81fd-6a42a8d75a98" providerId="ADAL" clId="{1E35A640-996F-4A41-BB0C-8388290E474E}" dt="2023-01-08T02:07:01.175" v="500"/>
          <ac:grpSpMkLst>
            <pc:docMk/>
            <pc:sldMk cId="3372133634" sldId="276"/>
            <ac:grpSpMk id="20" creationId="{C1B10E50-66A0-C6AD-28AB-2E7C3AA25D20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31" creationId="{B85B6989-51E0-CA8A-C7EA-65EC086C0921}"/>
          </ac:grpSpMkLst>
        </pc:grpChg>
        <pc:grpChg chg="del mod">
          <ac:chgData name="Michael Kuniega" userId="999f7fd1-0dc3-4cba-81fd-6a42a8d75a98" providerId="ADAL" clId="{1E35A640-996F-4A41-BB0C-8388290E474E}" dt="2023-01-08T02:07:13.171" v="508"/>
          <ac:grpSpMkLst>
            <pc:docMk/>
            <pc:sldMk cId="3372133634" sldId="276"/>
            <ac:grpSpMk id="36" creationId="{9C26C473-6910-4130-40EB-7E86856D0465}"/>
          </ac:grpSpMkLst>
        </pc:grpChg>
        <pc:grpChg chg="del mod">
          <ac:chgData name="Michael Kuniega" userId="999f7fd1-0dc3-4cba-81fd-6a42a8d75a98" providerId="ADAL" clId="{1E35A640-996F-4A41-BB0C-8388290E474E}" dt="2023-01-08T02:07:21.557" v="522"/>
          <ac:grpSpMkLst>
            <pc:docMk/>
            <pc:sldMk cId="3372133634" sldId="276"/>
            <ac:grpSpMk id="39" creationId="{D7D94F1B-E00C-E2BE-C307-D8C03EEA185A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53" creationId="{63E70F9E-93BF-49E5-0068-6D16B10A4751}"/>
          </ac:grpSpMkLst>
        </pc:grpChg>
        <pc:grpChg chg="del mod">
          <ac:chgData name="Michael Kuniega" userId="999f7fd1-0dc3-4cba-81fd-6a42a8d75a98" providerId="ADAL" clId="{1E35A640-996F-4A41-BB0C-8388290E474E}" dt="2023-01-08T02:07:41.270" v="534"/>
          <ac:grpSpMkLst>
            <pc:docMk/>
            <pc:sldMk cId="3372133634" sldId="276"/>
            <ac:grpSpMk id="58" creationId="{65F86712-D682-1929-B27F-42988BCF7E72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65" creationId="{CF9C0859-F368-C6A1-DEEF-F8A162AEF6D3}"/>
          </ac:grpSpMkLst>
        </pc:grpChg>
        <pc:grpChg chg="del mod">
          <ac:chgData name="Michael Kuniega" userId="999f7fd1-0dc3-4cba-81fd-6a42a8d75a98" providerId="ADAL" clId="{1E35A640-996F-4A41-BB0C-8388290E474E}" dt="2023-01-08T02:07:52.402" v="543"/>
          <ac:grpSpMkLst>
            <pc:docMk/>
            <pc:sldMk cId="3372133634" sldId="276"/>
            <ac:grpSpMk id="72" creationId="{C687F74C-0DB0-ABE5-398A-7FC69F9F55B1}"/>
          </ac:grpSpMkLst>
        </pc:grpChg>
        <pc:grpChg chg="del mod">
          <ac:chgData name="Michael Kuniega" userId="999f7fd1-0dc3-4cba-81fd-6a42a8d75a98" providerId="ADAL" clId="{1E35A640-996F-4A41-BB0C-8388290E474E}" dt="2023-01-08T02:08:04.786" v="550"/>
          <ac:grpSpMkLst>
            <pc:docMk/>
            <pc:sldMk cId="3372133634" sldId="276"/>
            <ac:grpSpMk id="74" creationId="{4DFF145A-B51A-0191-AC7E-E10C63100693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81" creationId="{1915FA16-6111-C77D-0F28-6F9FB9929BBB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85" creationId="{BE2E9C3D-CABF-2DCE-88D0-CF91F9A9611E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92" creationId="{1343BDB6-746E-C320-F4BE-7B759987F7CD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100" creationId="{290C5D21-9384-9D2B-6890-FE9F179326C0}"/>
          </ac:grpSpMkLst>
        </pc:grpChg>
        <pc:grpChg chg="del mod">
          <ac:chgData name="Michael Kuniega" userId="999f7fd1-0dc3-4cba-81fd-6a42a8d75a98" providerId="ADAL" clId="{1E35A640-996F-4A41-BB0C-8388290E474E}" dt="2023-01-08T02:08:27.263" v="583"/>
          <ac:grpSpMkLst>
            <pc:docMk/>
            <pc:sldMk cId="3372133634" sldId="276"/>
            <ac:grpSpMk id="101" creationId="{6972D564-7563-2C3E-9364-B1FD597DA4D8}"/>
          </ac:grpSpMkLst>
        </pc:grpChg>
        <pc:grpChg chg="del mod">
          <ac:chgData name="Michael Kuniega" userId="999f7fd1-0dc3-4cba-81fd-6a42a8d75a98" providerId="ADAL" clId="{1E35A640-996F-4A41-BB0C-8388290E474E}" dt="2023-01-08T02:08:32.468" v="586"/>
          <ac:grpSpMkLst>
            <pc:docMk/>
            <pc:sldMk cId="3372133634" sldId="276"/>
            <ac:grpSpMk id="115" creationId="{820CD467-D8C8-DC77-6777-AFB3F8F353DA}"/>
          </ac:grpSpMkLst>
        </pc:grpChg>
        <pc:grpChg chg="mod">
          <ac:chgData name="Michael Kuniega" userId="999f7fd1-0dc3-4cba-81fd-6a42a8d75a98" providerId="ADAL" clId="{1E35A640-996F-4A41-BB0C-8388290E474E}" dt="2023-01-08T02:08:32.468" v="586"/>
          <ac:grpSpMkLst>
            <pc:docMk/>
            <pc:sldMk cId="3372133634" sldId="276"/>
            <ac:grpSpMk id="117" creationId="{D33255CD-1834-BBD5-33E6-ADB06E331EF8}"/>
          </ac:grpSpMkLst>
        </pc:grpChg>
        <pc:grpChg chg="del mod">
          <ac:chgData name="Michael Kuniega" userId="999f7fd1-0dc3-4cba-81fd-6a42a8d75a98" providerId="ADAL" clId="{1E35A640-996F-4A41-BB0C-8388290E474E}" dt="2023-01-08T02:08:55.944" v="606"/>
          <ac:grpSpMkLst>
            <pc:docMk/>
            <pc:sldMk cId="3372133634" sldId="276"/>
            <ac:grpSpMk id="125" creationId="{C8174D67-ACB4-49B2-F902-8A16E1F5EC3C}"/>
          </ac:grpSpMkLst>
        </pc:grpChg>
        <pc:grpChg chg="mod">
          <ac:chgData name="Michael Kuniega" userId="999f7fd1-0dc3-4cba-81fd-6a42a8d75a98" providerId="ADAL" clId="{1E35A640-996F-4A41-BB0C-8388290E474E}" dt="2023-01-08T02:08:55.944" v="606"/>
          <ac:grpSpMkLst>
            <pc:docMk/>
            <pc:sldMk cId="3372133634" sldId="276"/>
            <ac:grpSpMk id="136" creationId="{05DD5D87-2157-499F-30F6-F7A4F6A62ACC}"/>
          </ac:grpSpMkLst>
        </pc:grpChg>
        <pc:inkChg chg="add del">
          <ac:chgData name="Michael Kuniega" userId="999f7fd1-0dc3-4cba-81fd-6a42a8d75a98" providerId="ADAL" clId="{1E35A640-996F-4A41-BB0C-8388290E474E}" dt="2023-01-08T02:06:45.882" v="478"/>
          <ac:inkMkLst>
            <pc:docMk/>
            <pc:sldMk cId="3372133634" sldId="276"/>
            <ac:inkMk id="7" creationId="{A7256E03-A4B5-8C09-514D-641965945875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" creationId="{DB9D1303-4E23-9B9D-25F7-169661F0912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" creationId="{F076AE84-BE0C-270B-9990-A1A766C23C99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" creationId="{26191E0F-E8FF-E0A5-A9F2-3BF5F02B9FB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3" creationId="{24B7C908-F9E2-E4CA-D0DE-C532A71AC54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5" creationId="{3A1C11F2-80FA-581D-4478-6470BF3CEBB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6" creationId="{DE56A9EC-B953-C1A6-6EA2-FB25ABABF4F3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7" creationId="{007DDA68-943A-6760-0007-FED5EC99F57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8" creationId="{4B8074ED-FC28-953B-652A-261D6FC4010E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9" creationId="{8FA82BF4-ABE5-D8B5-B3C9-D3EE645E99C8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1" creationId="{5E249A41-172F-F782-3599-31C80ED860D3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2" creationId="{FBFA7BEE-108A-6E29-B9A9-C8B576B18EF2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3" creationId="{429B800E-136B-704D-78F7-3281F305244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4" creationId="{90FECC13-441C-38FB-392A-7959660D3477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5" creationId="{D984355E-1E2F-84F6-5BD6-5F1049806EC4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6" creationId="{D35B59EF-F15D-8201-BAA9-8AA45A75516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7" creationId="{D3A4149D-9A89-960C-A24E-59862CFE513F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8" creationId="{24FA9F27-4970-0C37-7C33-E3176D161820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29" creationId="{137556A1-8191-F902-4E0F-3FA417ADCA38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0" creationId="{F83FBBF6-28D9-85B0-9D9C-76833CB5DF3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2" creationId="{6EC931A5-2EA7-BD67-4E55-AD01C63D4285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3" creationId="{89E3D354-11E9-78B3-34D9-441F01B62759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4" creationId="{A3F357B4-BB81-F2E4-F10F-6047E47E19CE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5" creationId="{03B347E6-582F-30C1-32A5-9C43E0081C9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7" creationId="{623B526D-36A8-E99A-3E4B-ED7527EBDC1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38" creationId="{DB0359A3-EDFB-1167-3A1B-059BE7A3FB40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0" creationId="{FA884761-F31D-8D45-7797-B922C5303D52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1" creationId="{0E0B7637-C1E4-5272-C54F-6F7B41B4B84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2" creationId="{45AC2EE7-F88D-B4F9-EBA3-6F9485362188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3" creationId="{482EE7A7-F45C-3637-B713-EBF4F0CDA1C8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4" creationId="{7044E1A6-CCC8-0B67-5E57-2A811BD9A91C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5" creationId="{99522F81-5D8C-AE25-2098-282737A24B9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6" creationId="{2CCEBF86-EC19-20ED-B80F-E97D301BA27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7" creationId="{6525E581-0AD8-AAFE-09B4-A252E6A83BC3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8" creationId="{5970A839-E63D-8623-845C-62345C5EEBB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49" creationId="{B578960C-76E8-DDC3-2259-7938799C12C9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0" creationId="{8516CCA2-BC77-8FE9-F641-81F79068DEE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1" creationId="{45CB65DB-7135-8FCA-3068-A0A2D7307395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2" creationId="{2968D929-75E1-9492-A9B9-E58F4A25C702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4" creationId="{41B92587-ACD6-CB87-1BDB-E4F8C83B1EF7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5" creationId="{68F1595C-CF70-F862-C8D0-6E034052D428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6" creationId="{E885A3C7-365D-8C92-14C6-95C610D97AA3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7" creationId="{D1219A1C-22BD-1D9C-1C4D-6B0841678D5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59" creationId="{632C69F1-9BF8-F8FE-A385-F6E9F50DAD64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0" creationId="{ACA12169-82F3-5730-94CF-846C1F980C0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1" creationId="{9C732DEE-D1B2-05DD-1C06-D8ECA621CFA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2" creationId="{AA75BF75-22FE-AFF3-E8B2-C634D256421F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3" creationId="{028DA57B-4442-D42D-ECAC-54805ACE278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4" creationId="{E634F2FD-43F6-6376-4579-841DBB842905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6" creationId="{4DBA9DB9-7619-028D-4DDA-689904FBDEBC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7" creationId="{B962177E-FB44-B30D-F36A-838ED55C0819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8" creationId="{079CC403-C4C9-F5E7-A238-55142354EF1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69" creationId="{65501B1A-BDBD-CBDF-8E27-B6AD1FD1032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70" creationId="{3697AB72-6E2C-4D5E-F4D1-01DBA2478B54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71" creationId="{EB2EECB1-8FE7-AC9B-836B-159F86BCACBC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73" creationId="{B7121EDA-D0A1-D28A-7B62-D5FD04B1CAAE}"/>
          </ac:inkMkLst>
        </pc:inkChg>
        <pc:inkChg chg="add mod">
          <ac:chgData name="Michael Kuniega" userId="999f7fd1-0dc3-4cba-81fd-6a42a8d75a98" providerId="ADAL" clId="{1E35A640-996F-4A41-BB0C-8388290E474E}" dt="2023-01-08T02:08:27.263" v="583"/>
          <ac:inkMkLst>
            <pc:docMk/>
            <pc:sldMk cId="3372133634" sldId="276"/>
            <ac:inkMk id="75" creationId="{8737FCF0-528C-9D7B-1CB3-AF47D691070C}"/>
          </ac:inkMkLst>
        </pc:inkChg>
        <pc:inkChg chg="add mod">
          <ac:chgData name="Michael Kuniega" userId="999f7fd1-0dc3-4cba-81fd-6a42a8d75a98" providerId="ADAL" clId="{1E35A640-996F-4A41-BB0C-8388290E474E}" dt="2023-01-08T02:08:27.263" v="583"/>
          <ac:inkMkLst>
            <pc:docMk/>
            <pc:sldMk cId="3372133634" sldId="276"/>
            <ac:inkMk id="76" creationId="{A36ED50E-3883-1FAA-8537-5C60D28323BD}"/>
          </ac:inkMkLst>
        </pc:inkChg>
        <pc:inkChg chg="add mod">
          <ac:chgData name="Michael Kuniega" userId="999f7fd1-0dc3-4cba-81fd-6a42a8d75a98" providerId="ADAL" clId="{1E35A640-996F-4A41-BB0C-8388290E474E}" dt="2023-01-08T02:08:27.263" v="583"/>
          <ac:inkMkLst>
            <pc:docMk/>
            <pc:sldMk cId="3372133634" sldId="276"/>
            <ac:inkMk id="77" creationId="{EC4DFD9D-B425-8CF1-8329-38D9687DB2F8}"/>
          </ac:inkMkLst>
        </pc:inkChg>
        <pc:inkChg chg="add mod">
          <ac:chgData name="Michael Kuniega" userId="999f7fd1-0dc3-4cba-81fd-6a42a8d75a98" providerId="ADAL" clId="{1E35A640-996F-4A41-BB0C-8388290E474E}" dt="2023-01-08T02:08:27.263" v="583"/>
          <ac:inkMkLst>
            <pc:docMk/>
            <pc:sldMk cId="3372133634" sldId="276"/>
            <ac:inkMk id="78" creationId="{38981929-7834-D640-CCB4-CAB26FE1CF59}"/>
          </ac:inkMkLst>
        </pc:inkChg>
        <pc:inkChg chg="add mod">
          <ac:chgData name="Michael Kuniega" userId="999f7fd1-0dc3-4cba-81fd-6a42a8d75a98" providerId="ADAL" clId="{1E35A640-996F-4A41-BB0C-8388290E474E}" dt="2023-01-08T02:08:27.263" v="583"/>
          <ac:inkMkLst>
            <pc:docMk/>
            <pc:sldMk cId="3372133634" sldId="276"/>
            <ac:inkMk id="79" creationId="{1457BA71-9682-6552-D1CF-00DC65E11E58}"/>
          </ac:inkMkLst>
        </pc:inkChg>
        <pc:inkChg chg="add mod">
          <ac:chgData name="Michael Kuniega" userId="999f7fd1-0dc3-4cba-81fd-6a42a8d75a98" providerId="ADAL" clId="{1E35A640-996F-4A41-BB0C-8388290E474E}" dt="2023-01-08T02:08:27.263" v="583"/>
          <ac:inkMkLst>
            <pc:docMk/>
            <pc:sldMk cId="3372133634" sldId="276"/>
            <ac:inkMk id="80" creationId="{D689DC70-C644-E9EB-36CA-1343675DEF40}"/>
          </ac:inkMkLst>
        </pc:inkChg>
        <pc:inkChg chg="add del mod">
          <ac:chgData name="Michael Kuniega" userId="999f7fd1-0dc3-4cba-81fd-6a42a8d75a98" providerId="ADAL" clId="{1E35A640-996F-4A41-BB0C-8388290E474E}" dt="2023-01-08T02:08:29.511" v="584"/>
          <ac:inkMkLst>
            <pc:docMk/>
            <pc:sldMk cId="3372133634" sldId="276"/>
            <ac:inkMk id="82" creationId="{C85DD10B-99C4-8A02-E73E-DD403BC396DE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3" creationId="{509A7D74-6F6F-F3CE-4DC9-878DBD7AB25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4" creationId="{DCA4D851-C82A-549E-077B-C054554153B4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6" creationId="{960D6104-A0D2-1033-5FAB-3745347024A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7" creationId="{803A4B73-DBF8-BD6C-AC3A-42B34920160F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8" creationId="{A444B365-7E88-AFED-0125-E1D641AE0A4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89" creationId="{2A037445-D125-BF64-2A2A-A9FD567011C7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0" creationId="{EBF46847-26F2-16F6-32AC-C537C5361C0F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1" creationId="{20D44D80-726E-12FA-DEA4-0E6AAF307D5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3" creationId="{2DCB5988-F1FC-8B88-65AE-3A42B3F989E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4" creationId="{D78325CC-3CE9-2931-768F-0660A9B98A5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5" creationId="{62574E65-1A37-7C90-B64E-184D6A0E78A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6" creationId="{4EAEF84D-46EB-B8BC-3E7F-9F61F0BEE991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7" creationId="{ED7F5ACE-31F7-885A-4D73-84ABBD98AA0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8" creationId="{FDE3AFF5-D188-6409-0C46-EF9D1685903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99" creationId="{CE6B3560-D6CB-102C-4103-A99D3C03EFF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2" creationId="{2D715D79-8E7E-54FF-3450-EC491EA87F2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3" creationId="{BF855DA5-4713-0F1A-5DB9-BDC049AC4C6D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4" creationId="{ED2B4846-12A6-E456-E4F8-0AAD53C67C2A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5" creationId="{C8F6E806-2F9F-F989-AC3C-0B477DB5CBD3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6" creationId="{53A20A42-BC5F-883A-1DCC-552BC712E5B6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7" creationId="{E0197000-F4A6-65E0-CD3A-2B153A8ABF48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8" creationId="{A8ECB03D-D0E3-76DB-35B0-9CDAB7F5F94C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09" creationId="{86E7A664-F3D3-F04B-A26F-03D71B923040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0" creationId="{709E93AA-A826-E834-2D28-600AF41CE34F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1" creationId="{E93D00BC-052B-4411-7284-CEB951B1D58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2" creationId="{F5B69576-8271-8961-AFB6-86743B391823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3" creationId="{187609F4-517A-BAFE-E033-8760B62B94A2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4" creationId="{88FC37C7-6056-FA24-06B9-36FAB641654B}"/>
          </ac:inkMkLst>
        </pc:inkChg>
        <pc:inkChg chg="add mod">
          <ac:chgData name="Michael Kuniega" userId="999f7fd1-0dc3-4cba-81fd-6a42a8d75a98" providerId="ADAL" clId="{1E35A640-996F-4A41-BB0C-8388290E474E}" dt="2023-01-08T02:08:32.468" v="586"/>
          <ac:inkMkLst>
            <pc:docMk/>
            <pc:sldMk cId="3372133634" sldId="276"/>
            <ac:inkMk id="116" creationId="{192AC1F9-46CE-F224-BD18-6384FAE05A84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18" creationId="{E638B650-D43F-855E-C3BA-8C24CC3AA60F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19" creationId="{A89B53EF-21C4-2B61-AA91-AC0456F2B641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0" creationId="{2513F3A4-E1C4-A0C8-297A-B001BF5840A3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1" creationId="{BB240766-9069-D642-1706-F59BCD585E27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2" creationId="{24E2FB0B-29DD-42AE-4E3E-C61F82F2DD47}"/>
          </ac:inkMkLst>
        </pc:inkChg>
        <pc:inkChg chg="add del mod">
          <ac:chgData name="Michael Kuniega" userId="999f7fd1-0dc3-4cba-81fd-6a42a8d75a98" providerId="ADAL" clId="{1E35A640-996F-4A41-BB0C-8388290E474E}" dt="2023-01-08T02:08:49.734" v="595"/>
          <ac:inkMkLst>
            <pc:docMk/>
            <pc:sldMk cId="3372133634" sldId="276"/>
            <ac:inkMk id="123" creationId="{E0372CA9-CF69-8756-C349-FBF2C933B00B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4" creationId="{8D2C9785-6962-60D8-9B5F-DE6D44FCC9A6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6" creationId="{8C5FD583-BB80-EB19-6D41-404517CA5FE3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7" creationId="{988779CD-8720-0B85-D537-BA884CFEC918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8" creationId="{681E77EB-138E-EB7C-2DE4-C09DDB6F963C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29" creationId="{6C2249D9-8BA4-407B-0368-72B07852B20C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30" creationId="{5E75BD87-DA05-6156-F15B-B90B48B72300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31" creationId="{58BC9B9F-3CFF-3260-F840-9168A7EC564B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32" creationId="{E04C8A9C-D17B-AD13-1B79-602664BEADD6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33" creationId="{5AFEA875-3E5A-7E0C-B528-6CFABE2E26DB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34" creationId="{0A957136-7E87-B2A5-1BF8-1664F5C26CC6}"/>
          </ac:inkMkLst>
        </pc:inkChg>
        <pc:inkChg chg="add mod">
          <ac:chgData name="Michael Kuniega" userId="999f7fd1-0dc3-4cba-81fd-6a42a8d75a98" providerId="ADAL" clId="{1E35A640-996F-4A41-BB0C-8388290E474E}" dt="2023-01-08T02:08:55.944" v="606"/>
          <ac:inkMkLst>
            <pc:docMk/>
            <pc:sldMk cId="3372133634" sldId="276"/>
            <ac:inkMk id="135" creationId="{277B337C-8798-2487-4449-0BD95F18FF1C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09:49.218" v="683"/>
        <pc:sldMkLst>
          <pc:docMk/>
          <pc:sldMk cId="1096978097" sldId="277"/>
        </pc:sldMkLst>
        <pc:grpChg chg="del mod">
          <ac:chgData name="Michael Kuniega" userId="999f7fd1-0dc3-4cba-81fd-6a42a8d75a98" providerId="ADAL" clId="{1E35A640-996F-4A41-BB0C-8388290E474E}" dt="2023-01-08T02:09:09.100" v="623"/>
          <ac:grpSpMkLst>
            <pc:docMk/>
            <pc:sldMk cId="1096978097" sldId="277"/>
            <ac:grpSpMk id="76" creationId="{994AEE2C-C71C-E44A-1C8F-16028206B4EB}"/>
          </ac:grpSpMkLst>
        </pc:grpChg>
        <pc:grpChg chg="mod">
          <ac:chgData name="Michael Kuniega" userId="999f7fd1-0dc3-4cba-81fd-6a42a8d75a98" providerId="ADAL" clId="{1E35A640-996F-4A41-BB0C-8388290E474E}" dt="2023-01-08T02:09:08.085" v="620"/>
          <ac:grpSpMkLst>
            <pc:docMk/>
            <pc:sldMk cId="1096978097" sldId="277"/>
            <ac:grpSpMk id="77" creationId="{B03768A8-696D-1676-99D6-814BEDDC653A}"/>
          </ac:grpSpMkLst>
        </pc:grpChg>
        <pc:grpChg chg="mod">
          <ac:chgData name="Michael Kuniega" userId="999f7fd1-0dc3-4cba-81fd-6a42a8d75a98" providerId="ADAL" clId="{1E35A640-996F-4A41-BB0C-8388290E474E}" dt="2023-01-08T02:09:09.100" v="623"/>
          <ac:grpSpMkLst>
            <pc:docMk/>
            <pc:sldMk cId="1096978097" sldId="277"/>
            <ac:grpSpMk id="80" creationId="{F54FDA23-F3D6-3F32-478E-7EEAAE6DD7D6}"/>
          </ac:grpSpMkLst>
        </pc:grpChg>
        <pc:grpChg chg="mod">
          <ac:chgData name="Michael Kuniega" userId="999f7fd1-0dc3-4cba-81fd-6a42a8d75a98" providerId="ADAL" clId="{1E35A640-996F-4A41-BB0C-8388290E474E}" dt="2023-01-08T02:09:16.319" v="630"/>
          <ac:grpSpMkLst>
            <pc:docMk/>
            <pc:sldMk cId="1096978097" sldId="277"/>
            <ac:grpSpMk id="87" creationId="{E9630CFE-9BC6-BFE7-CD6E-453B2ECEDC6C}"/>
          </ac:grpSpMkLst>
        </pc:grpChg>
        <pc:grpChg chg="mod">
          <ac:chgData name="Michael Kuniega" userId="999f7fd1-0dc3-4cba-81fd-6a42a8d75a98" providerId="ADAL" clId="{1E35A640-996F-4A41-BB0C-8388290E474E}" dt="2023-01-08T02:09:20.882" v="636"/>
          <ac:grpSpMkLst>
            <pc:docMk/>
            <pc:sldMk cId="1096978097" sldId="277"/>
            <ac:grpSpMk id="93" creationId="{D84397EF-8E2E-97E4-D8AB-E2F648A2E015}"/>
          </ac:grpSpMkLst>
        </pc:grpChg>
        <pc:grpChg chg="mod">
          <ac:chgData name="Michael Kuniega" userId="999f7fd1-0dc3-4cba-81fd-6a42a8d75a98" providerId="ADAL" clId="{1E35A640-996F-4A41-BB0C-8388290E474E}" dt="2023-01-08T02:09:31.512" v="650"/>
          <ac:grpSpMkLst>
            <pc:docMk/>
            <pc:sldMk cId="1096978097" sldId="277"/>
            <ac:grpSpMk id="107" creationId="{28BB4B78-EDE2-9B0F-C983-8FF86446213F}"/>
          </ac:grpSpMkLst>
        </pc:grpChg>
        <pc:grpChg chg="mod">
          <ac:chgData name="Michael Kuniega" userId="999f7fd1-0dc3-4cba-81fd-6a42a8d75a98" providerId="ADAL" clId="{1E35A640-996F-4A41-BB0C-8388290E474E}" dt="2023-01-08T02:09:31.512" v="650"/>
          <ac:grpSpMkLst>
            <pc:docMk/>
            <pc:sldMk cId="1096978097" sldId="277"/>
            <ac:grpSpMk id="108" creationId="{F994A6C7-F7AA-B18B-9096-46212BCB069B}"/>
          </ac:grpSpMkLst>
        </pc:grpChg>
        <pc:grpChg chg="mod">
          <ac:chgData name="Michael Kuniega" userId="999f7fd1-0dc3-4cba-81fd-6a42a8d75a98" providerId="ADAL" clId="{1E35A640-996F-4A41-BB0C-8388290E474E}" dt="2023-01-08T02:09:31.512" v="650"/>
          <ac:grpSpMkLst>
            <pc:docMk/>
            <pc:sldMk cId="1096978097" sldId="277"/>
            <ac:grpSpMk id="109" creationId="{12983440-EE91-EB69-ABEF-4AB510A4AD30}"/>
          </ac:grpSpMkLst>
        </pc:grpChg>
        <pc:grpChg chg="del mod">
          <ac:chgData name="Michael Kuniega" userId="999f7fd1-0dc3-4cba-81fd-6a42a8d75a98" providerId="ADAL" clId="{1E35A640-996F-4A41-BB0C-8388290E474E}" dt="2023-01-08T02:09:43.509" v="670"/>
          <ac:grpSpMkLst>
            <pc:docMk/>
            <pc:sldMk cId="1096978097" sldId="277"/>
            <ac:grpSpMk id="127" creationId="{3C9E6FB1-B59A-6171-F9B4-298EEE1FC6AB}"/>
          </ac:grpSpMkLst>
        </pc:grpChg>
        <pc:grpChg chg="del mod">
          <ac:chgData name="Michael Kuniega" userId="999f7fd1-0dc3-4cba-81fd-6a42a8d75a98" providerId="ADAL" clId="{1E35A640-996F-4A41-BB0C-8388290E474E}" dt="2023-01-08T02:09:43.509" v="670"/>
          <ac:grpSpMkLst>
            <pc:docMk/>
            <pc:sldMk cId="1096978097" sldId="277"/>
            <ac:grpSpMk id="128" creationId="{EFDB0857-49CF-6E7E-7FEB-FD5F6A4EC91A}"/>
          </ac:grpSpMkLst>
        </pc:grpChg>
        <pc:grpChg chg="del mod">
          <ac:chgData name="Michael Kuniega" userId="999f7fd1-0dc3-4cba-81fd-6a42a8d75a98" providerId="ADAL" clId="{1E35A640-996F-4A41-BB0C-8388290E474E}" dt="2023-01-08T02:09:49.218" v="683"/>
          <ac:grpSpMkLst>
            <pc:docMk/>
            <pc:sldMk cId="1096978097" sldId="277"/>
            <ac:grpSpMk id="130" creationId="{71A8C6B4-B287-35DA-70DC-DB5279CB0D6B}"/>
          </ac:grpSpMkLst>
        </pc:grpChg>
        <pc:grpChg chg="mod">
          <ac:chgData name="Michael Kuniega" userId="999f7fd1-0dc3-4cba-81fd-6a42a8d75a98" providerId="ADAL" clId="{1E35A640-996F-4A41-BB0C-8388290E474E}" dt="2023-01-08T02:09:49.218" v="683"/>
          <ac:grpSpMkLst>
            <pc:docMk/>
            <pc:sldMk cId="1096978097" sldId="277"/>
            <ac:grpSpMk id="143" creationId="{3B717F7D-08C1-6EBD-CEFB-90A7E1F8E535}"/>
          </ac:grpSpMkLst>
        </pc:grp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3" creationId="{3894EB6F-BC60-0B42-FCAF-680FAD843C89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4" creationId="{660E361D-346A-078C-7642-37B5FD4015A8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5" creationId="{4E408296-C8D6-60F7-44F3-94715882BF64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6" creationId="{6CA1B107-C7D7-002F-4399-B24339CC5834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7" creationId="{6922F483-158E-997C-DCAC-F89C885581F0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8" creationId="{98497FFA-96E7-7181-0D13-6578CEB36985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69" creationId="{BD38A122-ECB8-46B5-560C-4B3FFFF50209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70" creationId="{64D462BC-D312-B68F-EB08-686A6A00D44B}"/>
          </ac:inkMkLst>
        </pc:inkChg>
        <pc:inkChg chg="add mod">
          <ac:chgData name="Michael Kuniega" userId="999f7fd1-0dc3-4cba-81fd-6a42a8d75a98" providerId="ADAL" clId="{1E35A640-996F-4A41-BB0C-8388290E474E}" dt="2023-01-08T02:09:08.085" v="620"/>
          <ac:inkMkLst>
            <pc:docMk/>
            <pc:sldMk cId="1096978097" sldId="277"/>
            <ac:inkMk id="71" creationId="{C855968E-34A3-4D10-A927-BBA59C2CC385}"/>
          </ac:inkMkLst>
        </pc:inkChg>
        <pc:inkChg chg="add">
          <ac:chgData name="Michael Kuniega" userId="999f7fd1-0dc3-4cba-81fd-6a42a8d75a98" providerId="ADAL" clId="{1E35A640-996F-4A41-BB0C-8388290E474E}" dt="2023-01-08T02:09:05.628" v="616" actId="9405"/>
          <ac:inkMkLst>
            <pc:docMk/>
            <pc:sldMk cId="1096978097" sldId="277"/>
            <ac:inkMk id="72" creationId="{5CC3518D-D300-F40F-95E0-5CE0802890A0}"/>
          </ac:inkMkLst>
        </pc:inkChg>
        <pc:inkChg chg="add mod">
          <ac:chgData name="Michael Kuniega" userId="999f7fd1-0dc3-4cba-81fd-6a42a8d75a98" providerId="ADAL" clId="{1E35A640-996F-4A41-BB0C-8388290E474E}" dt="2023-01-08T02:09:09.100" v="623"/>
          <ac:inkMkLst>
            <pc:docMk/>
            <pc:sldMk cId="1096978097" sldId="277"/>
            <ac:inkMk id="73" creationId="{37B3F782-B3CD-957D-92B7-C1CA5606EB73}"/>
          </ac:inkMkLst>
        </pc:inkChg>
        <pc:inkChg chg="add mod">
          <ac:chgData name="Michael Kuniega" userId="999f7fd1-0dc3-4cba-81fd-6a42a8d75a98" providerId="ADAL" clId="{1E35A640-996F-4A41-BB0C-8388290E474E}" dt="2023-01-08T02:09:09.100" v="623"/>
          <ac:inkMkLst>
            <pc:docMk/>
            <pc:sldMk cId="1096978097" sldId="277"/>
            <ac:inkMk id="74" creationId="{0156BDC3-E808-6139-5CE2-60325519D80B}"/>
          </ac:inkMkLst>
        </pc:inkChg>
        <pc:inkChg chg="add mod">
          <ac:chgData name="Michael Kuniega" userId="999f7fd1-0dc3-4cba-81fd-6a42a8d75a98" providerId="ADAL" clId="{1E35A640-996F-4A41-BB0C-8388290E474E}" dt="2023-01-08T02:09:09.100" v="623"/>
          <ac:inkMkLst>
            <pc:docMk/>
            <pc:sldMk cId="1096978097" sldId="277"/>
            <ac:inkMk id="75" creationId="{12DBFADF-ADA5-9BB3-CF3F-A0302FE13136}"/>
          </ac:inkMkLst>
        </pc:inkChg>
        <pc:inkChg chg="add mod">
          <ac:chgData name="Michael Kuniega" userId="999f7fd1-0dc3-4cba-81fd-6a42a8d75a98" providerId="ADAL" clId="{1E35A640-996F-4A41-BB0C-8388290E474E}" dt="2023-01-08T02:09:09.100" v="623"/>
          <ac:inkMkLst>
            <pc:docMk/>
            <pc:sldMk cId="1096978097" sldId="277"/>
            <ac:inkMk id="78" creationId="{1C162E3E-E738-9032-504C-79A3D5174622}"/>
          </ac:inkMkLst>
        </pc:inkChg>
        <pc:inkChg chg="add mod">
          <ac:chgData name="Michael Kuniega" userId="999f7fd1-0dc3-4cba-81fd-6a42a8d75a98" providerId="ADAL" clId="{1E35A640-996F-4A41-BB0C-8388290E474E}" dt="2023-01-08T02:09:09.100" v="623"/>
          <ac:inkMkLst>
            <pc:docMk/>
            <pc:sldMk cId="1096978097" sldId="277"/>
            <ac:inkMk id="79" creationId="{B752443E-43B1-680D-BCE5-4A8A87F547FE}"/>
          </ac:inkMkLst>
        </pc:inkChg>
        <pc:inkChg chg="add mod">
          <ac:chgData name="Michael Kuniega" userId="999f7fd1-0dc3-4cba-81fd-6a42a8d75a98" providerId="ADAL" clId="{1E35A640-996F-4A41-BB0C-8388290E474E}" dt="2023-01-08T02:09:16.319" v="630"/>
          <ac:inkMkLst>
            <pc:docMk/>
            <pc:sldMk cId="1096978097" sldId="277"/>
            <ac:inkMk id="81" creationId="{0AF1A54E-24BC-87D7-AA6C-E9A575E8CE14}"/>
          </ac:inkMkLst>
        </pc:inkChg>
        <pc:inkChg chg="add mod">
          <ac:chgData name="Michael Kuniega" userId="999f7fd1-0dc3-4cba-81fd-6a42a8d75a98" providerId="ADAL" clId="{1E35A640-996F-4A41-BB0C-8388290E474E}" dt="2023-01-08T02:09:16.319" v="630"/>
          <ac:inkMkLst>
            <pc:docMk/>
            <pc:sldMk cId="1096978097" sldId="277"/>
            <ac:inkMk id="82" creationId="{86D7CF35-D587-1483-4285-3F6E04D034A6}"/>
          </ac:inkMkLst>
        </pc:inkChg>
        <pc:inkChg chg="add mod">
          <ac:chgData name="Michael Kuniega" userId="999f7fd1-0dc3-4cba-81fd-6a42a8d75a98" providerId="ADAL" clId="{1E35A640-996F-4A41-BB0C-8388290E474E}" dt="2023-01-08T02:09:16.319" v="630"/>
          <ac:inkMkLst>
            <pc:docMk/>
            <pc:sldMk cId="1096978097" sldId="277"/>
            <ac:inkMk id="83" creationId="{74BB12B6-EE44-F7A8-EC7F-48E0077E8DBA}"/>
          </ac:inkMkLst>
        </pc:inkChg>
        <pc:inkChg chg="add mod">
          <ac:chgData name="Michael Kuniega" userId="999f7fd1-0dc3-4cba-81fd-6a42a8d75a98" providerId="ADAL" clId="{1E35A640-996F-4A41-BB0C-8388290E474E}" dt="2023-01-08T02:09:16.319" v="630"/>
          <ac:inkMkLst>
            <pc:docMk/>
            <pc:sldMk cId="1096978097" sldId="277"/>
            <ac:inkMk id="84" creationId="{AE30304C-DDF4-CEF1-5425-A112DB11A8DC}"/>
          </ac:inkMkLst>
        </pc:inkChg>
        <pc:inkChg chg="add mod">
          <ac:chgData name="Michael Kuniega" userId="999f7fd1-0dc3-4cba-81fd-6a42a8d75a98" providerId="ADAL" clId="{1E35A640-996F-4A41-BB0C-8388290E474E}" dt="2023-01-08T02:09:16.319" v="630"/>
          <ac:inkMkLst>
            <pc:docMk/>
            <pc:sldMk cId="1096978097" sldId="277"/>
            <ac:inkMk id="85" creationId="{3EF0F3C8-F7D5-F452-4FF6-B37F1115B211}"/>
          </ac:inkMkLst>
        </pc:inkChg>
        <pc:inkChg chg="add mod">
          <ac:chgData name="Michael Kuniega" userId="999f7fd1-0dc3-4cba-81fd-6a42a8d75a98" providerId="ADAL" clId="{1E35A640-996F-4A41-BB0C-8388290E474E}" dt="2023-01-08T02:09:16.319" v="630"/>
          <ac:inkMkLst>
            <pc:docMk/>
            <pc:sldMk cId="1096978097" sldId="277"/>
            <ac:inkMk id="86" creationId="{2131CBBB-1A2E-78D5-B7D9-1B655EA7EA45}"/>
          </ac:inkMkLst>
        </pc:inkChg>
        <pc:inkChg chg="add mod">
          <ac:chgData name="Michael Kuniega" userId="999f7fd1-0dc3-4cba-81fd-6a42a8d75a98" providerId="ADAL" clId="{1E35A640-996F-4A41-BB0C-8388290E474E}" dt="2023-01-08T02:09:20.882" v="636"/>
          <ac:inkMkLst>
            <pc:docMk/>
            <pc:sldMk cId="1096978097" sldId="277"/>
            <ac:inkMk id="88" creationId="{A54D09A2-5D16-24F6-0CA7-E6587B9F5483}"/>
          </ac:inkMkLst>
        </pc:inkChg>
        <pc:inkChg chg="add mod">
          <ac:chgData name="Michael Kuniega" userId="999f7fd1-0dc3-4cba-81fd-6a42a8d75a98" providerId="ADAL" clId="{1E35A640-996F-4A41-BB0C-8388290E474E}" dt="2023-01-08T02:09:20.882" v="636"/>
          <ac:inkMkLst>
            <pc:docMk/>
            <pc:sldMk cId="1096978097" sldId="277"/>
            <ac:inkMk id="89" creationId="{05685B90-8DF2-19EA-56F7-761BCA4C9981}"/>
          </ac:inkMkLst>
        </pc:inkChg>
        <pc:inkChg chg="add mod">
          <ac:chgData name="Michael Kuniega" userId="999f7fd1-0dc3-4cba-81fd-6a42a8d75a98" providerId="ADAL" clId="{1E35A640-996F-4A41-BB0C-8388290E474E}" dt="2023-01-08T02:09:20.882" v="636"/>
          <ac:inkMkLst>
            <pc:docMk/>
            <pc:sldMk cId="1096978097" sldId="277"/>
            <ac:inkMk id="90" creationId="{90E1672A-583F-0AFC-61AA-4C772F0B7789}"/>
          </ac:inkMkLst>
        </pc:inkChg>
        <pc:inkChg chg="add mod">
          <ac:chgData name="Michael Kuniega" userId="999f7fd1-0dc3-4cba-81fd-6a42a8d75a98" providerId="ADAL" clId="{1E35A640-996F-4A41-BB0C-8388290E474E}" dt="2023-01-08T02:09:20.882" v="636"/>
          <ac:inkMkLst>
            <pc:docMk/>
            <pc:sldMk cId="1096978097" sldId="277"/>
            <ac:inkMk id="91" creationId="{C1519DAB-1E24-C23E-B95D-192ADF3A2B31}"/>
          </ac:inkMkLst>
        </pc:inkChg>
        <pc:inkChg chg="add mod">
          <ac:chgData name="Michael Kuniega" userId="999f7fd1-0dc3-4cba-81fd-6a42a8d75a98" providerId="ADAL" clId="{1E35A640-996F-4A41-BB0C-8388290E474E}" dt="2023-01-08T02:09:20.882" v="636"/>
          <ac:inkMkLst>
            <pc:docMk/>
            <pc:sldMk cId="1096978097" sldId="277"/>
            <ac:inkMk id="92" creationId="{E2B71CC2-5B04-6B8F-E7F6-E7FAA217BF3F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94" creationId="{2FFE7B7C-3FD8-19AB-BDDE-0E7CD53D8CE5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95" creationId="{BBAD0DF1-F33D-49B6-C566-60CD723E3A6D}"/>
          </ac:inkMkLst>
        </pc:inkChg>
        <pc:inkChg chg="add">
          <ac:chgData name="Michael Kuniega" userId="999f7fd1-0dc3-4cba-81fd-6a42a8d75a98" providerId="ADAL" clId="{1E35A640-996F-4A41-BB0C-8388290E474E}" dt="2023-01-08T02:09:26.810" v="639" actId="9405"/>
          <ac:inkMkLst>
            <pc:docMk/>
            <pc:sldMk cId="1096978097" sldId="277"/>
            <ac:inkMk id="96" creationId="{F8AF8A76-396F-3B4E-F090-1C0FCB89A1D8}"/>
          </ac:inkMkLst>
        </pc:inkChg>
        <pc:inkChg chg="add">
          <ac:chgData name="Michael Kuniega" userId="999f7fd1-0dc3-4cba-81fd-6a42a8d75a98" providerId="ADAL" clId="{1E35A640-996F-4A41-BB0C-8388290E474E}" dt="2023-01-08T02:09:27.160" v="640" actId="9405"/>
          <ac:inkMkLst>
            <pc:docMk/>
            <pc:sldMk cId="1096978097" sldId="277"/>
            <ac:inkMk id="97" creationId="{8DD5144E-4A3A-F2E3-BA51-6C3EAC611A8B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98" creationId="{75D819D4-0E3D-BE78-DC24-440EA7C5B32A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99" creationId="{F587D1D4-545C-FC45-7F48-602187CC7B34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0" creationId="{9166702B-0FF2-F0BF-CDEC-CF7F39495258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1" creationId="{9597D52A-2929-7292-44A7-37302BFA9BE7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2" creationId="{D2E502EB-5611-45E8-21F1-8BCE9985A72B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3" creationId="{58D6B940-0742-9526-AA05-2D9BA6C4E281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4" creationId="{68B86184-D20B-5E00-AAF6-7A5C08370E90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5" creationId="{10545897-98CB-4BB7-A66A-066D0D5FB9AF}"/>
          </ac:inkMkLst>
        </pc:inkChg>
        <pc:inkChg chg="add mod">
          <ac:chgData name="Michael Kuniega" userId="999f7fd1-0dc3-4cba-81fd-6a42a8d75a98" providerId="ADAL" clId="{1E35A640-996F-4A41-BB0C-8388290E474E}" dt="2023-01-08T02:09:31.512" v="650"/>
          <ac:inkMkLst>
            <pc:docMk/>
            <pc:sldMk cId="1096978097" sldId="277"/>
            <ac:inkMk id="106" creationId="{4F8C4835-DA61-0B82-AB5C-4B1DACB58074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0" creationId="{B0F6E66A-6B0E-A4C0-5526-A35293CFAC82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1" creationId="{6F391135-F977-D72C-7B64-C2B6DA9FA8C9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2" creationId="{32BC0F59-FBD2-AC85-F2BE-C47BFE55AFC2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3" creationId="{2A8076CD-7AE8-F737-36DF-02CC279F91A0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4" creationId="{91C5EAF6-C45D-7A31-09D2-CEAE97C6E857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5" creationId="{3330527B-282B-B69D-0C8C-057D44604126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6" creationId="{39DEA0B0-43EB-C76D-9C20-B2F3C3D78A19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7" creationId="{5C408D08-DD6E-6D2F-7852-7F7D4E1066B5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8" creationId="{77D5F897-96CA-D82E-494B-BA80FA7CF71B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19" creationId="{879096C0-D284-098F-0882-853B374D75D7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0" creationId="{06DCB66C-2F0A-C643-C5CF-FA65DEAD38EE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1" creationId="{EC4A122F-92C9-04BE-0374-9CD6312BE722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2" creationId="{672E25F1-11A0-41B5-903E-56BD06180B9C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3" creationId="{9FBB908E-911C-1175-9935-D1F1CAFCFB12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4" creationId="{BD619AF4-AA67-1184-AB54-F887FE963499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5" creationId="{D36A185C-D980-4458-1B40-F88816DB7D22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6" creationId="{330C8666-4F78-648F-CAF4-492272C52088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29" creationId="{FDD90769-24C1-6ED1-BC6B-17322DE40D53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1" creationId="{CAB12AD3-5765-5310-022E-199241AB4A9A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2" creationId="{EDC79499-5994-5898-A93E-5868AED7E908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3" creationId="{F1C28473-89EB-A773-EFB7-84537FAC8AC6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4" creationId="{F513E099-682F-3AFD-A488-E49ADD74F630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5" creationId="{8E3BE957-3E31-3CEE-D981-6F35BA988772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6" creationId="{4299CCF4-43F8-55A3-62D6-EDF789B73ACA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7" creationId="{7F2959AA-FC70-FDBF-8939-73E564990A95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8" creationId="{9903E516-7C3E-D66A-7E48-CD621E710A45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39" creationId="{61103CD1-B615-823D-AD23-4532E669FC93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40" creationId="{7A28A660-A44A-27F3-2032-2BD969D7AC28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41" creationId="{C4249088-2ADA-F42F-0C59-C3F4F7B35397}"/>
          </ac:inkMkLst>
        </pc:inkChg>
        <pc:inkChg chg="add mod">
          <ac:chgData name="Michael Kuniega" userId="999f7fd1-0dc3-4cba-81fd-6a42a8d75a98" providerId="ADAL" clId="{1E35A640-996F-4A41-BB0C-8388290E474E}" dt="2023-01-08T02:09:49.218" v="683"/>
          <ac:inkMkLst>
            <pc:docMk/>
            <pc:sldMk cId="1096978097" sldId="277"/>
            <ac:inkMk id="142" creationId="{1211954A-394B-07B3-E89F-E765D1ABFAEF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14:42.691" v="997" actId="9405"/>
        <pc:sldMkLst>
          <pc:docMk/>
          <pc:sldMk cId="687704782" sldId="278"/>
        </pc:sldMkLst>
        <pc:grpChg chg="del mod">
          <ac:chgData name="Michael Kuniega" userId="999f7fd1-0dc3-4cba-81fd-6a42a8d75a98" providerId="ADAL" clId="{1E35A640-996F-4A41-BB0C-8388290E474E}" dt="2023-01-08T02:10:26.687" v="701"/>
          <ac:grpSpMkLst>
            <pc:docMk/>
            <pc:sldMk cId="687704782" sldId="278"/>
            <ac:grpSpMk id="15" creationId="{431E7B2F-31A8-4BA1-3847-7223AFAFA6B0}"/>
          </ac:grpSpMkLst>
        </pc:grpChg>
        <pc:grpChg chg="del mod">
          <ac:chgData name="Michael Kuniega" userId="999f7fd1-0dc3-4cba-81fd-6a42a8d75a98" providerId="ADAL" clId="{1E35A640-996F-4A41-BB0C-8388290E474E}" dt="2023-01-08T02:10:26.687" v="701"/>
          <ac:grpSpMkLst>
            <pc:docMk/>
            <pc:sldMk cId="687704782" sldId="278"/>
            <ac:grpSpMk id="20" creationId="{41D14A1B-5203-F89F-0894-0F6D0C4AEC93}"/>
          </ac:grpSpMkLst>
        </pc:grpChg>
        <pc:grpChg chg="mod">
          <ac:chgData name="Michael Kuniega" userId="999f7fd1-0dc3-4cba-81fd-6a42a8d75a98" providerId="ADAL" clId="{1E35A640-996F-4A41-BB0C-8388290E474E}" dt="2023-01-08T02:10:26.687" v="701"/>
          <ac:grpSpMkLst>
            <pc:docMk/>
            <pc:sldMk cId="687704782" sldId="278"/>
            <ac:grpSpMk id="22" creationId="{D954F74C-E09A-209E-E52C-A4EDE131F973}"/>
          </ac:grpSpMkLst>
        </pc:grpChg>
        <pc:grpChg chg="del mod">
          <ac:chgData name="Michael Kuniega" userId="999f7fd1-0dc3-4cba-81fd-6a42a8d75a98" providerId="ADAL" clId="{1E35A640-996F-4A41-BB0C-8388290E474E}" dt="2023-01-08T02:10:34.172" v="715"/>
          <ac:grpSpMkLst>
            <pc:docMk/>
            <pc:sldMk cId="687704782" sldId="278"/>
            <ac:grpSpMk id="29" creationId="{9DBE0778-8093-EF06-5E67-92221C3C0831}"/>
          </ac:grpSpMkLst>
        </pc:grpChg>
        <pc:grpChg chg="mod">
          <ac:chgData name="Michael Kuniega" userId="999f7fd1-0dc3-4cba-81fd-6a42a8d75a98" providerId="ADAL" clId="{1E35A640-996F-4A41-BB0C-8388290E474E}" dt="2023-01-08T02:10:34.172" v="715"/>
          <ac:grpSpMkLst>
            <pc:docMk/>
            <pc:sldMk cId="687704782" sldId="278"/>
            <ac:grpSpMk id="33" creationId="{76C9EE7E-F6DA-50F4-F5A3-E8A9F9B21A48}"/>
          </ac:grpSpMkLst>
        </pc:grpChg>
        <pc:grpChg chg="mod">
          <ac:chgData name="Michael Kuniega" userId="999f7fd1-0dc3-4cba-81fd-6a42a8d75a98" providerId="ADAL" clId="{1E35A640-996F-4A41-BB0C-8388290E474E}" dt="2023-01-08T02:10:39.122" v="724"/>
          <ac:grpSpMkLst>
            <pc:docMk/>
            <pc:sldMk cId="687704782" sldId="278"/>
            <ac:grpSpMk id="42" creationId="{2FCF505C-73C5-58A9-9C44-84ABB0C704F6}"/>
          </ac:grpSpMkLst>
        </pc:grpChg>
        <pc:grpChg chg="mod">
          <ac:chgData name="Michael Kuniega" userId="999f7fd1-0dc3-4cba-81fd-6a42a8d75a98" providerId="ADAL" clId="{1E35A640-996F-4A41-BB0C-8388290E474E}" dt="2023-01-08T02:10:39.122" v="724"/>
          <ac:grpSpMkLst>
            <pc:docMk/>
            <pc:sldMk cId="687704782" sldId="278"/>
            <ac:grpSpMk id="43" creationId="{4612CBC5-5D09-10E4-18B4-49D2C82B9B36}"/>
          </ac:grpSpMkLst>
        </pc:grpChg>
        <pc:grpChg chg="del mod">
          <ac:chgData name="Michael Kuniega" userId="999f7fd1-0dc3-4cba-81fd-6a42a8d75a98" providerId="ADAL" clId="{1E35A640-996F-4A41-BB0C-8388290E474E}" dt="2023-01-08T02:10:47.882" v="734"/>
          <ac:grpSpMkLst>
            <pc:docMk/>
            <pc:sldMk cId="687704782" sldId="278"/>
            <ac:grpSpMk id="49" creationId="{9E2705A1-CDDA-306E-D029-AE6B96C85808}"/>
          </ac:grpSpMkLst>
        </pc:grpChg>
        <pc:grpChg chg="del mod">
          <ac:chgData name="Michael Kuniega" userId="999f7fd1-0dc3-4cba-81fd-6a42a8d75a98" providerId="ADAL" clId="{1E35A640-996F-4A41-BB0C-8388290E474E}" dt="2023-01-08T02:10:55.176" v="748"/>
          <ac:grpSpMkLst>
            <pc:docMk/>
            <pc:sldMk cId="687704782" sldId="278"/>
            <ac:grpSpMk id="53" creationId="{1B38D3FE-33D6-E423-E06D-056849906621}"/>
          </ac:grpSpMkLst>
        </pc:grpChg>
        <pc:grpChg chg="del mod">
          <ac:chgData name="Michael Kuniega" userId="999f7fd1-0dc3-4cba-81fd-6a42a8d75a98" providerId="ADAL" clId="{1E35A640-996F-4A41-BB0C-8388290E474E}" dt="2023-01-08T02:10:55.176" v="748"/>
          <ac:grpSpMkLst>
            <pc:docMk/>
            <pc:sldMk cId="687704782" sldId="278"/>
            <ac:grpSpMk id="62" creationId="{D1BDEA68-4C71-4AF4-8936-682F003D8101}"/>
          </ac:grpSpMkLst>
        </pc:grpChg>
        <pc:grpChg chg="del mod">
          <ac:chgData name="Michael Kuniega" userId="999f7fd1-0dc3-4cba-81fd-6a42a8d75a98" providerId="ADAL" clId="{1E35A640-996F-4A41-BB0C-8388290E474E}" dt="2023-01-08T02:10:57.973" v="754"/>
          <ac:grpSpMkLst>
            <pc:docMk/>
            <pc:sldMk cId="687704782" sldId="278"/>
            <ac:grpSpMk id="63" creationId="{F1A8B5D6-9364-EB8F-4A4C-555D31A3376E}"/>
          </ac:grpSpMkLst>
        </pc:grpChg>
        <pc:grpChg chg="del mod">
          <ac:chgData name="Michael Kuniega" userId="999f7fd1-0dc3-4cba-81fd-6a42a8d75a98" providerId="ADAL" clId="{1E35A640-996F-4A41-BB0C-8388290E474E}" dt="2023-01-08T02:11:01.193" v="760"/>
          <ac:grpSpMkLst>
            <pc:docMk/>
            <pc:sldMk cId="687704782" sldId="278"/>
            <ac:grpSpMk id="69" creationId="{2343F511-63D5-E569-6C94-5AF0066CD26B}"/>
          </ac:grpSpMkLst>
        </pc:grpChg>
        <pc:grpChg chg="mod">
          <ac:chgData name="Michael Kuniega" userId="999f7fd1-0dc3-4cba-81fd-6a42a8d75a98" providerId="ADAL" clId="{1E35A640-996F-4A41-BB0C-8388290E474E}" dt="2023-01-08T02:11:01.193" v="760"/>
          <ac:grpSpMkLst>
            <pc:docMk/>
            <pc:sldMk cId="687704782" sldId="278"/>
            <ac:grpSpMk id="75" creationId="{96E22B5A-E333-AE85-5C54-F3A49E228B3E}"/>
          </ac:grpSpMkLst>
        </pc:grpChg>
        <pc:grpChg chg="del mod">
          <ac:chgData name="Michael Kuniega" userId="999f7fd1-0dc3-4cba-81fd-6a42a8d75a98" providerId="ADAL" clId="{1E35A640-996F-4A41-BB0C-8388290E474E}" dt="2023-01-08T02:11:13.660" v="770"/>
          <ac:grpSpMkLst>
            <pc:docMk/>
            <pc:sldMk cId="687704782" sldId="278"/>
            <ac:grpSpMk id="80" creationId="{B585E9CD-6C4E-8D59-174C-B2C2FD1FB45D}"/>
          </ac:grpSpMkLst>
        </pc:grpChg>
        <pc:grpChg chg="del mod">
          <ac:chgData name="Michael Kuniega" userId="999f7fd1-0dc3-4cba-81fd-6a42a8d75a98" providerId="ADAL" clId="{1E35A640-996F-4A41-BB0C-8388290E474E}" dt="2023-01-08T02:11:14.952" v="773"/>
          <ac:grpSpMkLst>
            <pc:docMk/>
            <pc:sldMk cId="687704782" sldId="278"/>
            <ac:grpSpMk id="85" creationId="{1C1932F0-B711-8491-9602-919D67C13379}"/>
          </ac:grpSpMkLst>
        </pc:grpChg>
        <pc:grpChg chg="del mod">
          <ac:chgData name="Michael Kuniega" userId="999f7fd1-0dc3-4cba-81fd-6a42a8d75a98" providerId="ADAL" clId="{1E35A640-996F-4A41-BB0C-8388290E474E}" dt="2023-01-08T02:11:17.064" v="777"/>
          <ac:grpSpMkLst>
            <pc:docMk/>
            <pc:sldMk cId="687704782" sldId="278"/>
            <ac:grpSpMk id="88" creationId="{4BBC836A-6920-8DFE-6E9C-F0FEB119FF27}"/>
          </ac:grpSpMkLst>
        </pc:grpChg>
        <pc:grpChg chg="mod">
          <ac:chgData name="Michael Kuniega" userId="999f7fd1-0dc3-4cba-81fd-6a42a8d75a98" providerId="ADAL" clId="{1E35A640-996F-4A41-BB0C-8388290E474E}" dt="2023-01-08T02:11:17.064" v="777"/>
          <ac:grpSpMkLst>
            <pc:docMk/>
            <pc:sldMk cId="687704782" sldId="278"/>
            <ac:grpSpMk id="92" creationId="{E34974AD-B596-9CD9-A5C9-ECF1ED3043BC}"/>
          </ac:grpSpMkLst>
        </pc:grpChg>
        <pc:grpChg chg="del mod">
          <ac:chgData name="Michael Kuniega" userId="999f7fd1-0dc3-4cba-81fd-6a42a8d75a98" providerId="ADAL" clId="{1E35A640-996F-4A41-BB0C-8388290E474E}" dt="2023-01-08T02:11:31.535" v="787"/>
          <ac:grpSpMkLst>
            <pc:docMk/>
            <pc:sldMk cId="687704782" sldId="278"/>
            <ac:grpSpMk id="95" creationId="{5F9E1EF7-A40A-2D80-88A3-905F71683DF8}"/>
          </ac:grpSpMkLst>
        </pc:grpChg>
        <pc:grpChg chg="del mod">
          <ac:chgData name="Michael Kuniega" userId="999f7fd1-0dc3-4cba-81fd-6a42a8d75a98" providerId="ADAL" clId="{1E35A640-996F-4A41-BB0C-8388290E474E}" dt="2023-01-08T02:11:38.686" v="799"/>
          <ac:grpSpMkLst>
            <pc:docMk/>
            <pc:sldMk cId="687704782" sldId="278"/>
            <ac:grpSpMk id="102" creationId="{77B1448B-AEA7-33A9-2C0F-671DEEB62895}"/>
          </ac:grpSpMkLst>
        </pc:grpChg>
        <pc:grpChg chg="del mod">
          <ac:chgData name="Michael Kuniega" userId="999f7fd1-0dc3-4cba-81fd-6a42a8d75a98" providerId="ADAL" clId="{1E35A640-996F-4A41-BB0C-8388290E474E}" dt="2023-01-08T02:11:46.250" v="815"/>
          <ac:grpSpMkLst>
            <pc:docMk/>
            <pc:sldMk cId="687704782" sldId="278"/>
            <ac:grpSpMk id="114" creationId="{4D2C9F8C-27DB-C588-2EE5-ED01260DE22D}"/>
          </ac:grpSpMkLst>
        </pc:grpChg>
        <pc:grpChg chg="mod">
          <ac:chgData name="Michael Kuniega" userId="999f7fd1-0dc3-4cba-81fd-6a42a8d75a98" providerId="ADAL" clId="{1E35A640-996F-4A41-BB0C-8388290E474E}" dt="2023-01-08T02:11:38.686" v="799"/>
          <ac:grpSpMkLst>
            <pc:docMk/>
            <pc:sldMk cId="687704782" sldId="278"/>
            <ac:grpSpMk id="115" creationId="{3992F1E6-791F-968F-29AC-D06C0773DD8F}"/>
          </ac:grpSpMkLst>
        </pc:grpChg>
        <pc:grpChg chg="mod">
          <ac:chgData name="Michael Kuniega" userId="999f7fd1-0dc3-4cba-81fd-6a42a8d75a98" providerId="ADAL" clId="{1E35A640-996F-4A41-BB0C-8388290E474E}" dt="2023-01-08T02:11:46.250" v="815"/>
          <ac:grpSpMkLst>
            <pc:docMk/>
            <pc:sldMk cId="687704782" sldId="278"/>
            <ac:grpSpMk id="131" creationId="{8111B50A-5084-1D90-0D12-A3F40BFF02DB}"/>
          </ac:grpSpMkLst>
        </pc:grpChg>
        <pc:grpChg chg="del mod">
          <ac:chgData name="Michael Kuniega" userId="999f7fd1-0dc3-4cba-81fd-6a42a8d75a98" providerId="ADAL" clId="{1E35A640-996F-4A41-BB0C-8388290E474E}" dt="2023-01-08T02:12:05.961" v="824"/>
          <ac:grpSpMkLst>
            <pc:docMk/>
            <pc:sldMk cId="687704782" sldId="278"/>
            <ac:grpSpMk id="136" creationId="{8A2BDA2D-5651-485E-CACC-60FA48100FF8}"/>
          </ac:grpSpMkLst>
        </pc:grpChg>
        <pc:grpChg chg="del mod">
          <ac:chgData name="Michael Kuniega" userId="999f7fd1-0dc3-4cba-81fd-6a42a8d75a98" providerId="ADAL" clId="{1E35A640-996F-4A41-BB0C-8388290E474E}" dt="2023-01-08T02:12:10.967" v="832"/>
          <ac:grpSpMkLst>
            <pc:docMk/>
            <pc:sldMk cId="687704782" sldId="278"/>
            <ac:grpSpMk id="138" creationId="{8FC12684-AB71-5A36-E6AF-AE51D1AAAA16}"/>
          </ac:grpSpMkLst>
        </pc:grpChg>
        <pc:grpChg chg="mod">
          <ac:chgData name="Michael Kuniega" userId="999f7fd1-0dc3-4cba-81fd-6a42a8d75a98" providerId="ADAL" clId="{1E35A640-996F-4A41-BB0C-8388290E474E}" dt="2023-01-08T02:12:10.967" v="832"/>
          <ac:grpSpMkLst>
            <pc:docMk/>
            <pc:sldMk cId="687704782" sldId="278"/>
            <ac:grpSpMk id="146" creationId="{FC4EF171-5599-2DFD-ECE7-FC814EC8BDB0}"/>
          </ac:grpSpMkLst>
        </pc:grpChg>
        <pc:grpChg chg="mod">
          <ac:chgData name="Michael Kuniega" userId="999f7fd1-0dc3-4cba-81fd-6a42a8d75a98" providerId="ADAL" clId="{1E35A640-996F-4A41-BB0C-8388290E474E}" dt="2023-01-08T02:12:32.143" v="837"/>
          <ac:grpSpMkLst>
            <pc:docMk/>
            <pc:sldMk cId="687704782" sldId="278"/>
            <ac:grpSpMk id="149" creationId="{6DCB8C4B-EF2A-6B4A-CE6D-AF26C191D672}"/>
          </ac:grpSpMkLst>
        </pc:grpChg>
        <pc:grpChg chg="del mod">
          <ac:chgData name="Michael Kuniega" userId="999f7fd1-0dc3-4cba-81fd-6a42a8d75a98" providerId="ADAL" clId="{1E35A640-996F-4A41-BB0C-8388290E474E}" dt="2023-01-08T02:12:43.942" v="845"/>
          <ac:grpSpMkLst>
            <pc:docMk/>
            <pc:sldMk cId="687704782" sldId="278"/>
            <ac:grpSpMk id="154" creationId="{BE87E6F4-3C02-D16A-AEE1-85EA26907F8F}"/>
          </ac:grpSpMkLst>
        </pc:grpChg>
        <pc:grpChg chg="del mod">
          <ac:chgData name="Michael Kuniega" userId="999f7fd1-0dc3-4cba-81fd-6a42a8d75a98" providerId="ADAL" clId="{1E35A640-996F-4A41-BB0C-8388290E474E}" dt="2023-01-08T02:12:52.375" v="857"/>
          <ac:grpSpMkLst>
            <pc:docMk/>
            <pc:sldMk cId="687704782" sldId="278"/>
            <ac:grpSpMk id="156" creationId="{FD8D13C1-5C1B-F72E-506B-C710A3CF8FCD}"/>
          </ac:grpSpMkLst>
        </pc:grpChg>
        <pc:grpChg chg="del mod">
          <ac:chgData name="Michael Kuniega" userId="999f7fd1-0dc3-4cba-81fd-6a42a8d75a98" providerId="ADAL" clId="{1E35A640-996F-4A41-BB0C-8388290E474E}" dt="2023-01-08T02:12:57.413" v="869"/>
          <ac:grpSpMkLst>
            <pc:docMk/>
            <pc:sldMk cId="687704782" sldId="278"/>
            <ac:grpSpMk id="168" creationId="{0E222192-1891-A6BE-DB40-A4DECEF67276}"/>
          </ac:grpSpMkLst>
        </pc:grpChg>
        <pc:grpChg chg="mod">
          <ac:chgData name="Michael Kuniega" userId="999f7fd1-0dc3-4cba-81fd-6a42a8d75a98" providerId="ADAL" clId="{1E35A640-996F-4A41-BB0C-8388290E474E}" dt="2023-01-08T02:12:52.375" v="857"/>
          <ac:grpSpMkLst>
            <pc:docMk/>
            <pc:sldMk cId="687704782" sldId="278"/>
            <ac:grpSpMk id="169" creationId="{23341FC6-F262-EDB5-7253-2A1DABA85EB6}"/>
          </ac:grpSpMkLst>
        </pc:grpChg>
        <pc:grpChg chg="mod">
          <ac:chgData name="Michael Kuniega" userId="999f7fd1-0dc3-4cba-81fd-6a42a8d75a98" providerId="ADAL" clId="{1E35A640-996F-4A41-BB0C-8388290E474E}" dt="2023-01-08T02:12:57.413" v="869"/>
          <ac:grpSpMkLst>
            <pc:docMk/>
            <pc:sldMk cId="687704782" sldId="278"/>
            <ac:grpSpMk id="181" creationId="{511DF9B6-4E2C-2692-030B-874FE369B928}"/>
          </ac:grpSpMkLst>
        </pc:grpChg>
        <pc:grpChg chg="mod">
          <ac:chgData name="Michael Kuniega" userId="999f7fd1-0dc3-4cba-81fd-6a42a8d75a98" providerId="ADAL" clId="{1E35A640-996F-4A41-BB0C-8388290E474E}" dt="2023-01-08T02:12:57.413" v="869"/>
          <ac:grpSpMkLst>
            <pc:docMk/>
            <pc:sldMk cId="687704782" sldId="278"/>
            <ac:grpSpMk id="182" creationId="{04CBAABD-C1A7-2F96-F071-704A3437F347}"/>
          </ac:grpSpMkLst>
        </pc:grpChg>
        <pc:grpChg chg="mod">
          <ac:chgData name="Michael Kuniega" userId="999f7fd1-0dc3-4cba-81fd-6a42a8d75a98" providerId="ADAL" clId="{1E35A640-996F-4A41-BB0C-8388290E474E}" dt="2023-01-08T02:13:01.721" v="876"/>
          <ac:grpSpMkLst>
            <pc:docMk/>
            <pc:sldMk cId="687704782" sldId="278"/>
            <ac:grpSpMk id="189" creationId="{DE1EE79B-BD28-28F0-9B2F-B0CA7A7073DA}"/>
          </ac:grpSpMkLst>
        </pc:grpChg>
        <pc:grpChg chg="del mod">
          <ac:chgData name="Michael Kuniega" userId="999f7fd1-0dc3-4cba-81fd-6a42a8d75a98" providerId="ADAL" clId="{1E35A640-996F-4A41-BB0C-8388290E474E}" dt="2023-01-08T02:13:09.721" v="883"/>
          <ac:grpSpMkLst>
            <pc:docMk/>
            <pc:sldMk cId="687704782" sldId="278"/>
            <ac:grpSpMk id="193" creationId="{5A495540-6B13-6D05-5C64-A1D5B5B890E2}"/>
          </ac:grpSpMkLst>
        </pc:grpChg>
        <pc:grpChg chg="del mod">
          <ac:chgData name="Michael Kuniega" userId="999f7fd1-0dc3-4cba-81fd-6a42a8d75a98" providerId="ADAL" clId="{1E35A640-996F-4A41-BB0C-8388290E474E}" dt="2023-01-08T02:13:14.878" v="887"/>
          <ac:grpSpMkLst>
            <pc:docMk/>
            <pc:sldMk cId="687704782" sldId="278"/>
            <ac:grpSpMk id="196" creationId="{EBA09574-61C6-28FF-BBFE-EFFB3428060E}"/>
          </ac:grpSpMkLst>
        </pc:grpChg>
        <pc:grpChg chg="mod">
          <ac:chgData name="Michael Kuniega" userId="999f7fd1-0dc3-4cba-81fd-6a42a8d75a98" providerId="ADAL" clId="{1E35A640-996F-4A41-BB0C-8388290E474E}" dt="2023-01-08T02:13:14.878" v="887"/>
          <ac:grpSpMkLst>
            <pc:docMk/>
            <pc:sldMk cId="687704782" sldId="278"/>
            <ac:grpSpMk id="200" creationId="{9E7AA926-047A-F375-058E-696C2972C09B}"/>
          </ac:grpSpMkLst>
        </pc:grpChg>
        <pc:grpChg chg="del mod">
          <ac:chgData name="Michael Kuniega" userId="999f7fd1-0dc3-4cba-81fd-6a42a8d75a98" providerId="ADAL" clId="{1E35A640-996F-4A41-BB0C-8388290E474E}" dt="2023-01-08T02:13:26.599" v="910"/>
          <ac:grpSpMkLst>
            <pc:docMk/>
            <pc:sldMk cId="687704782" sldId="278"/>
            <ac:grpSpMk id="211" creationId="{194C33CE-00C9-2298-1F1C-251A21CD8224}"/>
          </ac:grpSpMkLst>
        </pc:grpChg>
        <pc:grpChg chg="mod">
          <ac:chgData name="Michael Kuniega" userId="999f7fd1-0dc3-4cba-81fd-6a42a8d75a98" providerId="ADAL" clId="{1E35A640-996F-4A41-BB0C-8388290E474E}" dt="2023-01-08T02:13:26.599" v="910"/>
          <ac:grpSpMkLst>
            <pc:docMk/>
            <pc:sldMk cId="687704782" sldId="278"/>
            <ac:grpSpMk id="223" creationId="{DF62B1C2-3D0A-93F6-7294-DA0BD5FF2943}"/>
          </ac:grpSpMkLst>
        </pc:grpChg>
        <pc:grpChg chg="del mod">
          <ac:chgData name="Michael Kuniega" userId="999f7fd1-0dc3-4cba-81fd-6a42a8d75a98" providerId="ADAL" clId="{1E35A640-996F-4A41-BB0C-8388290E474E}" dt="2023-01-08T02:13:37.632" v="923"/>
          <ac:grpSpMkLst>
            <pc:docMk/>
            <pc:sldMk cId="687704782" sldId="278"/>
            <ac:grpSpMk id="228" creationId="{89F24E8D-2B51-6614-918B-F42BB64E7516}"/>
          </ac:grpSpMkLst>
        </pc:grpChg>
        <pc:grpChg chg="mod">
          <ac:chgData name="Michael Kuniega" userId="999f7fd1-0dc3-4cba-81fd-6a42a8d75a98" providerId="ADAL" clId="{1E35A640-996F-4A41-BB0C-8388290E474E}" dt="2023-01-08T02:13:37.632" v="923"/>
          <ac:grpSpMkLst>
            <pc:docMk/>
            <pc:sldMk cId="687704782" sldId="278"/>
            <ac:grpSpMk id="236" creationId="{2C83C896-120C-2CB1-5A5E-7409C899AC01}"/>
          </ac:grpSpMkLst>
        </pc:grpChg>
        <pc:grpChg chg="del mod">
          <ac:chgData name="Michael Kuniega" userId="999f7fd1-0dc3-4cba-81fd-6a42a8d75a98" providerId="ADAL" clId="{1E35A640-996F-4A41-BB0C-8388290E474E}" dt="2023-01-08T02:13:41.302" v="930"/>
          <ac:grpSpMkLst>
            <pc:docMk/>
            <pc:sldMk cId="687704782" sldId="278"/>
            <ac:grpSpMk id="239" creationId="{41388DCF-CE77-DA9B-961D-7E5A8D4A9ACF}"/>
          </ac:grpSpMkLst>
        </pc:grpChg>
        <pc:grpChg chg="mod">
          <ac:chgData name="Michael Kuniega" userId="999f7fd1-0dc3-4cba-81fd-6a42a8d75a98" providerId="ADAL" clId="{1E35A640-996F-4A41-BB0C-8388290E474E}" dt="2023-01-08T02:13:41.302" v="930"/>
          <ac:grpSpMkLst>
            <pc:docMk/>
            <pc:sldMk cId="687704782" sldId="278"/>
            <ac:grpSpMk id="243" creationId="{A0DE8D2A-3279-731E-FCB2-B7F0A3E90382}"/>
          </ac:grpSpMkLst>
        </pc:grpChg>
        <pc:grpChg chg="del mod">
          <ac:chgData name="Michael Kuniega" userId="999f7fd1-0dc3-4cba-81fd-6a42a8d75a98" providerId="ADAL" clId="{1E35A640-996F-4A41-BB0C-8388290E474E}" dt="2023-01-08T02:13:44.960" v="936"/>
          <ac:grpSpMkLst>
            <pc:docMk/>
            <pc:sldMk cId="687704782" sldId="278"/>
            <ac:grpSpMk id="247" creationId="{25CE51D5-DFBF-D92B-EA9C-9C0ECB5F28A3}"/>
          </ac:grpSpMkLst>
        </pc:grpChg>
        <pc:grpChg chg="del mod">
          <ac:chgData name="Michael Kuniega" userId="999f7fd1-0dc3-4cba-81fd-6a42a8d75a98" providerId="ADAL" clId="{1E35A640-996F-4A41-BB0C-8388290E474E}" dt="2023-01-08T02:13:47.211" v="941"/>
          <ac:grpSpMkLst>
            <pc:docMk/>
            <pc:sldMk cId="687704782" sldId="278"/>
            <ac:grpSpMk id="249" creationId="{047BF007-2ABA-16A3-1342-0C54A407F2F9}"/>
          </ac:grpSpMkLst>
        </pc:grpChg>
        <pc:grpChg chg="mod">
          <ac:chgData name="Michael Kuniega" userId="999f7fd1-0dc3-4cba-81fd-6a42a8d75a98" providerId="ADAL" clId="{1E35A640-996F-4A41-BB0C-8388290E474E}" dt="2023-01-08T02:13:47.211" v="941"/>
          <ac:grpSpMkLst>
            <pc:docMk/>
            <pc:sldMk cId="687704782" sldId="278"/>
            <ac:grpSpMk id="254" creationId="{6D8F62E2-B96C-B679-4F03-249338A1FD26}"/>
          </ac:grpSpMkLst>
        </pc:grpChg>
        <pc:grpChg chg="mod">
          <ac:chgData name="Michael Kuniega" userId="999f7fd1-0dc3-4cba-81fd-6a42a8d75a98" providerId="ADAL" clId="{1E35A640-996F-4A41-BB0C-8388290E474E}" dt="2023-01-08T02:14:07.282" v="948"/>
          <ac:grpSpMkLst>
            <pc:docMk/>
            <pc:sldMk cId="687704782" sldId="278"/>
            <ac:grpSpMk id="261" creationId="{9378C0EB-2CA3-1626-8183-7B3893947CF4}"/>
          </ac:grpSpMkLst>
        </pc:grpChg>
        <pc:grpChg chg="del mod">
          <ac:chgData name="Michael Kuniega" userId="999f7fd1-0dc3-4cba-81fd-6a42a8d75a98" providerId="ADAL" clId="{1E35A640-996F-4A41-BB0C-8388290E474E}" dt="2023-01-08T02:14:13.531" v="960"/>
          <ac:grpSpMkLst>
            <pc:docMk/>
            <pc:sldMk cId="687704782" sldId="278"/>
            <ac:grpSpMk id="264" creationId="{E86C82C2-A5BC-AAA4-4B16-FCFB5EAEBCA1}"/>
          </ac:grpSpMkLst>
        </pc:grpChg>
        <pc:grpChg chg="del mod">
          <ac:chgData name="Michael Kuniega" userId="999f7fd1-0dc3-4cba-81fd-6a42a8d75a98" providerId="ADAL" clId="{1E35A640-996F-4A41-BB0C-8388290E474E}" dt="2023-01-08T02:14:22.370" v="974"/>
          <ac:grpSpMkLst>
            <pc:docMk/>
            <pc:sldMk cId="687704782" sldId="278"/>
            <ac:grpSpMk id="273" creationId="{C4915B43-6ABD-1A2B-E8D4-9E9D56E98A95}"/>
          </ac:grpSpMkLst>
        </pc:grpChg>
        <pc:grpChg chg="del mod">
          <ac:chgData name="Michael Kuniega" userId="999f7fd1-0dc3-4cba-81fd-6a42a8d75a98" providerId="ADAL" clId="{1E35A640-996F-4A41-BB0C-8388290E474E}" dt="2023-01-08T02:14:29.312" v="987"/>
          <ac:grpSpMkLst>
            <pc:docMk/>
            <pc:sldMk cId="687704782" sldId="278"/>
            <ac:grpSpMk id="287" creationId="{9388242D-8F49-8CA6-58D1-18E1E691E451}"/>
          </ac:grpSpMkLst>
        </pc:grpChg>
        <pc:grpChg chg="mod">
          <ac:chgData name="Michael Kuniega" userId="999f7fd1-0dc3-4cba-81fd-6a42a8d75a98" providerId="ADAL" clId="{1E35A640-996F-4A41-BB0C-8388290E474E}" dt="2023-01-08T02:14:22.370" v="974"/>
          <ac:grpSpMkLst>
            <pc:docMk/>
            <pc:sldMk cId="687704782" sldId="278"/>
            <ac:grpSpMk id="288" creationId="{BD76E973-D599-7487-132A-C78DBD4B5A10}"/>
          </ac:grpSpMkLst>
        </pc:grpChg>
        <pc:grpChg chg="mod">
          <ac:chgData name="Michael Kuniega" userId="999f7fd1-0dc3-4cba-81fd-6a42a8d75a98" providerId="ADAL" clId="{1E35A640-996F-4A41-BB0C-8388290E474E}" dt="2023-01-08T02:14:29.312" v="987"/>
          <ac:grpSpMkLst>
            <pc:docMk/>
            <pc:sldMk cId="687704782" sldId="278"/>
            <ac:grpSpMk id="301" creationId="{2C025864-8B65-DDB9-4EA4-58FE8030E5DE}"/>
          </ac:grpSpMkLst>
        </pc:grpChg>
        <pc:grpChg chg="mod">
          <ac:chgData name="Michael Kuniega" userId="999f7fd1-0dc3-4cba-81fd-6a42a8d75a98" providerId="ADAL" clId="{1E35A640-996F-4A41-BB0C-8388290E474E}" dt="2023-01-08T02:14:29.312" v="987"/>
          <ac:grpSpMkLst>
            <pc:docMk/>
            <pc:sldMk cId="687704782" sldId="278"/>
            <ac:grpSpMk id="302" creationId="{A70315B4-EC85-232C-8BA4-A8DA10E5DB3E}"/>
          </ac:grpSpMkLst>
        </pc:grpChg>
        <pc:grpChg chg="mod">
          <ac:chgData name="Michael Kuniega" userId="999f7fd1-0dc3-4cba-81fd-6a42a8d75a98" providerId="ADAL" clId="{1E35A640-996F-4A41-BB0C-8388290E474E}" dt="2023-01-08T02:14:33.366" v="994"/>
          <ac:grpSpMkLst>
            <pc:docMk/>
            <pc:sldMk cId="687704782" sldId="278"/>
            <ac:grpSpMk id="309" creationId="{3B4EF3A5-FD0E-FC9F-088E-4C6D9EEA6946}"/>
          </ac:grpSpMkLst>
        </pc:grp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5" creationId="{CBEC9BC7-CF4E-3DD3-87F9-3BC2465D769B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6" creationId="{58BF15E9-CCC3-36A3-EC14-C1C2D135287C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7" creationId="{D4BD60C0-6C88-41A9-9AE9-B78520952009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8" creationId="{04EDD91D-1B06-2A19-196E-08855C126613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9" creationId="{60BC413A-5DA3-8888-EAAA-D0768EF616E0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0" creationId="{8B73A61F-68AF-4706-B57B-729392C6399B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1" creationId="{E63587E4-8C6F-AAA3-354F-D7BBE934F0B6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2" creationId="{C5F74D8B-6FBA-A739-0DE3-D71D4447EFA9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3" creationId="{65EFF840-A2A4-5B74-A2B9-7A3DAC9DD478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4" creationId="{3E1CE18C-F181-A014-59D6-2AAAA64319C1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6" creationId="{B7316552-CF5A-64D1-D028-5C5E2F8DC587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7" creationId="{ACC9C918-6B07-C3F3-0E62-895573E05EBE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8" creationId="{5CDC2627-6654-510B-E377-8E4070F927AD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19" creationId="{353893E1-8FD2-03BD-A173-416154529C05}"/>
          </ac:inkMkLst>
        </pc:inkChg>
        <pc:inkChg chg="add mod">
          <ac:chgData name="Michael Kuniega" userId="999f7fd1-0dc3-4cba-81fd-6a42a8d75a98" providerId="ADAL" clId="{1E35A640-996F-4A41-BB0C-8388290E474E}" dt="2023-01-08T02:10:26.687" v="701"/>
          <ac:inkMkLst>
            <pc:docMk/>
            <pc:sldMk cId="687704782" sldId="278"/>
            <ac:inkMk id="21" creationId="{5ABC00BE-9B5D-ADB0-BDF0-F5A406FEE386}"/>
          </ac:inkMkLst>
        </pc:inkChg>
        <pc:inkChg chg="add mod">
          <ac:chgData name="Michael Kuniega" userId="999f7fd1-0dc3-4cba-81fd-6a42a8d75a98" providerId="ADAL" clId="{1E35A640-996F-4A41-BB0C-8388290E474E}" dt="2023-01-08T02:10:34.172" v="715"/>
          <ac:inkMkLst>
            <pc:docMk/>
            <pc:sldMk cId="687704782" sldId="278"/>
            <ac:inkMk id="23" creationId="{EA8EEF80-47E1-C207-1FA1-9374FBF911E6}"/>
          </ac:inkMkLst>
        </pc:inkChg>
        <pc:inkChg chg="add mod">
          <ac:chgData name="Michael Kuniega" userId="999f7fd1-0dc3-4cba-81fd-6a42a8d75a98" providerId="ADAL" clId="{1E35A640-996F-4A41-BB0C-8388290E474E}" dt="2023-01-08T02:10:34.172" v="715"/>
          <ac:inkMkLst>
            <pc:docMk/>
            <pc:sldMk cId="687704782" sldId="278"/>
            <ac:inkMk id="24" creationId="{A45EB640-DD0C-40CB-4582-4F8E4CB79788}"/>
          </ac:inkMkLst>
        </pc:inkChg>
        <pc:inkChg chg="add mod">
          <ac:chgData name="Michael Kuniega" userId="999f7fd1-0dc3-4cba-81fd-6a42a8d75a98" providerId="ADAL" clId="{1E35A640-996F-4A41-BB0C-8388290E474E}" dt="2023-01-08T02:10:34.172" v="715"/>
          <ac:inkMkLst>
            <pc:docMk/>
            <pc:sldMk cId="687704782" sldId="278"/>
            <ac:inkMk id="25" creationId="{FE56BD12-F402-4E86-78DC-DEB0EB01DE60}"/>
          </ac:inkMkLst>
        </pc:inkChg>
        <pc:inkChg chg="add del mod">
          <ac:chgData name="Michael Kuniega" userId="999f7fd1-0dc3-4cba-81fd-6a42a8d75a98" providerId="ADAL" clId="{1E35A640-996F-4A41-BB0C-8388290E474E}" dt="2023-01-08T02:10:30.693" v="710"/>
          <ac:inkMkLst>
            <pc:docMk/>
            <pc:sldMk cId="687704782" sldId="278"/>
            <ac:inkMk id="26" creationId="{DBD13026-06FF-0007-63D9-7525B79925CB}"/>
          </ac:inkMkLst>
        </pc:inkChg>
        <pc:inkChg chg="add del mod">
          <ac:chgData name="Michael Kuniega" userId="999f7fd1-0dc3-4cba-81fd-6a42a8d75a98" providerId="ADAL" clId="{1E35A640-996F-4A41-BB0C-8388290E474E}" dt="2023-01-08T02:10:31.084" v="711"/>
          <ac:inkMkLst>
            <pc:docMk/>
            <pc:sldMk cId="687704782" sldId="278"/>
            <ac:inkMk id="27" creationId="{F3E86A92-6C39-CCC5-D91D-E2A9C2E75F5A}"/>
          </ac:inkMkLst>
        </pc:inkChg>
        <pc:inkChg chg="add del mod">
          <ac:chgData name="Michael Kuniega" userId="999f7fd1-0dc3-4cba-81fd-6a42a8d75a98" providerId="ADAL" clId="{1E35A640-996F-4A41-BB0C-8388290E474E}" dt="2023-01-08T02:10:30.691" v="709"/>
          <ac:inkMkLst>
            <pc:docMk/>
            <pc:sldMk cId="687704782" sldId="278"/>
            <ac:inkMk id="28" creationId="{C543B848-8E87-7271-A361-2E5D35265391}"/>
          </ac:inkMkLst>
        </pc:inkChg>
        <pc:inkChg chg="add mod">
          <ac:chgData name="Michael Kuniega" userId="999f7fd1-0dc3-4cba-81fd-6a42a8d75a98" providerId="ADAL" clId="{1E35A640-996F-4A41-BB0C-8388290E474E}" dt="2023-01-08T02:10:34.172" v="715"/>
          <ac:inkMkLst>
            <pc:docMk/>
            <pc:sldMk cId="687704782" sldId="278"/>
            <ac:inkMk id="30" creationId="{A2222644-B3BB-E4CB-FD5B-A35989D14726}"/>
          </ac:inkMkLst>
        </pc:inkChg>
        <pc:inkChg chg="add mod">
          <ac:chgData name="Michael Kuniega" userId="999f7fd1-0dc3-4cba-81fd-6a42a8d75a98" providerId="ADAL" clId="{1E35A640-996F-4A41-BB0C-8388290E474E}" dt="2023-01-08T02:10:34.172" v="715"/>
          <ac:inkMkLst>
            <pc:docMk/>
            <pc:sldMk cId="687704782" sldId="278"/>
            <ac:inkMk id="31" creationId="{963F9EF3-005E-1FDB-B3B8-F79035768388}"/>
          </ac:inkMkLst>
        </pc:inkChg>
        <pc:inkChg chg="add mod">
          <ac:chgData name="Michael Kuniega" userId="999f7fd1-0dc3-4cba-81fd-6a42a8d75a98" providerId="ADAL" clId="{1E35A640-996F-4A41-BB0C-8388290E474E}" dt="2023-01-08T02:10:34.172" v="715"/>
          <ac:inkMkLst>
            <pc:docMk/>
            <pc:sldMk cId="687704782" sldId="278"/>
            <ac:inkMk id="32" creationId="{1A14EF37-24A7-5966-F8A9-0E7CF11739DB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34" creationId="{029B7C29-B447-6EE2-F695-9D7B44CAF4F3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35" creationId="{009AFE55-4F87-677E-DA7E-8040712A6EE8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36" creationId="{7E96E125-2370-3541-2018-9A4C58C5B2D0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37" creationId="{427CF7D5-4272-49BB-4BCA-9EED0A09D026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38" creationId="{D4A03098-92E2-07E5-308F-234F25F4A3B2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39" creationId="{56FBB5FF-EB23-37A7-4ECE-261A92067049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40" creationId="{D30373B9-859C-67D7-99AB-3E8A8BEE9A43}"/>
          </ac:inkMkLst>
        </pc:inkChg>
        <pc:inkChg chg="add mod">
          <ac:chgData name="Michael Kuniega" userId="999f7fd1-0dc3-4cba-81fd-6a42a8d75a98" providerId="ADAL" clId="{1E35A640-996F-4A41-BB0C-8388290E474E}" dt="2023-01-08T02:10:39.122" v="724"/>
          <ac:inkMkLst>
            <pc:docMk/>
            <pc:sldMk cId="687704782" sldId="278"/>
            <ac:inkMk id="41" creationId="{BCDF3630-A5F1-EED7-2F80-D9F9320177A2}"/>
          </ac:inkMkLst>
        </pc:inkChg>
        <pc:inkChg chg="add del mod">
          <ac:chgData name="Michael Kuniega" userId="999f7fd1-0dc3-4cba-81fd-6a42a8d75a98" providerId="ADAL" clId="{1E35A640-996F-4A41-BB0C-8388290E474E}" dt="2023-01-08T02:10:47.879" v="731"/>
          <ac:inkMkLst>
            <pc:docMk/>
            <pc:sldMk cId="687704782" sldId="278"/>
            <ac:inkMk id="44" creationId="{CD003701-2FAC-42F2-A43C-8383E645CA9B}"/>
          </ac:inkMkLst>
        </pc:inkChg>
        <pc:inkChg chg="add del mod">
          <ac:chgData name="Michael Kuniega" userId="999f7fd1-0dc3-4cba-81fd-6a42a8d75a98" providerId="ADAL" clId="{1E35A640-996F-4A41-BB0C-8388290E474E}" dt="2023-01-08T02:10:47.881" v="732"/>
          <ac:inkMkLst>
            <pc:docMk/>
            <pc:sldMk cId="687704782" sldId="278"/>
            <ac:inkMk id="45" creationId="{7190BEC6-D897-2226-E869-05B3B6091386}"/>
          </ac:inkMkLst>
        </pc:inkChg>
        <pc:inkChg chg="add del mod">
          <ac:chgData name="Michael Kuniega" userId="999f7fd1-0dc3-4cba-81fd-6a42a8d75a98" providerId="ADAL" clId="{1E35A640-996F-4A41-BB0C-8388290E474E}" dt="2023-01-08T02:10:47.882" v="734"/>
          <ac:inkMkLst>
            <pc:docMk/>
            <pc:sldMk cId="687704782" sldId="278"/>
            <ac:inkMk id="46" creationId="{5B2B9ED1-8FDF-D23E-61A0-BC1F310D03D9}"/>
          </ac:inkMkLst>
        </pc:inkChg>
        <pc:inkChg chg="add del mod">
          <ac:chgData name="Michael Kuniega" userId="999f7fd1-0dc3-4cba-81fd-6a42a8d75a98" providerId="ADAL" clId="{1E35A640-996F-4A41-BB0C-8388290E474E}" dt="2023-01-08T02:10:47.881" v="733"/>
          <ac:inkMkLst>
            <pc:docMk/>
            <pc:sldMk cId="687704782" sldId="278"/>
            <ac:inkMk id="47" creationId="{671FCDE4-2DF4-1E04-E40F-D3D076BF9F56}"/>
          </ac:inkMkLst>
        </pc:inkChg>
        <pc:inkChg chg="add del mod">
          <ac:chgData name="Michael Kuniega" userId="999f7fd1-0dc3-4cba-81fd-6a42a8d75a98" providerId="ADAL" clId="{1E35A640-996F-4A41-BB0C-8388290E474E}" dt="2023-01-08T02:10:47.882" v="735"/>
          <ac:inkMkLst>
            <pc:docMk/>
            <pc:sldMk cId="687704782" sldId="278"/>
            <ac:inkMk id="48" creationId="{86CF34EA-3C75-FB1F-3FD5-824BD4E6EF0A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0" creationId="{0B97BE06-D010-A937-120E-524D850252C2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1" creationId="{06BC18BC-918B-4402-A439-B157B7BF1A26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2" creationId="{7742ED2F-5FE5-D41B-0B52-11741DFCCE59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4" creationId="{7E361242-2F0C-D61F-248D-8552E8C77F12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5" creationId="{1D3F82DF-F13E-80C9-1F5B-4336E3C4283E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6" creationId="{46DBB502-7189-CD87-3045-593622F02ABF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7" creationId="{3409DB4B-9834-820D-9B4F-D1BCA3B81ED3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8" creationId="{CF43A5A9-6986-B420-94F5-B1ADD7E482E1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59" creationId="{3355F03D-CF5D-EC33-0B9E-F5FAA76F23AA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0" creationId="{2E06D6F0-2873-BD56-47E1-A9A76323780B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1" creationId="{C16D2A1F-A2F3-0198-C88F-D5E966F7567B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4" creationId="{AF5F372E-BDEC-06EF-1CBC-47595D5DAEB5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5" creationId="{0A0D155F-3F70-D34B-A9E1-A4627A4F65EE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6" creationId="{FDB1CB94-9170-04AF-53D5-CC26C5E23EC3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7" creationId="{805B1500-24E0-415C-654E-6C01C806AAC3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68" creationId="{C0B6E979-BED6-D2F5-68DD-E31C1B6844C9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70" creationId="{9FAF9C3E-189D-487F-02DA-BAD5ADF77FE3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71" creationId="{D0E09294-51B0-D2A1-6F6E-63C6DAC9A1FE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72" creationId="{B5E07C0D-5362-2592-4D85-EE8F9C1CD036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73" creationId="{052C93D2-D6AE-657B-8901-08E2E3F2A424}"/>
          </ac:inkMkLst>
        </pc:inkChg>
        <pc:inkChg chg="add mod">
          <ac:chgData name="Michael Kuniega" userId="999f7fd1-0dc3-4cba-81fd-6a42a8d75a98" providerId="ADAL" clId="{1E35A640-996F-4A41-BB0C-8388290E474E}" dt="2023-01-08T02:11:01.193" v="760"/>
          <ac:inkMkLst>
            <pc:docMk/>
            <pc:sldMk cId="687704782" sldId="278"/>
            <ac:inkMk id="74" creationId="{5F2D42D0-B3ED-198C-8BE5-A2B7F54B411A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76" creationId="{01653A59-390C-5484-0750-00B05AD51B4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77" creationId="{A1E47D83-AB1C-2E13-8218-21396F1E83F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78" creationId="{391071DC-94C8-B058-5C33-4186D31D3FA6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79" creationId="{B150EE49-9608-85D6-0045-201AC3007F53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1" creationId="{0347764D-03D0-729E-B874-39BFB1F9D30B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2" creationId="{74434A6E-98CD-84FC-5E61-42885869948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3" creationId="{F71F3FB3-BECF-5532-916B-89EAEA47FB0A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4" creationId="{38C42978-1683-E6C5-0D93-F14ED475EBB6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6" creationId="{8A78E11D-5B37-D61F-72FB-15DBFA97D262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7" creationId="{BF4FA4D6-6B22-C00B-AAF0-FB44ACAD4A7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89" creationId="{2C5E96D3-49FA-647F-36BB-0499D811A545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0" creationId="{859E462A-31DB-EE9B-AA14-C84A5B931CAC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1" creationId="{BAAB83F0-04E6-B7B2-45AC-7F8ADF2BD136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3" creationId="{331D8DDF-38AB-B1D1-25B7-D741379DB4D5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4" creationId="{E64F5AAD-D657-47DA-7DEB-D00E718A87B0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6" creationId="{590DD10E-DE79-35A9-6E10-4F9A6288950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7" creationId="{DD84D158-B664-1EC1-0A28-7281CD722D4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8" creationId="{E3CB3489-D77E-5B2C-A009-1DD57718417F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99" creationId="{D6DFE84E-EF89-5427-80DA-9A8BBD7443F6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0" creationId="{8AF445EA-6921-2609-3ED8-01091C5DE185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1" creationId="{830764B5-61E0-664F-E99A-5B4A8910574B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3" creationId="{7603BDB6-6C57-7A96-FC3B-D21C99C3625C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4" creationId="{64A28D1C-AB24-C6C2-ECA1-EF44B763B1C3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5" creationId="{CBCE00B3-5CB7-B712-4E30-B2FBAC6D4717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6" creationId="{3935C892-F397-E2FD-FA06-F1FAC33F22B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7" creationId="{D99D8A98-141D-966F-E88F-08066A76E443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8" creationId="{791BBC80-B633-4563-44FA-972EAC6D6DD8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09" creationId="{7C7D03C8-4E16-2D02-9624-CB08617DC435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0" creationId="{CFF067A4-121B-4B9C-1619-07678482FD3E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1" creationId="{8ADFEAE1-2019-963C-63AD-410273F47F33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2" creationId="{078DB9F6-7E96-B122-52B5-8DCAD5B0F7C7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3" creationId="{3A358648-473E-681B-16B2-038C10095F0B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6" creationId="{9DCCB7F4-765E-E432-3403-095250D49D5F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7" creationId="{86D88369-87ED-39C3-ED77-9F06E7FDA943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8" creationId="{3A86CBD1-55E2-3D38-3C0F-4E3B72F573F8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19" creationId="{08B7E2A3-190B-B5EF-A2F1-68522892D1B5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0" creationId="{CC853628-40AA-840A-2BFE-AC7C455B5823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1" creationId="{E6E6594C-A51D-BB89-4DF5-90C81FF7155B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2" creationId="{DD1E0BBD-EE96-B596-D35B-8A782A2CA4F0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3" creationId="{7BF85017-BEF8-EDCF-CE53-B8C573E40FA1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4" creationId="{25FC4375-B22C-228F-ACCD-AAE873CA0E09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5" creationId="{B67DAB9F-BB32-1810-1575-B3E4E3D315B5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6" creationId="{EC2BC401-BCDF-BCA0-5785-A7EFA4605BDD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7" creationId="{AF539FE1-1587-4852-8FB2-BA164BFA1646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8" creationId="{1D137042-2E5B-3842-7FFC-D28BFDCE6C46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29" creationId="{A51EFAAA-F976-1240-FD35-341A9D92DC40}"/>
          </ac:inkMkLst>
        </pc:inkChg>
        <pc:inkChg chg="add mod">
          <ac:chgData name="Michael Kuniega" userId="999f7fd1-0dc3-4cba-81fd-6a42a8d75a98" providerId="ADAL" clId="{1E35A640-996F-4A41-BB0C-8388290E474E}" dt="2023-01-08T02:11:55.442" v="817" actId="1076"/>
          <ac:inkMkLst>
            <pc:docMk/>
            <pc:sldMk cId="687704782" sldId="278"/>
            <ac:inkMk id="130" creationId="{66044212-F780-A510-86D0-E5467F9FC349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32" creationId="{2E31D893-E23C-00BA-AAEA-21AD63BC8193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33" creationId="{3C318196-1A61-A145-9F45-D23392AB5473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34" creationId="{2D42F642-F794-058C-574C-BF720D3CE705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35" creationId="{C97A54B1-7F66-B6D0-233E-E5CE399FDC23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37" creationId="{134657BC-98FB-77A8-FE4B-3B01A89DE464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39" creationId="{48EE2638-085A-6556-BF93-CE31BAB513D0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40" creationId="{B7416AB7-7FF2-FBD2-77D1-5575D1385A7C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41" creationId="{BEEEF454-092D-637C-3321-92499F7E0EAB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42" creationId="{7461183B-86A5-0BB9-C225-146F4056A0F2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43" creationId="{3258EBE0-22EA-C4D0-2409-CF766AF8E91B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44" creationId="{1DF14BEE-3CCF-C8E6-D1BE-BFCDA6CD46EE}"/>
          </ac:inkMkLst>
        </pc:inkChg>
        <pc:inkChg chg="add mod">
          <ac:chgData name="Michael Kuniega" userId="999f7fd1-0dc3-4cba-81fd-6a42a8d75a98" providerId="ADAL" clId="{1E35A640-996F-4A41-BB0C-8388290E474E}" dt="2023-01-08T02:12:10.967" v="832"/>
          <ac:inkMkLst>
            <pc:docMk/>
            <pc:sldMk cId="687704782" sldId="278"/>
            <ac:inkMk id="145" creationId="{8C772A3F-5911-703F-98E7-EF1FACB5EA86}"/>
          </ac:inkMkLst>
        </pc:inkChg>
        <pc:inkChg chg="add del mod">
          <ac:chgData name="Michael Kuniega" userId="999f7fd1-0dc3-4cba-81fd-6a42a8d75a98" providerId="ADAL" clId="{1E35A640-996F-4A41-BB0C-8388290E474E}" dt="2023-01-08T02:12:34.105" v="838" actId="9405"/>
          <ac:inkMkLst>
            <pc:docMk/>
            <pc:sldMk cId="687704782" sldId="278"/>
            <ac:inkMk id="147" creationId="{F4DBB542-1078-57D9-75B0-F0B481BC1560}"/>
          </ac:inkMkLst>
        </pc:inkChg>
        <pc:inkChg chg="add del mod">
          <ac:chgData name="Michael Kuniega" userId="999f7fd1-0dc3-4cba-81fd-6a42a8d75a98" providerId="ADAL" clId="{1E35A640-996F-4A41-BB0C-8388290E474E}" dt="2023-01-08T02:12:32.143" v="837"/>
          <ac:inkMkLst>
            <pc:docMk/>
            <pc:sldMk cId="687704782" sldId="278"/>
            <ac:inkMk id="148" creationId="{DC5D3F72-F07C-33C4-7E72-D8A03E0FC507}"/>
          </ac:inkMkLst>
        </pc:inkChg>
        <pc:inkChg chg="add mod">
          <ac:chgData name="Michael Kuniega" userId="999f7fd1-0dc3-4cba-81fd-6a42a8d75a98" providerId="ADAL" clId="{1E35A640-996F-4A41-BB0C-8388290E474E}" dt="2023-01-08T02:12:52.375" v="857"/>
          <ac:inkMkLst>
            <pc:docMk/>
            <pc:sldMk cId="687704782" sldId="278"/>
            <ac:inkMk id="150" creationId="{D1BBD41B-8EFE-35B5-F546-CD700D0DAB28}"/>
          </ac:inkMkLst>
        </pc:inkChg>
        <pc:inkChg chg="add mod">
          <ac:chgData name="Michael Kuniega" userId="999f7fd1-0dc3-4cba-81fd-6a42a8d75a98" providerId="ADAL" clId="{1E35A640-996F-4A41-BB0C-8388290E474E}" dt="2023-01-08T02:12:52.375" v="857"/>
          <ac:inkMkLst>
            <pc:docMk/>
            <pc:sldMk cId="687704782" sldId="278"/>
            <ac:inkMk id="151" creationId="{B2B0E5A0-5493-339C-8FEA-BE9137B030B2}"/>
          </ac:inkMkLst>
        </pc:inkChg>
        <pc:inkChg chg="add mod">
          <ac:chgData name="Michael Kuniega" userId="999f7fd1-0dc3-4cba-81fd-6a42a8d75a98" providerId="ADAL" clId="{1E35A640-996F-4A41-BB0C-8388290E474E}" dt="2023-01-08T02:12:52.375" v="857"/>
          <ac:inkMkLst>
            <pc:docMk/>
            <pc:sldMk cId="687704782" sldId="278"/>
            <ac:inkMk id="152" creationId="{7E11EF4A-3D66-96C2-0ED9-698B1F8AAD23}"/>
          </ac:inkMkLst>
        </pc:inkChg>
        <pc:inkChg chg="add mod">
          <ac:chgData name="Michael Kuniega" userId="999f7fd1-0dc3-4cba-81fd-6a42a8d75a98" providerId="ADAL" clId="{1E35A640-996F-4A41-BB0C-8388290E474E}" dt="2023-01-08T02:12:52.375" v="857"/>
          <ac:inkMkLst>
            <pc:docMk/>
            <pc:sldMk cId="687704782" sldId="278"/>
            <ac:inkMk id="153" creationId="{2AFD9EDC-4196-5ABB-D3D3-B73DEFE3334F}"/>
          </ac:inkMkLst>
        </pc:inkChg>
        <pc:inkChg chg="add mod">
          <ac:chgData name="Michael Kuniega" userId="999f7fd1-0dc3-4cba-81fd-6a42a8d75a98" providerId="ADAL" clId="{1E35A640-996F-4A41-BB0C-8388290E474E}" dt="2023-01-08T02:12:52.375" v="857"/>
          <ac:inkMkLst>
            <pc:docMk/>
            <pc:sldMk cId="687704782" sldId="278"/>
            <ac:inkMk id="155" creationId="{E6181B1D-0137-63EE-262D-F9B1B9061EA3}"/>
          </ac:inkMkLst>
        </pc:inkChg>
        <pc:inkChg chg="add mod">
          <ac:chgData name="Michael Kuniega" userId="999f7fd1-0dc3-4cba-81fd-6a42a8d75a98" providerId="ADAL" clId="{1E35A640-996F-4A41-BB0C-8388290E474E}" dt="2023-01-08T02:12:52.375" v="857"/>
          <ac:inkMkLst>
            <pc:docMk/>
            <pc:sldMk cId="687704782" sldId="278"/>
            <ac:inkMk id="157" creationId="{5551724E-75E4-ADD7-BFD9-82216CE534D7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58" creationId="{A2CE281F-1C5F-F992-F134-73142F0FA798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59" creationId="{DC0FC6AC-ECC8-FB58-0D67-2306BD488165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0" creationId="{0B23A50B-DC92-F671-82D3-8E36EFD843EA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1" creationId="{B958120C-1DD3-BC2C-156A-ECAC3C3AC5A7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2" creationId="{6AE86390-52B5-F00D-8EA9-9478798A70DB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3" creationId="{6EE2714E-8C01-F249-DCBE-0E5729088602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4" creationId="{04674C29-E0A2-FA0F-B93C-D3CC2FF6F6FE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5" creationId="{123F0A8B-2414-9F4B-AFF6-C3E21FC62CF2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6" creationId="{0BF44CA5-1BCF-3FF8-F723-FB8559E15B33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67" creationId="{F64470A9-0225-8F19-D291-4F655C91BCC7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0" creationId="{9CBAFD00-9DD4-BB13-746E-59F7D2DBFA0C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1" creationId="{61C0FBEC-436E-256E-28FE-2211A28B14C2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2" creationId="{87047E29-8255-758D-BC90-F659A4E926CA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3" creationId="{A5FB4B97-70ED-29E5-E9A6-F637531018BE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4" creationId="{ADE513ED-E6B7-8202-D9C0-87B113EFF197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5" creationId="{99A6514B-0E70-32BB-0F0B-763D60010720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6" creationId="{27FAD2C1-71BA-CDC1-6793-5C7404697165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7" creationId="{E03C50AC-0D04-31F3-6E6B-B3728DB88178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8" creationId="{29722895-7694-3263-B081-C14271A82C06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79" creationId="{BEA129F1-7631-F2C0-D486-DC48C461C8D2}"/>
          </ac:inkMkLst>
        </pc:inkChg>
        <pc:inkChg chg="add mod">
          <ac:chgData name="Michael Kuniega" userId="999f7fd1-0dc3-4cba-81fd-6a42a8d75a98" providerId="ADAL" clId="{1E35A640-996F-4A41-BB0C-8388290E474E}" dt="2023-01-08T02:12:57.413" v="869"/>
          <ac:inkMkLst>
            <pc:docMk/>
            <pc:sldMk cId="687704782" sldId="278"/>
            <ac:inkMk id="180" creationId="{A0B04E12-1E86-3EF6-6CC5-5A0505B99E2F}"/>
          </ac:inkMkLst>
        </pc:inkChg>
        <pc:inkChg chg="add mod">
          <ac:chgData name="Michael Kuniega" userId="999f7fd1-0dc3-4cba-81fd-6a42a8d75a98" providerId="ADAL" clId="{1E35A640-996F-4A41-BB0C-8388290E474E}" dt="2023-01-08T02:13:01.721" v="876"/>
          <ac:inkMkLst>
            <pc:docMk/>
            <pc:sldMk cId="687704782" sldId="278"/>
            <ac:inkMk id="183" creationId="{32EBF362-612D-7067-A141-1A16BF7C5D2B}"/>
          </ac:inkMkLst>
        </pc:inkChg>
        <pc:inkChg chg="add mod">
          <ac:chgData name="Michael Kuniega" userId="999f7fd1-0dc3-4cba-81fd-6a42a8d75a98" providerId="ADAL" clId="{1E35A640-996F-4A41-BB0C-8388290E474E}" dt="2023-01-08T02:13:01.721" v="876"/>
          <ac:inkMkLst>
            <pc:docMk/>
            <pc:sldMk cId="687704782" sldId="278"/>
            <ac:inkMk id="184" creationId="{B5A68794-11E4-6E9F-C0F5-2DF7390B6886}"/>
          </ac:inkMkLst>
        </pc:inkChg>
        <pc:inkChg chg="add mod">
          <ac:chgData name="Michael Kuniega" userId="999f7fd1-0dc3-4cba-81fd-6a42a8d75a98" providerId="ADAL" clId="{1E35A640-996F-4A41-BB0C-8388290E474E}" dt="2023-01-08T02:13:01.721" v="876"/>
          <ac:inkMkLst>
            <pc:docMk/>
            <pc:sldMk cId="687704782" sldId="278"/>
            <ac:inkMk id="185" creationId="{C383EA16-C7A5-4F72-E71C-AB12E20A9441}"/>
          </ac:inkMkLst>
        </pc:inkChg>
        <pc:inkChg chg="add mod">
          <ac:chgData name="Michael Kuniega" userId="999f7fd1-0dc3-4cba-81fd-6a42a8d75a98" providerId="ADAL" clId="{1E35A640-996F-4A41-BB0C-8388290E474E}" dt="2023-01-08T02:13:01.721" v="876"/>
          <ac:inkMkLst>
            <pc:docMk/>
            <pc:sldMk cId="687704782" sldId="278"/>
            <ac:inkMk id="186" creationId="{1340D395-F33C-EEE5-A99E-31F8CDB89E4B}"/>
          </ac:inkMkLst>
        </pc:inkChg>
        <pc:inkChg chg="add mod">
          <ac:chgData name="Michael Kuniega" userId="999f7fd1-0dc3-4cba-81fd-6a42a8d75a98" providerId="ADAL" clId="{1E35A640-996F-4A41-BB0C-8388290E474E}" dt="2023-01-08T02:13:01.721" v="876"/>
          <ac:inkMkLst>
            <pc:docMk/>
            <pc:sldMk cId="687704782" sldId="278"/>
            <ac:inkMk id="187" creationId="{0EA8C2A3-6527-7534-A1B2-BA285F1CCA2C}"/>
          </ac:inkMkLst>
        </pc:inkChg>
        <pc:inkChg chg="add mod">
          <ac:chgData name="Michael Kuniega" userId="999f7fd1-0dc3-4cba-81fd-6a42a8d75a98" providerId="ADAL" clId="{1E35A640-996F-4A41-BB0C-8388290E474E}" dt="2023-01-08T02:13:01.721" v="876"/>
          <ac:inkMkLst>
            <pc:docMk/>
            <pc:sldMk cId="687704782" sldId="278"/>
            <ac:inkMk id="188" creationId="{18A85E3F-287F-0FCD-7074-7C742E494693}"/>
          </ac:inkMkLst>
        </pc:inkChg>
        <pc:inkChg chg="add">
          <ac:chgData name="Michael Kuniega" userId="999f7fd1-0dc3-4cba-81fd-6a42a8d75a98" providerId="ADAL" clId="{1E35A640-996F-4A41-BB0C-8388290E474E}" dt="2023-01-08T02:13:02.063" v="877" actId="9405"/>
          <ac:inkMkLst>
            <pc:docMk/>
            <pc:sldMk cId="687704782" sldId="278"/>
            <ac:inkMk id="190" creationId="{365048D8-1C07-0653-F77F-98DCF125EAEC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1" creationId="{41BC0B2E-288C-CCEE-5E5E-1988AA0C2286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2" creationId="{47C01E44-F57D-E89B-6248-54BF61742AED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4" creationId="{4AC7B069-3F29-F607-3E93-2ED7FE5972ED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5" creationId="{B9776564-6EC0-FEA6-6E9B-F9F0E6CDED5A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7" creationId="{A67158E7-DB41-D5DD-BD36-3313A7DB760C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8" creationId="{C732957A-ABBF-16CF-0746-B26C145F25D1}"/>
          </ac:inkMkLst>
        </pc:inkChg>
        <pc:inkChg chg="add mod">
          <ac:chgData name="Michael Kuniega" userId="999f7fd1-0dc3-4cba-81fd-6a42a8d75a98" providerId="ADAL" clId="{1E35A640-996F-4A41-BB0C-8388290E474E}" dt="2023-01-08T02:13:14.878" v="887"/>
          <ac:inkMkLst>
            <pc:docMk/>
            <pc:sldMk cId="687704782" sldId="278"/>
            <ac:inkMk id="199" creationId="{C3E3DE54-226C-A2FD-BF26-9B46A1C1570F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1" creationId="{0206B8FF-6A9E-0FE0-C805-872ACADEC1A1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2" creationId="{C51EFB98-C592-4E90-2FE3-ABDFCB305720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3" creationId="{24DB81F4-7059-EC76-8C6C-FD66CBC0B73D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4" creationId="{FCC819D5-FA68-AA13-FB76-A192E0947346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5" creationId="{4DF71ABC-6CEE-A20D-2BC4-FD0DBA80D911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6" creationId="{84B010CA-0324-7A3A-BF03-8231976381FE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7" creationId="{85443230-A5B1-DBF9-801F-A8799D26E5CC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8" creationId="{2CD6200F-A75B-7777-BF72-2506C096B461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09" creationId="{33E6927A-4947-07EB-5433-8416A3AAC924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0" creationId="{EBE05027-E42C-A914-9B8A-B7253AAD46F7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2" creationId="{FAAF4F48-D7B8-DC65-C83B-58812A4A779C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3" creationId="{06D93565-E70D-EBAC-3AD4-070D7F5EEDA5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4" creationId="{6B57CC9E-9796-78AE-5515-7F58EA5EA064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5" creationId="{D7B7CA62-0D77-BC15-C91F-789C7A27C654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6" creationId="{41D6B85D-8982-844D-B84B-8320C5CB5173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7" creationId="{536267A3-5615-318B-3A4E-E6EF2BDFD6FA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8" creationId="{127C8B45-8403-7445-AF18-E64B51A0805E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19" creationId="{3504261B-9C54-0C4F-60DA-1821E8097AD0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20" creationId="{236E8650-825C-E2CA-F507-4FC4A2FB6664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21" creationId="{941221DB-EA18-C1A3-8856-7329826A89F3}"/>
          </ac:inkMkLst>
        </pc:inkChg>
        <pc:inkChg chg="add mod">
          <ac:chgData name="Michael Kuniega" userId="999f7fd1-0dc3-4cba-81fd-6a42a8d75a98" providerId="ADAL" clId="{1E35A640-996F-4A41-BB0C-8388290E474E}" dt="2023-01-08T02:13:26.599" v="910"/>
          <ac:inkMkLst>
            <pc:docMk/>
            <pc:sldMk cId="687704782" sldId="278"/>
            <ac:inkMk id="222" creationId="{E21F7CD4-B160-9339-DA92-E37D92427E66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24" creationId="{582650EA-C48F-9B39-E5B0-23F44CADBF3A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25" creationId="{7728A6C9-4E54-1741-BA10-4A62A6592A53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26" creationId="{8FE38298-1489-16E9-F88B-517D37589E8D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27" creationId="{08AF0345-6AF2-BC3C-8ADD-CC1487D56C4B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29" creationId="{DFAA35A9-B100-A28C-BACA-462345BFC187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30" creationId="{E9E070B0-5711-6CF9-B674-38C6A39D51FF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31" creationId="{FC131328-7DD2-220E-8832-27A8725077A4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32" creationId="{56BA90CC-B175-1666-6462-D71E796129FE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33" creationId="{D7363C86-B7DD-5407-902D-1B48F1BBE56C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34" creationId="{6817E7C7-8C78-A507-D559-A7470AC1B69A}"/>
          </ac:inkMkLst>
        </pc:inkChg>
        <pc:inkChg chg="add mod">
          <ac:chgData name="Michael Kuniega" userId="999f7fd1-0dc3-4cba-81fd-6a42a8d75a98" providerId="ADAL" clId="{1E35A640-996F-4A41-BB0C-8388290E474E}" dt="2023-01-08T02:13:37.632" v="923"/>
          <ac:inkMkLst>
            <pc:docMk/>
            <pc:sldMk cId="687704782" sldId="278"/>
            <ac:inkMk id="235" creationId="{D350DF4E-7694-FF85-53F5-C562E5047B48}"/>
          </ac:inkMkLst>
        </pc:inkChg>
        <pc:inkChg chg="add mod">
          <ac:chgData name="Michael Kuniega" userId="999f7fd1-0dc3-4cba-81fd-6a42a8d75a98" providerId="ADAL" clId="{1E35A640-996F-4A41-BB0C-8388290E474E}" dt="2023-01-08T02:13:41.302" v="930"/>
          <ac:inkMkLst>
            <pc:docMk/>
            <pc:sldMk cId="687704782" sldId="278"/>
            <ac:inkMk id="237" creationId="{77F531A9-9926-991F-6043-65C71107305A}"/>
          </ac:inkMkLst>
        </pc:inkChg>
        <pc:inkChg chg="add mod">
          <ac:chgData name="Michael Kuniega" userId="999f7fd1-0dc3-4cba-81fd-6a42a8d75a98" providerId="ADAL" clId="{1E35A640-996F-4A41-BB0C-8388290E474E}" dt="2023-01-08T02:13:41.302" v="930"/>
          <ac:inkMkLst>
            <pc:docMk/>
            <pc:sldMk cId="687704782" sldId="278"/>
            <ac:inkMk id="238" creationId="{DE050EF7-5E93-3B81-7EA3-40B2663BEEF8}"/>
          </ac:inkMkLst>
        </pc:inkChg>
        <pc:inkChg chg="add mod">
          <ac:chgData name="Michael Kuniega" userId="999f7fd1-0dc3-4cba-81fd-6a42a8d75a98" providerId="ADAL" clId="{1E35A640-996F-4A41-BB0C-8388290E474E}" dt="2023-01-08T02:13:41.302" v="930"/>
          <ac:inkMkLst>
            <pc:docMk/>
            <pc:sldMk cId="687704782" sldId="278"/>
            <ac:inkMk id="240" creationId="{8A6188BA-60D7-294A-00A7-4B66BD064AEB}"/>
          </ac:inkMkLst>
        </pc:inkChg>
        <pc:inkChg chg="add mod">
          <ac:chgData name="Michael Kuniega" userId="999f7fd1-0dc3-4cba-81fd-6a42a8d75a98" providerId="ADAL" clId="{1E35A640-996F-4A41-BB0C-8388290E474E}" dt="2023-01-08T02:13:41.302" v="930"/>
          <ac:inkMkLst>
            <pc:docMk/>
            <pc:sldMk cId="687704782" sldId="278"/>
            <ac:inkMk id="241" creationId="{81E428F2-DBEF-29C2-0A5A-5681196077A6}"/>
          </ac:inkMkLst>
        </pc:inkChg>
        <pc:inkChg chg="add mod">
          <ac:chgData name="Michael Kuniega" userId="999f7fd1-0dc3-4cba-81fd-6a42a8d75a98" providerId="ADAL" clId="{1E35A640-996F-4A41-BB0C-8388290E474E}" dt="2023-01-08T02:13:41.302" v="930"/>
          <ac:inkMkLst>
            <pc:docMk/>
            <pc:sldMk cId="687704782" sldId="278"/>
            <ac:inkMk id="242" creationId="{6EDF2DB3-3B8B-4918-1836-1CEF864D3A61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44" creationId="{3843E31F-312F-29A8-ACE6-733175BF88C1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45" creationId="{0FE9626E-9B85-73A8-93C6-0BE0FB490805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46" creationId="{F026768D-BBB8-2E69-0D10-BDB9BF6CF681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48" creationId="{E65D3204-D4DB-1327-B56D-B8C3681E5850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50" creationId="{35752E9E-E8FB-29FE-408B-8C954EF6354D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51" creationId="{77F3F70E-0EB8-03BE-0B00-13C607552CB9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52" creationId="{4DAE3E48-40DF-1270-5F1B-4D8B8160757B}"/>
          </ac:inkMkLst>
        </pc:inkChg>
        <pc:inkChg chg="add mod">
          <ac:chgData name="Michael Kuniega" userId="999f7fd1-0dc3-4cba-81fd-6a42a8d75a98" providerId="ADAL" clId="{1E35A640-996F-4A41-BB0C-8388290E474E}" dt="2023-01-08T02:13:47.211" v="941"/>
          <ac:inkMkLst>
            <pc:docMk/>
            <pc:sldMk cId="687704782" sldId="278"/>
            <ac:inkMk id="253" creationId="{B19CF0EC-AE0D-A904-6873-CD08538116E1}"/>
          </ac:inkMkLst>
        </pc:inkChg>
        <pc:inkChg chg="add mod">
          <ac:chgData name="Michael Kuniega" userId="999f7fd1-0dc3-4cba-81fd-6a42a8d75a98" providerId="ADAL" clId="{1E35A640-996F-4A41-BB0C-8388290E474E}" dt="2023-01-08T02:14:07.282" v="948"/>
          <ac:inkMkLst>
            <pc:docMk/>
            <pc:sldMk cId="687704782" sldId="278"/>
            <ac:inkMk id="255" creationId="{4D44F00D-E9E8-3CFA-11FE-A43396D89FD1}"/>
          </ac:inkMkLst>
        </pc:inkChg>
        <pc:inkChg chg="add mod">
          <ac:chgData name="Michael Kuniega" userId="999f7fd1-0dc3-4cba-81fd-6a42a8d75a98" providerId="ADAL" clId="{1E35A640-996F-4A41-BB0C-8388290E474E}" dt="2023-01-08T02:14:07.282" v="948"/>
          <ac:inkMkLst>
            <pc:docMk/>
            <pc:sldMk cId="687704782" sldId="278"/>
            <ac:inkMk id="256" creationId="{085984F4-EB87-E6A9-CB9A-5440B5A43BA4}"/>
          </ac:inkMkLst>
        </pc:inkChg>
        <pc:inkChg chg="add mod">
          <ac:chgData name="Michael Kuniega" userId="999f7fd1-0dc3-4cba-81fd-6a42a8d75a98" providerId="ADAL" clId="{1E35A640-996F-4A41-BB0C-8388290E474E}" dt="2023-01-08T02:14:07.282" v="948"/>
          <ac:inkMkLst>
            <pc:docMk/>
            <pc:sldMk cId="687704782" sldId="278"/>
            <ac:inkMk id="257" creationId="{1AD8E8D3-DBD7-D4CA-045A-45D6266293B4}"/>
          </ac:inkMkLst>
        </pc:inkChg>
        <pc:inkChg chg="add mod">
          <ac:chgData name="Michael Kuniega" userId="999f7fd1-0dc3-4cba-81fd-6a42a8d75a98" providerId="ADAL" clId="{1E35A640-996F-4A41-BB0C-8388290E474E}" dt="2023-01-08T02:14:07.282" v="948"/>
          <ac:inkMkLst>
            <pc:docMk/>
            <pc:sldMk cId="687704782" sldId="278"/>
            <ac:inkMk id="258" creationId="{0703F07A-8626-B7CF-558E-B73E53BE8C32}"/>
          </ac:inkMkLst>
        </pc:inkChg>
        <pc:inkChg chg="add mod">
          <ac:chgData name="Michael Kuniega" userId="999f7fd1-0dc3-4cba-81fd-6a42a8d75a98" providerId="ADAL" clId="{1E35A640-996F-4A41-BB0C-8388290E474E}" dt="2023-01-08T02:14:07.282" v="948"/>
          <ac:inkMkLst>
            <pc:docMk/>
            <pc:sldMk cId="687704782" sldId="278"/>
            <ac:inkMk id="259" creationId="{7C166772-4EDA-D633-6828-AE9DAAED0EC0}"/>
          </ac:inkMkLst>
        </pc:inkChg>
        <pc:inkChg chg="add mod">
          <ac:chgData name="Michael Kuniega" userId="999f7fd1-0dc3-4cba-81fd-6a42a8d75a98" providerId="ADAL" clId="{1E35A640-996F-4A41-BB0C-8388290E474E}" dt="2023-01-08T02:14:07.282" v="948"/>
          <ac:inkMkLst>
            <pc:docMk/>
            <pc:sldMk cId="687704782" sldId="278"/>
            <ac:inkMk id="260" creationId="{9E0ED0F4-F460-2638-F0BD-04F77F98044C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2" creationId="{B0A0590C-DE70-8662-8951-757DE750D121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3" creationId="{E44B335A-6ACC-3C35-DE16-232C32DDD719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5" creationId="{51B6C5B5-5AEF-D55F-8AC6-28733311C112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6" creationId="{561502B1-4C11-DEA5-72E4-64CDB91D2D6E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7" creationId="{CD54F27A-E6E1-9C4B-8744-55E32395BD1D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8" creationId="{0A565EC2-C7DA-05AC-6CEA-AA8FF9AFFFC6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69" creationId="{FB5305E6-AC80-7379-4045-2CE02B3937D5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0" creationId="{D5FBFA67-44EC-10AE-2A61-ADAB5BD0F523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1" creationId="{8F4E55B5-A97F-FAFD-5F6E-B623B0665136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2" creationId="{BF6B1CC9-8F76-7728-48CD-1474BDC66A7E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4" creationId="{4AA0946C-FB88-56B9-FA5D-B99FC042C4FB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5" creationId="{0E34B02E-8D24-4D4D-8F00-BDFB4DDB79D2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6" creationId="{D9CFFDDC-3D7F-DE2E-C1D7-DC51090184DB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7" creationId="{8FFCBBC2-3408-5AF6-BDD3-553C5263919C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8" creationId="{24D86FFF-8C65-859E-B353-EA33B4C104DC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79" creationId="{A3ECB2C2-F883-1B30-CEAD-0C333516E4FD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80" creationId="{D61578E6-9C30-6A2F-8AF6-629354474E4C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81" creationId="{40635150-0EF7-90F6-2787-C5F8EBB7250D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82" creationId="{400A9788-7D6B-F57E-0ABA-5D95D835A530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83" creationId="{187F3863-5DD4-B4BC-0BAA-282817AF6053}"/>
          </ac:inkMkLst>
        </pc:inkChg>
        <pc:inkChg chg="add mod">
          <ac:chgData name="Michael Kuniega" userId="999f7fd1-0dc3-4cba-81fd-6a42a8d75a98" providerId="ADAL" clId="{1E35A640-996F-4A41-BB0C-8388290E474E}" dt="2023-01-08T02:14:22.370" v="974"/>
          <ac:inkMkLst>
            <pc:docMk/>
            <pc:sldMk cId="687704782" sldId="278"/>
            <ac:inkMk id="284" creationId="{C9774050-F3EA-DC4E-70F1-F0865C3E341E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85" creationId="{E189BF4A-595A-3055-8A31-68B54F318C31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86" creationId="{73CC49D8-5A6B-4EAB-3C57-0C89961D42B8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89" creationId="{D35D6687-BBD3-E8F3-C7B3-7C602A4A6062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0" creationId="{B9CFCC83-B814-7F59-71E6-BD22A60C0F7E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1" creationId="{AC714551-05BB-4553-8AC2-BC91D6BA5495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2" creationId="{9AF81F97-F21E-227B-F4A3-6645466484CB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3" creationId="{67F17061-C4A6-3BF8-EADD-79B4C4D5C0D6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4" creationId="{F9E57638-A470-97FF-9317-F9DFC92D5705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5" creationId="{DB6A92F3-4900-6CDA-F326-489183448F9A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6" creationId="{32EDECCC-EE31-AD72-A8EA-E29C583C38D2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7" creationId="{855DD797-BFF3-7113-B567-C265F8F83254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8" creationId="{FE09F751-C970-EFED-2C05-AAE4E99B2187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299" creationId="{9F048DD4-2495-F6A7-83A6-5E421C47B156}"/>
          </ac:inkMkLst>
        </pc:inkChg>
        <pc:inkChg chg="add mod">
          <ac:chgData name="Michael Kuniega" userId="999f7fd1-0dc3-4cba-81fd-6a42a8d75a98" providerId="ADAL" clId="{1E35A640-996F-4A41-BB0C-8388290E474E}" dt="2023-01-08T02:14:29.312" v="987"/>
          <ac:inkMkLst>
            <pc:docMk/>
            <pc:sldMk cId="687704782" sldId="278"/>
            <ac:inkMk id="300" creationId="{5A04A1F9-0588-96E1-0583-31CC0CF4A3D8}"/>
          </ac:inkMkLst>
        </pc:inkChg>
        <pc:inkChg chg="add mod">
          <ac:chgData name="Michael Kuniega" userId="999f7fd1-0dc3-4cba-81fd-6a42a8d75a98" providerId="ADAL" clId="{1E35A640-996F-4A41-BB0C-8388290E474E}" dt="2023-01-08T02:14:33.366" v="994"/>
          <ac:inkMkLst>
            <pc:docMk/>
            <pc:sldMk cId="687704782" sldId="278"/>
            <ac:inkMk id="303" creationId="{0E01EF11-3EA6-67AA-1E48-1393BE07F2D6}"/>
          </ac:inkMkLst>
        </pc:inkChg>
        <pc:inkChg chg="add mod">
          <ac:chgData name="Michael Kuniega" userId="999f7fd1-0dc3-4cba-81fd-6a42a8d75a98" providerId="ADAL" clId="{1E35A640-996F-4A41-BB0C-8388290E474E}" dt="2023-01-08T02:14:33.366" v="994"/>
          <ac:inkMkLst>
            <pc:docMk/>
            <pc:sldMk cId="687704782" sldId="278"/>
            <ac:inkMk id="304" creationId="{B508CD2E-12B4-0414-B47E-D6C10C656A15}"/>
          </ac:inkMkLst>
        </pc:inkChg>
        <pc:inkChg chg="add mod">
          <ac:chgData name="Michael Kuniega" userId="999f7fd1-0dc3-4cba-81fd-6a42a8d75a98" providerId="ADAL" clId="{1E35A640-996F-4A41-BB0C-8388290E474E}" dt="2023-01-08T02:14:33.366" v="994"/>
          <ac:inkMkLst>
            <pc:docMk/>
            <pc:sldMk cId="687704782" sldId="278"/>
            <ac:inkMk id="305" creationId="{B55DC1DF-4FC1-09FD-BAE4-170DC6FC220C}"/>
          </ac:inkMkLst>
        </pc:inkChg>
        <pc:inkChg chg="add mod">
          <ac:chgData name="Michael Kuniega" userId="999f7fd1-0dc3-4cba-81fd-6a42a8d75a98" providerId="ADAL" clId="{1E35A640-996F-4A41-BB0C-8388290E474E}" dt="2023-01-08T02:14:33.366" v="994"/>
          <ac:inkMkLst>
            <pc:docMk/>
            <pc:sldMk cId="687704782" sldId="278"/>
            <ac:inkMk id="306" creationId="{37AF5575-ECEC-ECB5-08B4-B08D01D633B6}"/>
          </ac:inkMkLst>
        </pc:inkChg>
        <pc:inkChg chg="add mod">
          <ac:chgData name="Michael Kuniega" userId="999f7fd1-0dc3-4cba-81fd-6a42a8d75a98" providerId="ADAL" clId="{1E35A640-996F-4A41-BB0C-8388290E474E}" dt="2023-01-08T02:14:33.366" v="994"/>
          <ac:inkMkLst>
            <pc:docMk/>
            <pc:sldMk cId="687704782" sldId="278"/>
            <ac:inkMk id="307" creationId="{67306DF8-95F6-9188-DBAB-25A86D5D9426}"/>
          </ac:inkMkLst>
        </pc:inkChg>
        <pc:inkChg chg="add mod">
          <ac:chgData name="Michael Kuniega" userId="999f7fd1-0dc3-4cba-81fd-6a42a8d75a98" providerId="ADAL" clId="{1E35A640-996F-4A41-BB0C-8388290E474E}" dt="2023-01-08T02:14:33.366" v="994"/>
          <ac:inkMkLst>
            <pc:docMk/>
            <pc:sldMk cId="687704782" sldId="278"/>
            <ac:inkMk id="308" creationId="{1413F4A4-0CD9-016E-934C-51E89EDA7467}"/>
          </ac:inkMkLst>
        </pc:inkChg>
        <pc:inkChg chg="add">
          <ac:chgData name="Michael Kuniega" userId="999f7fd1-0dc3-4cba-81fd-6a42a8d75a98" providerId="ADAL" clId="{1E35A640-996F-4A41-BB0C-8388290E474E}" dt="2023-01-08T02:14:37.899" v="995" actId="9405"/>
          <ac:inkMkLst>
            <pc:docMk/>
            <pc:sldMk cId="687704782" sldId="278"/>
            <ac:inkMk id="310" creationId="{5E29367D-D4E5-A844-8CBE-60EA33E8DE35}"/>
          </ac:inkMkLst>
        </pc:inkChg>
        <pc:inkChg chg="add">
          <ac:chgData name="Michael Kuniega" userId="999f7fd1-0dc3-4cba-81fd-6a42a8d75a98" providerId="ADAL" clId="{1E35A640-996F-4A41-BB0C-8388290E474E}" dt="2023-01-08T02:14:39.976" v="996" actId="9405"/>
          <ac:inkMkLst>
            <pc:docMk/>
            <pc:sldMk cId="687704782" sldId="278"/>
            <ac:inkMk id="311" creationId="{7043981D-0DB9-4A69-B2B8-8A120C019CD0}"/>
          </ac:inkMkLst>
        </pc:inkChg>
        <pc:inkChg chg="add">
          <ac:chgData name="Michael Kuniega" userId="999f7fd1-0dc3-4cba-81fd-6a42a8d75a98" providerId="ADAL" clId="{1E35A640-996F-4A41-BB0C-8388290E474E}" dt="2023-01-08T02:14:42.691" v="997" actId="9405"/>
          <ac:inkMkLst>
            <pc:docMk/>
            <pc:sldMk cId="687704782" sldId="278"/>
            <ac:inkMk id="312" creationId="{FA8518A9-A481-AB33-AC4D-4998D789B176}"/>
          </ac:inkMkLst>
        </pc:inkChg>
      </pc:sldChg>
      <pc:sldChg chg="addSp delSp modSp mod">
        <pc:chgData name="Michael Kuniega" userId="999f7fd1-0dc3-4cba-81fd-6a42a8d75a98" providerId="ADAL" clId="{1E35A640-996F-4A41-BB0C-8388290E474E}" dt="2023-02-28T23:03:04.692" v="1874" actId="20577"/>
        <pc:sldMkLst>
          <pc:docMk/>
          <pc:sldMk cId="2153290615" sldId="280"/>
        </pc:sldMkLst>
        <pc:spChg chg="mod">
          <ac:chgData name="Michael Kuniega" userId="999f7fd1-0dc3-4cba-81fd-6a42a8d75a98" providerId="ADAL" clId="{1E35A640-996F-4A41-BB0C-8388290E474E}" dt="2023-02-28T23:03:04.692" v="1874" actId="20577"/>
          <ac:spMkLst>
            <pc:docMk/>
            <pc:sldMk cId="2153290615" sldId="280"/>
            <ac:spMk id="2" creationId="{43DAC455-562A-40D8-F7EA-A5843D8338E0}"/>
          </ac:spMkLst>
        </pc:spChg>
        <pc:grpChg chg="del mod">
          <ac:chgData name="Michael Kuniega" userId="999f7fd1-0dc3-4cba-81fd-6a42a8d75a98" providerId="ADAL" clId="{1E35A640-996F-4A41-BB0C-8388290E474E}" dt="2023-01-08T02:16:31.186" v="1006"/>
          <ac:grpSpMkLst>
            <pc:docMk/>
            <pc:sldMk cId="2153290615" sldId="280"/>
            <ac:grpSpMk id="21" creationId="{A54B1674-6778-6D46-A108-B56C98FD9B2D}"/>
          </ac:grpSpMkLst>
        </pc:grpChg>
        <pc:grpChg chg="del mod">
          <ac:chgData name="Michael Kuniega" userId="999f7fd1-0dc3-4cba-81fd-6a42a8d75a98" providerId="ADAL" clId="{1E35A640-996F-4A41-BB0C-8388290E474E}" dt="2023-01-08T02:16:42.915" v="1011"/>
          <ac:grpSpMkLst>
            <pc:docMk/>
            <pc:sldMk cId="2153290615" sldId="280"/>
            <ac:grpSpMk id="22" creationId="{16AB0F26-648A-92AC-F03A-7B48BED1FA72}"/>
          </ac:grpSpMkLst>
        </pc:grpChg>
        <pc:grpChg chg="del mod">
          <ac:chgData name="Michael Kuniega" userId="999f7fd1-0dc3-4cba-81fd-6a42a8d75a98" providerId="ADAL" clId="{1E35A640-996F-4A41-BB0C-8388290E474E}" dt="2023-01-08T02:17:14.554" v="1038"/>
          <ac:grpSpMkLst>
            <pc:docMk/>
            <pc:sldMk cId="2153290615" sldId="280"/>
            <ac:grpSpMk id="27" creationId="{6E3BBC9D-0A20-9388-4E5C-7E7818DD47E8}"/>
          </ac:grpSpMkLst>
        </pc:grpChg>
        <pc:grpChg chg="del mod">
          <ac:chgData name="Michael Kuniega" userId="999f7fd1-0dc3-4cba-81fd-6a42a8d75a98" providerId="ADAL" clId="{1E35A640-996F-4A41-BB0C-8388290E474E}" dt="2023-01-08T02:16:51.650" v="1018"/>
          <ac:grpSpMkLst>
            <pc:docMk/>
            <pc:sldMk cId="2153290615" sldId="280"/>
            <ac:grpSpMk id="32" creationId="{A3071EAF-FE16-7B20-0E24-71E64B390CC0}"/>
          </ac:grpSpMkLst>
        </pc:grpChg>
        <pc:grpChg chg="del mod">
          <ac:chgData name="Michael Kuniega" userId="999f7fd1-0dc3-4cba-81fd-6a42a8d75a98" providerId="ADAL" clId="{1E35A640-996F-4A41-BB0C-8388290E474E}" dt="2023-01-08T02:16:54.715" v="1022"/>
          <ac:grpSpMkLst>
            <pc:docMk/>
            <pc:sldMk cId="2153290615" sldId="280"/>
            <ac:grpSpMk id="34" creationId="{DE226DF0-552D-62D8-2925-079FA049EB2D}"/>
          </ac:grpSpMkLst>
        </pc:grpChg>
        <pc:grpChg chg="del mod">
          <ac:chgData name="Michael Kuniega" userId="999f7fd1-0dc3-4cba-81fd-6a42a8d75a98" providerId="ADAL" clId="{1E35A640-996F-4A41-BB0C-8388290E474E}" dt="2023-01-08T02:17:14.554" v="1038"/>
          <ac:grpSpMkLst>
            <pc:docMk/>
            <pc:sldMk cId="2153290615" sldId="280"/>
            <ac:grpSpMk id="38" creationId="{ED6625CA-CA60-5B90-DA98-A94C785B93ED}"/>
          </ac:grpSpMkLst>
        </pc:grpChg>
        <pc:grpChg chg="del mod">
          <ac:chgData name="Michael Kuniega" userId="999f7fd1-0dc3-4cba-81fd-6a42a8d75a98" providerId="ADAL" clId="{1E35A640-996F-4A41-BB0C-8388290E474E}" dt="2023-01-08T02:17:14.554" v="1038"/>
          <ac:grpSpMkLst>
            <pc:docMk/>
            <pc:sldMk cId="2153290615" sldId="280"/>
            <ac:grpSpMk id="45" creationId="{ECB35F0D-6598-0E9A-E062-6B84AEA33CF9}"/>
          </ac:grpSpMkLst>
        </pc:grpChg>
        <pc:grpChg chg="del mod">
          <ac:chgData name="Michael Kuniega" userId="999f7fd1-0dc3-4cba-81fd-6a42a8d75a98" providerId="ADAL" clId="{1E35A640-996F-4A41-BB0C-8388290E474E}" dt="2023-01-08T02:17:19.937" v="1045"/>
          <ac:grpSpMkLst>
            <pc:docMk/>
            <pc:sldMk cId="2153290615" sldId="280"/>
            <ac:grpSpMk id="52" creationId="{ABF2BED1-4D74-1D8D-CCD7-08D8F69D120C}"/>
          </ac:grpSpMkLst>
        </pc:grpChg>
        <pc:grpChg chg="add del mod">
          <ac:chgData name="Michael Kuniega" userId="999f7fd1-0dc3-4cba-81fd-6a42a8d75a98" providerId="ADAL" clId="{1E35A640-996F-4A41-BB0C-8388290E474E}" dt="2023-01-08T02:17:26.730" v="1049"/>
          <ac:grpSpMkLst>
            <pc:docMk/>
            <pc:sldMk cId="2153290615" sldId="280"/>
            <ac:grpSpMk id="59" creationId="{EE55F620-93A6-8FE5-0E3E-34DC4F30DE19}"/>
          </ac:grpSpMkLst>
        </pc:grpChg>
        <pc:grpChg chg="mod">
          <ac:chgData name="Michael Kuniega" userId="999f7fd1-0dc3-4cba-81fd-6a42a8d75a98" providerId="ADAL" clId="{1E35A640-996F-4A41-BB0C-8388290E474E}" dt="2023-01-08T02:17:26.730" v="1049"/>
          <ac:grpSpMkLst>
            <pc:docMk/>
            <pc:sldMk cId="2153290615" sldId="280"/>
            <ac:grpSpMk id="61" creationId="{A68BACC8-8B59-0B21-91DE-E34A7FCBF148}"/>
          </ac:grpSpMkLst>
        </pc:grpChg>
        <pc:grpChg chg="del mod">
          <ac:chgData name="Michael Kuniega" userId="999f7fd1-0dc3-4cba-81fd-6a42a8d75a98" providerId="ADAL" clId="{1E35A640-996F-4A41-BB0C-8388290E474E}" dt="2023-01-08T02:17:48.033" v="1058"/>
          <ac:grpSpMkLst>
            <pc:docMk/>
            <pc:sldMk cId="2153290615" sldId="280"/>
            <ac:grpSpMk id="65" creationId="{C3454EEE-1DEB-7EC1-C95F-D2E77B836E56}"/>
          </ac:grpSpMkLst>
        </pc:grpChg>
        <pc:grpChg chg="mod">
          <ac:chgData name="Michael Kuniega" userId="999f7fd1-0dc3-4cba-81fd-6a42a8d75a98" providerId="ADAL" clId="{1E35A640-996F-4A41-BB0C-8388290E474E}" dt="2023-01-08T02:17:59.879" v="1064"/>
          <ac:grpSpMkLst>
            <pc:docMk/>
            <pc:sldMk cId="2153290615" sldId="280"/>
            <ac:grpSpMk id="71" creationId="{0A9F5849-0750-0C23-5AF8-8EC6030DC3D8}"/>
          </ac:grpSpMkLst>
        </pc:grpChg>
        <pc:grpChg chg="del mod">
          <ac:chgData name="Michael Kuniega" userId="999f7fd1-0dc3-4cba-81fd-6a42a8d75a98" providerId="ADAL" clId="{1E35A640-996F-4A41-BB0C-8388290E474E}" dt="2023-01-08T02:18:11.431" v="1074"/>
          <ac:grpSpMkLst>
            <pc:docMk/>
            <pc:sldMk cId="2153290615" sldId="280"/>
            <ac:grpSpMk id="79" creationId="{344FAB03-E06C-D8C2-3EEA-890CDC9CB27A}"/>
          </ac:grpSpMkLst>
        </pc:grpChg>
        <pc:grpChg chg="del mod">
          <ac:chgData name="Michael Kuniega" userId="999f7fd1-0dc3-4cba-81fd-6a42a8d75a98" providerId="ADAL" clId="{1E35A640-996F-4A41-BB0C-8388290E474E}" dt="2023-01-08T02:18:18.757" v="1082"/>
          <ac:grpSpMkLst>
            <pc:docMk/>
            <pc:sldMk cId="2153290615" sldId="280"/>
            <ac:grpSpMk id="81" creationId="{C46CEB4E-5D08-7D21-022C-34A37162C304}"/>
          </ac:grpSpMkLst>
        </pc:grpChg>
        <pc:grpChg chg="del mod">
          <ac:chgData name="Michael Kuniega" userId="999f7fd1-0dc3-4cba-81fd-6a42a8d75a98" providerId="ADAL" clId="{1E35A640-996F-4A41-BB0C-8388290E474E}" dt="2023-01-08T02:18:23.143" v="1086"/>
          <ac:grpSpMkLst>
            <pc:docMk/>
            <pc:sldMk cId="2153290615" sldId="280"/>
            <ac:grpSpMk id="89" creationId="{FAE5B0CA-FDCE-1BC9-0EEB-5D6A60B160B6}"/>
          </ac:grpSpMkLst>
        </pc:grpChg>
        <pc:grpChg chg="mod">
          <ac:chgData name="Michael Kuniega" userId="999f7fd1-0dc3-4cba-81fd-6a42a8d75a98" providerId="ADAL" clId="{1E35A640-996F-4A41-BB0C-8388290E474E}" dt="2023-01-08T02:18:23.143" v="1086"/>
          <ac:grpSpMkLst>
            <pc:docMk/>
            <pc:sldMk cId="2153290615" sldId="280"/>
            <ac:grpSpMk id="93" creationId="{ADA371B9-1FD2-1FA4-0940-8DB7F6B69456}"/>
          </ac:grpSpMkLst>
        </pc:grpChg>
        <pc:grpChg chg="mod">
          <ac:chgData name="Michael Kuniega" userId="999f7fd1-0dc3-4cba-81fd-6a42a8d75a98" providerId="ADAL" clId="{1E35A640-996F-4A41-BB0C-8388290E474E}" dt="2023-01-08T02:18:34.771" v="1109"/>
          <ac:grpSpMkLst>
            <pc:docMk/>
            <pc:sldMk cId="2153290615" sldId="280"/>
            <ac:grpSpMk id="116" creationId="{EF44B14D-F7D8-E064-2BDA-2F4828CF3835}"/>
          </ac:grpSpMkLst>
        </pc:grpChg>
        <pc:grpChg chg="del mod">
          <ac:chgData name="Michael Kuniega" userId="999f7fd1-0dc3-4cba-81fd-6a42a8d75a98" providerId="ADAL" clId="{1E35A640-996F-4A41-BB0C-8388290E474E}" dt="2023-01-08T02:18:47.180" v="1118"/>
          <ac:grpSpMkLst>
            <pc:docMk/>
            <pc:sldMk cId="2153290615" sldId="280"/>
            <ac:grpSpMk id="122" creationId="{F4065B0F-2861-6F3A-BD16-500BB2C725E6}"/>
          </ac:grpSpMkLst>
        </pc:grpChg>
        <pc:grpChg chg="del mod">
          <ac:chgData name="Michael Kuniega" userId="999f7fd1-0dc3-4cba-81fd-6a42a8d75a98" providerId="ADAL" clId="{1E35A640-996F-4A41-BB0C-8388290E474E}" dt="2023-01-08T02:18:57.451" v="1131"/>
          <ac:grpSpMkLst>
            <pc:docMk/>
            <pc:sldMk cId="2153290615" sldId="280"/>
            <ac:grpSpMk id="125" creationId="{958E621F-287E-030E-7FF9-0037B0C39CC4}"/>
          </ac:grpSpMkLst>
        </pc:grpChg>
        <pc:grpChg chg="del mod">
          <ac:chgData name="Michael Kuniega" userId="999f7fd1-0dc3-4cba-81fd-6a42a8d75a98" providerId="ADAL" clId="{1E35A640-996F-4A41-BB0C-8388290E474E}" dt="2023-01-08T02:19:02.725" v="1136"/>
          <ac:grpSpMkLst>
            <pc:docMk/>
            <pc:sldMk cId="2153290615" sldId="280"/>
            <ac:grpSpMk id="136" creationId="{AC993882-15F4-2C10-5034-968B9C7E06D9}"/>
          </ac:grpSpMkLst>
        </pc:grpChg>
        <pc:grpChg chg="del mod">
          <ac:chgData name="Michael Kuniega" userId="999f7fd1-0dc3-4cba-81fd-6a42a8d75a98" providerId="ADAL" clId="{1E35A640-996F-4A41-BB0C-8388290E474E}" dt="2023-01-08T02:19:09.731" v="1147"/>
          <ac:grpSpMkLst>
            <pc:docMk/>
            <pc:sldMk cId="2153290615" sldId="280"/>
            <ac:grpSpMk id="141" creationId="{56DACA76-5E6C-C2B1-A407-32B19748F1A5}"/>
          </ac:grpSpMkLst>
        </pc:grpChg>
        <pc:grpChg chg="del mod">
          <ac:chgData name="Michael Kuniega" userId="999f7fd1-0dc3-4cba-81fd-6a42a8d75a98" providerId="ADAL" clId="{1E35A640-996F-4A41-BB0C-8388290E474E}" dt="2023-01-08T02:19:12.197" v="1151"/>
          <ac:grpSpMkLst>
            <pc:docMk/>
            <pc:sldMk cId="2153290615" sldId="280"/>
            <ac:grpSpMk id="152" creationId="{634B4689-EDC4-2185-FA9C-8B7B843A6339}"/>
          </ac:grpSpMkLst>
        </pc:grpChg>
        <pc:grpChg chg="del mod">
          <ac:chgData name="Michael Kuniega" userId="999f7fd1-0dc3-4cba-81fd-6a42a8d75a98" providerId="ADAL" clId="{1E35A640-996F-4A41-BB0C-8388290E474E}" dt="2023-01-08T02:19:17.442" v="1158"/>
          <ac:grpSpMkLst>
            <pc:docMk/>
            <pc:sldMk cId="2153290615" sldId="280"/>
            <ac:grpSpMk id="156" creationId="{A130012E-88A6-3112-2126-F45FCC8D0A36}"/>
          </ac:grpSpMkLst>
        </pc:grpChg>
        <pc:grpChg chg="del mod">
          <ac:chgData name="Michael Kuniega" userId="999f7fd1-0dc3-4cba-81fd-6a42a8d75a98" providerId="ADAL" clId="{1E35A640-996F-4A41-BB0C-8388290E474E}" dt="2023-01-08T02:19:22.383" v="1165"/>
          <ac:grpSpMkLst>
            <pc:docMk/>
            <pc:sldMk cId="2153290615" sldId="280"/>
            <ac:grpSpMk id="163" creationId="{EE24E780-F6B1-19AF-2BE5-54AB3DDB6C13}"/>
          </ac:grpSpMkLst>
        </pc:grpChg>
        <pc:grpChg chg="mod">
          <ac:chgData name="Michael Kuniega" userId="999f7fd1-0dc3-4cba-81fd-6a42a8d75a98" providerId="ADAL" clId="{1E35A640-996F-4A41-BB0C-8388290E474E}" dt="2023-01-08T02:19:22.383" v="1165"/>
          <ac:grpSpMkLst>
            <pc:docMk/>
            <pc:sldMk cId="2153290615" sldId="280"/>
            <ac:grpSpMk id="170" creationId="{D4A64D23-70BC-4BDD-A0B4-0BF2BFD25936}"/>
          </ac:grpSpMkLst>
        </pc:grpChg>
        <pc:grpChg chg="del mod">
          <ac:chgData name="Michael Kuniega" userId="999f7fd1-0dc3-4cba-81fd-6a42a8d75a98" providerId="ADAL" clId="{1E35A640-996F-4A41-BB0C-8388290E474E}" dt="2023-01-08T02:19:44.072" v="1186"/>
          <ac:grpSpMkLst>
            <pc:docMk/>
            <pc:sldMk cId="2153290615" sldId="280"/>
            <ac:grpSpMk id="175" creationId="{D96585E0-E6DA-78FE-2E83-4BA527C1BAFE}"/>
          </ac:grpSpMkLst>
        </pc:grpChg>
        <pc:grpChg chg="del mod">
          <ac:chgData name="Michael Kuniega" userId="999f7fd1-0dc3-4cba-81fd-6a42a8d75a98" providerId="ADAL" clId="{1E35A640-996F-4A41-BB0C-8388290E474E}" dt="2023-01-08T02:19:55.675" v="1208"/>
          <ac:grpSpMkLst>
            <pc:docMk/>
            <pc:sldMk cId="2153290615" sldId="280"/>
            <ac:grpSpMk id="191" creationId="{AB55A43A-6A0D-E03B-46C1-8FD14CA3890A}"/>
          </ac:grpSpMkLst>
        </pc:grpChg>
        <pc:grpChg chg="del mod">
          <ac:chgData name="Michael Kuniega" userId="999f7fd1-0dc3-4cba-81fd-6a42a8d75a98" providerId="ADAL" clId="{1E35A640-996F-4A41-BB0C-8388290E474E}" dt="2023-01-08T02:19:55.675" v="1208"/>
          <ac:grpSpMkLst>
            <pc:docMk/>
            <pc:sldMk cId="2153290615" sldId="280"/>
            <ac:grpSpMk id="192" creationId="{CF8EA59F-FEC8-0E08-FA3F-8B1DB8C0037E}"/>
          </ac:grpSpMkLst>
        </pc:grpChg>
        <pc:grpChg chg="del mod">
          <ac:chgData name="Michael Kuniega" userId="999f7fd1-0dc3-4cba-81fd-6a42a8d75a98" providerId="ADAL" clId="{1E35A640-996F-4A41-BB0C-8388290E474E}" dt="2023-01-08T02:19:55.675" v="1208"/>
          <ac:grpSpMkLst>
            <pc:docMk/>
            <pc:sldMk cId="2153290615" sldId="280"/>
            <ac:grpSpMk id="193" creationId="{237BB744-7733-4335-15C9-3FAE75BDF471}"/>
          </ac:grpSpMkLst>
        </pc:grpChg>
        <pc:grpChg chg="del mod">
          <ac:chgData name="Michael Kuniega" userId="999f7fd1-0dc3-4cba-81fd-6a42a8d75a98" providerId="ADAL" clId="{1E35A640-996F-4A41-BB0C-8388290E474E}" dt="2023-01-08T02:19:55.675" v="1208"/>
          <ac:grpSpMkLst>
            <pc:docMk/>
            <pc:sldMk cId="2153290615" sldId="280"/>
            <ac:grpSpMk id="197" creationId="{35ED64AC-60B9-CF0F-3FFE-69E84533ED60}"/>
          </ac:grpSpMkLst>
        </pc:grpChg>
        <pc:grpChg chg="del mod">
          <ac:chgData name="Michael Kuniega" userId="999f7fd1-0dc3-4cba-81fd-6a42a8d75a98" providerId="ADAL" clId="{1E35A640-996F-4A41-BB0C-8388290E474E}" dt="2023-01-08T02:19:55.675" v="1208"/>
          <ac:grpSpMkLst>
            <pc:docMk/>
            <pc:sldMk cId="2153290615" sldId="280"/>
            <ac:grpSpMk id="215" creationId="{00AC298B-751E-F94D-B0CF-320AA6B3CF7D}"/>
          </ac:grpSpMkLst>
        </pc:grpChg>
        <pc:grpChg chg="mod">
          <ac:chgData name="Michael Kuniega" userId="999f7fd1-0dc3-4cba-81fd-6a42a8d75a98" providerId="ADAL" clId="{1E35A640-996F-4A41-BB0C-8388290E474E}" dt="2023-01-08T02:19:55.675" v="1208"/>
          <ac:grpSpMkLst>
            <pc:docMk/>
            <pc:sldMk cId="2153290615" sldId="280"/>
            <ac:grpSpMk id="216" creationId="{A818C65E-CCEA-357C-F130-DCB83CBD2EBA}"/>
          </ac:grpSpMkLst>
        </pc:grpChg>
        <pc:grpChg chg="mod">
          <ac:chgData name="Michael Kuniega" userId="999f7fd1-0dc3-4cba-81fd-6a42a8d75a98" providerId="ADAL" clId="{1E35A640-996F-4A41-BB0C-8388290E474E}" dt="2023-01-08T02:20:00.460" v="1212"/>
          <ac:grpSpMkLst>
            <pc:docMk/>
            <pc:sldMk cId="2153290615" sldId="280"/>
            <ac:grpSpMk id="220" creationId="{EEDD8083-831D-C767-5F9F-B2BE9267C91E}"/>
          </ac:grpSpMkLst>
        </pc:grpChg>
        <pc:grpChg chg="del mod">
          <ac:chgData name="Michael Kuniega" userId="999f7fd1-0dc3-4cba-81fd-6a42a8d75a98" providerId="ADAL" clId="{1E35A640-996F-4A41-BB0C-8388290E474E}" dt="2023-01-08T02:20:15.182" v="1228"/>
          <ac:grpSpMkLst>
            <pc:docMk/>
            <pc:sldMk cId="2153290615" sldId="280"/>
            <ac:grpSpMk id="236" creationId="{25F5FB8E-6312-7FA1-B7F7-3BDFD3D89FB9}"/>
          </ac:grpSpMkLst>
        </pc:grpChg>
        <pc:grpChg chg="del mod">
          <ac:chgData name="Michael Kuniega" userId="999f7fd1-0dc3-4cba-81fd-6a42a8d75a98" providerId="ADAL" clId="{1E35A640-996F-4A41-BB0C-8388290E474E}" dt="2023-01-08T02:20:26.600" v="1237"/>
          <ac:grpSpMkLst>
            <pc:docMk/>
            <pc:sldMk cId="2153290615" sldId="280"/>
            <ac:grpSpMk id="237" creationId="{4D8AD235-B9D8-AEE5-51B5-A78D6BFCC337}"/>
          </ac:grpSpMkLst>
        </pc:grpChg>
        <pc:grpChg chg="del mod">
          <ac:chgData name="Michael Kuniega" userId="999f7fd1-0dc3-4cba-81fd-6a42a8d75a98" providerId="ADAL" clId="{1E35A640-996F-4A41-BB0C-8388290E474E}" dt="2023-01-08T02:20:26.600" v="1237"/>
          <ac:grpSpMkLst>
            <pc:docMk/>
            <pc:sldMk cId="2153290615" sldId="280"/>
            <ac:grpSpMk id="244" creationId="{FC87CAC4-D7B6-ADA4-1174-D8F96BC0871E}"/>
          </ac:grpSpMkLst>
        </pc:grpChg>
        <pc:grpChg chg="del mod">
          <ac:chgData name="Michael Kuniega" userId="999f7fd1-0dc3-4cba-81fd-6a42a8d75a98" providerId="ADAL" clId="{1E35A640-996F-4A41-BB0C-8388290E474E}" dt="2023-01-08T02:20:30.602" v="1246"/>
          <ac:grpSpMkLst>
            <pc:docMk/>
            <pc:sldMk cId="2153290615" sldId="280"/>
            <ac:grpSpMk id="246" creationId="{ECF5AFF2-50B5-91F1-6171-1125688B36F5}"/>
          </ac:grpSpMkLst>
        </pc:grpChg>
        <pc:grpChg chg="del mod">
          <ac:chgData name="Michael Kuniega" userId="999f7fd1-0dc3-4cba-81fd-6a42a8d75a98" providerId="ADAL" clId="{1E35A640-996F-4A41-BB0C-8388290E474E}" dt="2023-01-08T02:20:35.423" v="1251"/>
          <ac:grpSpMkLst>
            <pc:docMk/>
            <pc:sldMk cId="2153290615" sldId="280"/>
            <ac:grpSpMk id="255" creationId="{61D639C3-7BE2-56C1-933A-A4952104AE71}"/>
          </ac:grpSpMkLst>
        </pc:grpChg>
        <pc:grpChg chg="del mod">
          <ac:chgData name="Michael Kuniega" userId="999f7fd1-0dc3-4cba-81fd-6a42a8d75a98" providerId="ADAL" clId="{1E35A640-996F-4A41-BB0C-8388290E474E}" dt="2023-01-08T02:20:45.434" v="1260"/>
          <ac:grpSpMkLst>
            <pc:docMk/>
            <pc:sldMk cId="2153290615" sldId="280"/>
            <ac:grpSpMk id="260" creationId="{F6C6728E-269F-D7DA-D404-86F87A42FF64}"/>
          </ac:grpSpMkLst>
        </pc:grpChg>
        <pc:grpChg chg="del mod">
          <ac:chgData name="Michael Kuniega" userId="999f7fd1-0dc3-4cba-81fd-6a42a8d75a98" providerId="ADAL" clId="{1E35A640-996F-4A41-BB0C-8388290E474E}" dt="2023-01-08T02:20:45.434" v="1260"/>
          <ac:grpSpMkLst>
            <pc:docMk/>
            <pc:sldMk cId="2153290615" sldId="280"/>
            <ac:grpSpMk id="264" creationId="{AE8E0154-36A9-D445-842F-086FFD18DB07}"/>
          </ac:grpSpMkLst>
        </pc:grpChg>
        <pc:grpChg chg="del mod">
          <ac:chgData name="Michael Kuniega" userId="999f7fd1-0dc3-4cba-81fd-6a42a8d75a98" providerId="ADAL" clId="{1E35A640-996F-4A41-BB0C-8388290E474E}" dt="2023-01-08T02:21:28.118" v="1297"/>
          <ac:grpSpMkLst>
            <pc:docMk/>
            <pc:sldMk cId="2153290615" sldId="280"/>
            <ac:grpSpMk id="269" creationId="{7C2F7F4D-0345-D52A-7F94-C1F560AA4517}"/>
          </ac:grpSpMkLst>
        </pc:grpChg>
        <pc:grpChg chg="del mod">
          <ac:chgData name="Michael Kuniega" userId="999f7fd1-0dc3-4cba-81fd-6a42a8d75a98" providerId="ADAL" clId="{1E35A640-996F-4A41-BB0C-8388290E474E}" dt="2023-01-08T02:20:59.371" v="1286"/>
          <ac:grpSpMkLst>
            <pc:docMk/>
            <pc:sldMk cId="2153290615" sldId="280"/>
            <ac:grpSpMk id="283" creationId="{9F43911D-7E41-A863-B83C-FB5E12F678F9}"/>
          </ac:grpSpMkLst>
        </pc:grpChg>
        <pc:grpChg chg="del mod">
          <ac:chgData name="Michael Kuniega" userId="999f7fd1-0dc3-4cba-81fd-6a42a8d75a98" providerId="ADAL" clId="{1E35A640-996F-4A41-BB0C-8388290E474E}" dt="2023-01-08T02:21:34.404" v="1306"/>
          <ac:grpSpMkLst>
            <pc:docMk/>
            <pc:sldMk cId="2153290615" sldId="280"/>
            <ac:grpSpMk id="287" creationId="{63D3668F-F28A-7822-F9B3-D45A48C49663}"/>
          </ac:grpSpMkLst>
        </pc:grpChg>
        <pc:grpChg chg="mod">
          <ac:chgData name="Michael Kuniega" userId="999f7fd1-0dc3-4cba-81fd-6a42a8d75a98" providerId="ADAL" clId="{1E35A640-996F-4A41-BB0C-8388290E474E}" dt="2023-01-08T02:21:34.404" v="1306"/>
          <ac:grpSpMkLst>
            <pc:docMk/>
            <pc:sldMk cId="2153290615" sldId="280"/>
            <ac:grpSpMk id="296" creationId="{FA2C52AF-72F1-FC99-8EA1-4F0A38E216BB}"/>
          </ac:grpSpMkLst>
        </pc:grpChg>
        <pc:grpChg chg="del mod">
          <ac:chgData name="Michael Kuniega" userId="999f7fd1-0dc3-4cba-81fd-6a42a8d75a98" providerId="ADAL" clId="{1E35A640-996F-4A41-BB0C-8388290E474E}" dt="2023-01-08T02:21:46.992" v="1320"/>
          <ac:grpSpMkLst>
            <pc:docMk/>
            <pc:sldMk cId="2153290615" sldId="280"/>
            <ac:grpSpMk id="302" creationId="{1C40A3A6-9577-AA91-63A9-DD2F353EF242}"/>
          </ac:grpSpMkLst>
        </pc:grpChg>
        <pc:grpChg chg="del mod">
          <ac:chgData name="Michael Kuniega" userId="999f7fd1-0dc3-4cba-81fd-6a42a8d75a98" providerId="ADAL" clId="{1E35A640-996F-4A41-BB0C-8388290E474E}" dt="2023-01-08T02:22:12.728" v="1357"/>
          <ac:grpSpMkLst>
            <pc:docMk/>
            <pc:sldMk cId="2153290615" sldId="280"/>
            <ac:grpSpMk id="310" creationId="{311E2586-8D6E-6CA9-2F5E-19796DCBC38F}"/>
          </ac:grpSpMkLst>
        </pc:grpChg>
        <pc:grpChg chg="del mod">
          <ac:chgData name="Michael Kuniega" userId="999f7fd1-0dc3-4cba-81fd-6a42a8d75a98" providerId="ADAL" clId="{1E35A640-996F-4A41-BB0C-8388290E474E}" dt="2023-01-08T02:22:03.473" v="1340"/>
          <ac:grpSpMkLst>
            <pc:docMk/>
            <pc:sldMk cId="2153290615" sldId="280"/>
            <ac:grpSpMk id="320" creationId="{2316CDD3-5FE2-322E-87AC-22AD896C1362}"/>
          </ac:grpSpMkLst>
        </pc:grpChg>
        <pc:grpChg chg="del mod">
          <ac:chgData name="Michael Kuniega" userId="999f7fd1-0dc3-4cba-81fd-6a42a8d75a98" providerId="ADAL" clId="{1E35A640-996F-4A41-BB0C-8388290E474E}" dt="2023-01-08T02:22:12.728" v="1357"/>
          <ac:grpSpMkLst>
            <pc:docMk/>
            <pc:sldMk cId="2153290615" sldId="280"/>
            <ac:grpSpMk id="327" creationId="{348505DD-47E1-3FDA-DEB4-54622ECB6FF6}"/>
          </ac:grpSpMkLst>
        </pc:grpChg>
        <pc:grpChg chg="del mod">
          <ac:chgData name="Michael Kuniega" userId="999f7fd1-0dc3-4cba-81fd-6a42a8d75a98" providerId="ADAL" clId="{1E35A640-996F-4A41-BB0C-8388290E474E}" dt="2023-01-08T02:22:12.728" v="1357"/>
          <ac:grpSpMkLst>
            <pc:docMk/>
            <pc:sldMk cId="2153290615" sldId="280"/>
            <ac:grpSpMk id="344" creationId="{1E93FAA9-45C7-E25F-3C3A-BF3D545DA581}"/>
          </ac:grpSpMkLst>
        </pc:grpChg>
        <pc:grpChg chg="del mod">
          <ac:chgData name="Michael Kuniega" userId="999f7fd1-0dc3-4cba-81fd-6a42a8d75a98" providerId="ADAL" clId="{1E35A640-996F-4A41-BB0C-8388290E474E}" dt="2023-01-08T02:22:20.190" v="1365"/>
          <ac:grpSpMkLst>
            <pc:docMk/>
            <pc:sldMk cId="2153290615" sldId="280"/>
            <ac:grpSpMk id="345" creationId="{B7968DAF-9B7A-92E7-ECEC-09DFF73736F8}"/>
          </ac:grpSpMkLst>
        </pc:grpChg>
        <pc:grpChg chg="mod">
          <ac:chgData name="Michael Kuniega" userId="999f7fd1-0dc3-4cba-81fd-6a42a8d75a98" providerId="ADAL" clId="{1E35A640-996F-4A41-BB0C-8388290E474E}" dt="2023-01-08T02:22:20.190" v="1365"/>
          <ac:grpSpMkLst>
            <pc:docMk/>
            <pc:sldMk cId="2153290615" sldId="280"/>
            <ac:grpSpMk id="353" creationId="{AE1C4B4D-2041-F36A-B9B6-E5DB9F7DC0CE}"/>
          </ac:grpSpMkLst>
        </pc:grp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3" creationId="{90953D0E-E5E3-0C0D-A39F-82B1A2EB0417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4" creationId="{AE06911F-FFF1-4185-D3A3-967EB6F825CC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5" creationId="{2FB3C986-276B-9D39-4705-FD83C0CA7651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6" creationId="{875872D4-4359-10C3-0A55-31533351AEE2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7" creationId="{AB40F11F-BF38-693E-6618-571B81D6C338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8" creationId="{3BCBA337-41DA-10E6-8D94-73BC7745433E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19" creationId="{2C8B9E60-9C96-1348-98C0-DEE143475C08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0" creationId="{CC5DA6A6-6578-6105-0D78-4A93236D3CC8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3" creationId="{1237D822-C9A7-C6D2-1C48-C1B9325D9D5E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4" creationId="{643283B6-2573-BE39-DE2D-EC81CF8D3884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5" creationId="{2544EF2D-EF27-979D-8189-7D3749D75967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6" creationId="{304AA2F9-8D2C-501D-6CA8-1D68D0F41D5E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8" creationId="{C658CF9F-F85A-244D-D616-88A4DF1F51C1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29" creationId="{5BFCDC27-B4E1-8E71-C7DB-1E4B00BC59E6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0" creationId="{65BB3B69-0D41-C0A1-041D-8B7C99494EF6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1" creationId="{27E47A47-FEB4-4DE2-1F30-E1C0F0DF18D2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3" creationId="{6752D6A6-1624-8D93-0D4D-274513ED34AC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5" creationId="{92CAE5A4-4BE0-DC1C-FD92-E210E3CD238A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6" creationId="{07A0782C-1FC2-0540-DE75-759DB3749122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7" creationId="{4238C2FD-960D-3ADD-AF5E-92617A7F3C04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39" creationId="{F0B32474-324F-0712-33A9-46F18AC4C33B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0" creationId="{ABE2389B-B2D3-CADE-774F-1307E51F99CF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1" creationId="{7A880D7C-E90E-D6F2-14F4-ACF2F748FAA5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2" creationId="{827BE524-512B-E4FB-CF03-434655E99953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3" creationId="{3D23AEDF-F1BF-4FCE-3472-45A401767E7D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4" creationId="{42602C91-F074-59B2-35E9-27A008CCC679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6" creationId="{2D604E18-A54C-0BB6-E26E-39BC6F357792}"/>
          </ac:inkMkLst>
        </pc:inkChg>
        <pc:inkChg chg="add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47" creationId="{2C018E07-16DD-CE06-1324-DD3C72442545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48" creationId="{1B3E2AA8-E987-0662-F853-D5010ADFD09C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49" creationId="{FD82844C-1FA3-6F11-1551-67D763B9304D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0" creationId="{09CC625A-DF85-2046-A377-74DA6EF84D0D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1" creationId="{562474C8-D680-0AA9-8E42-4C751C2E8EC6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3" creationId="{45349281-EC72-95B9-D8FC-052D4DC76082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4" creationId="{7965B912-954A-37B9-9782-549D4EE0F120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5" creationId="{1FF59E9E-07E5-0EF0-4385-E32A140A72A0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6" creationId="{30375785-0AB1-38C8-5FD8-51160F24F0AD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7" creationId="{20BC750D-CD26-F2E6-9701-9B22FDF65DED}"/>
          </ac:inkMkLst>
        </pc:inkChg>
        <pc:inkChg chg="add mod">
          <ac:chgData name="Michael Kuniega" userId="999f7fd1-0dc3-4cba-81fd-6a42a8d75a98" providerId="ADAL" clId="{1E35A640-996F-4A41-BB0C-8388290E474E}" dt="2023-01-08T02:17:36.330" v="1052" actId="1076"/>
          <ac:inkMkLst>
            <pc:docMk/>
            <pc:sldMk cId="2153290615" sldId="280"/>
            <ac:inkMk id="58" creationId="{E852D365-B7AE-188A-C08C-C8ABE06870FB}"/>
          </ac:inkMkLst>
        </pc:inkChg>
        <pc:inkChg chg="add del mod">
          <ac:chgData name="Michael Kuniega" userId="999f7fd1-0dc3-4cba-81fd-6a42a8d75a98" providerId="ADAL" clId="{1E35A640-996F-4A41-BB0C-8388290E474E}" dt="2023-01-08T02:17:26.730" v="1049"/>
          <ac:inkMkLst>
            <pc:docMk/>
            <pc:sldMk cId="2153290615" sldId="280"/>
            <ac:inkMk id="60" creationId="{8F43507B-48B8-3DC6-9AD0-AD014C6A301D}"/>
          </ac:inkMkLst>
        </pc:inkChg>
        <pc:inkChg chg="add del mod">
          <ac:chgData name="Michael Kuniega" userId="999f7fd1-0dc3-4cba-81fd-6a42a8d75a98" providerId="ADAL" clId="{1E35A640-996F-4A41-BB0C-8388290E474E}" dt="2023-01-08T02:17:48.033" v="1058"/>
          <ac:inkMkLst>
            <pc:docMk/>
            <pc:sldMk cId="2153290615" sldId="280"/>
            <ac:inkMk id="62" creationId="{6822408D-5DF5-C484-967F-651C84476DB6}"/>
          </ac:inkMkLst>
        </pc:inkChg>
        <pc:inkChg chg="add del mod">
          <ac:chgData name="Michael Kuniega" userId="999f7fd1-0dc3-4cba-81fd-6a42a8d75a98" providerId="ADAL" clId="{1E35A640-996F-4A41-BB0C-8388290E474E}" dt="2023-01-08T02:17:48.033" v="1057"/>
          <ac:inkMkLst>
            <pc:docMk/>
            <pc:sldMk cId="2153290615" sldId="280"/>
            <ac:inkMk id="63" creationId="{D610F7E8-7FBD-5D1F-11D0-DF009895B6BB}"/>
          </ac:inkMkLst>
        </pc:inkChg>
        <pc:inkChg chg="add mod">
          <ac:chgData name="Michael Kuniega" userId="999f7fd1-0dc3-4cba-81fd-6a42a8d75a98" providerId="ADAL" clId="{1E35A640-996F-4A41-BB0C-8388290E474E}" dt="2023-01-08T02:17:48.033" v="1058"/>
          <ac:inkMkLst>
            <pc:docMk/>
            <pc:sldMk cId="2153290615" sldId="280"/>
            <ac:inkMk id="64" creationId="{D15DA9E7-AB50-61E5-6F41-BA28C53D6384}"/>
          </ac:inkMkLst>
        </pc:inkChg>
        <pc:inkChg chg="add mod">
          <ac:chgData name="Michael Kuniega" userId="999f7fd1-0dc3-4cba-81fd-6a42a8d75a98" providerId="ADAL" clId="{1E35A640-996F-4A41-BB0C-8388290E474E}" dt="2023-01-08T02:17:59.879" v="1064"/>
          <ac:inkMkLst>
            <pc:docMk/>
            <pc:sldMk cId="2153290615" sldId="280"/>
            <ac:inkMk id="66" creationId="{C0331462-2AC9-BF95-C342-CA0DEAD424F7}"/>
          </ac:inkMkLst>
        </pc:inkChg>
        <pc:inkChg chg="add mod">
          <ac:chgData name="Michael Kuniega" userId="999f7fd1-0dc3-4cba-81fd-6a42a8d75a98" providerId="ADAL" clId="{1E35A640-996F-4A41-BB0C-8388290E474E}" dt="2023-01-08T02:17:59.879" v="1064"/>
          <ac:inkMkLst>
            <pc:docMk/>
            <pc:sldMk cId="2153290615" sldId="280"/>
            <ac:inkMk id="67" creationId="{C48D1ADD-D888-3460-D8A1-1D8D6C21A455}"/>
          </ac:inkMkLst>
        </pc:inkChg>
        <pc:inkChg chg="add mod">
          <ac:chgData name="Michael Kuniega" userId="999f7fd1-0dc3-4cba-81fd-6a42a8d75a98" providerId="ADAL" clId="{1E35A640-996F-4A41-BB0C-8388290E474E}" dt="2023-01-08T02:17:59.879" v="1064"/>
          <ac:inkMkLst>
            <pc:docMk/>
            <pc:sldMk cId="2153290615" sldId="280"/>
            <ac:inkMk id="68" creationId="{45041B4C-EEEF-13F8-29AD-F392F20FFBA0}"/>
          </ac:inkMkLst>
        </pc:inkChg>
        <pc:inkChg chg="add mod">
          <ac:chgData name="Michael Kuniega" userId="999f7fd1-0dc3-4cba-81fd-6a42a8d75a98" providerId="ADAL" clId="{1E35A640-996F-4A41-BB0C-8388290E474E}" dt="2023-01-08T02:17:59.879" v="1064"/>
          <ac:inkMkLst>
            <pc:docMk/>
            <pc:sldMk cId="2153290615" sldId="280"/>
            <ac:inkMk id="69" creationId="{A9E00DFA-A920-6D8D-8690-71DD6A00F315}"/>
          </ac:inkMkLst>
        </pc:inkChg>
        <pc:inkChg chg="add mod">
          <ac:chgData name="Michael Kuniega" userId="999f7fd1-0dc3-4cba-81fd-6a42a8d75a98" providerId="ADAL" clId="{1E35A640-996F-4A41-BB0C-8388290E474E}" dt="2023-01-08T02:17:59.879" v="1064"/>
          <ac:inkMkLst>
            <pc:docMk/>
            <pc:sldMk cId="2153290615" sldId="280"/>
            <ac:inkMk id="70" creationId="{240773E1-9BD0-FF07-DD34-85BB2A7DE041}"/>
          </ac:inkMkLst>
        </pc:inkChg>
        <pc:inkChg chg="add">
          <ac:chgData name="Michael Kuniega" userId="999f7fd1-0dc3-4cba-81fd-6a42a8d75a98" providerId="ADAL" clId="{1E35A640-996F-4A41-BB0C-8388290E474E}" dt="2023-01-08T02:18:00.571" v="1065" actId="9405"/>
          <ac:inkMkLst>
            <pc:docMk/>
            <pc:sldMk cId="2153290615" sldId="280"/>
            <ac:inkMk id="72" creationId="{F3BADE97-AA92-6E61-BC60-928E2616D6E1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73" creationId="{F9B4F957-8F0B-25DE-1940-410D01A0BEF3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74" creationId="{1F1124BC-B44D-0A17-A7AF-972D8ACB9201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75" creationId="{950753ED-937C-C440-55E0-1A2C5D0DD9A3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76" creationId="{5C723B33-81F0-6EF6-4FC3-6895D7E131EE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77" creationId="{2CCAA5F5-8E05-1555-F033-A565F95896E8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78" creationId="{24A09021-C2B5-776A-D256-8CEF12D6D4BC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0" creationId="{CAC77579-51E4-FEB2-9C14-14637598C28B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2" creationId="{6C154347-B926-CA54-7BA5-7004C86EAD5C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3" creationId="{83BD21C2-94C7-D472-0B40-F67780C065B2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4" creationId="{BD70AEA8-D7FA-F5DC-C485-9F7ECF4FEEF2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5" creationId="{FB05B613-96CC-DBBA-EDE0-2D9E58B0F450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6" creationId="{6ADA0694-671F-D2E3-B310-C5C8AEA2A4EF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7" creationId="{F8338135-68A4-7B16-FF23-7471DA2C71C6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88" creationId="{3F00770D-D783-1732-F9F6-558A1CA4A6A6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90" creationId="{A5B2FE55-1A22-5359-D254-5AA2C9CA20D6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91" creationId="{E2823180-B3FC-014D-7ED1-87F97A7EF83F}"/>
          </ac:inkMkLst>
        </pc:inkChg>
        <pc:inkChg chg="add mod">
          <ac:chgData name="Michael Kuniega" userId="999f7fd1-0dc3-4cba-81fd-6a42a8d75a98" providerId="ADAL" clId="{1E35A640-996F-4A41-BB0C-8388290E474E}" dt="2023-01-08T02:18:23.143" v="1086"/>
          <ac:inkMkLst>
            <pc:docMk/>
            <pc:sldMk cId="2153290615" sldId="280"/>
            <ac:inkMk id="92" creationId="{C63D2ECD-8C95-E2B4-EB70-249A3439E6E2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94" creationId="{86547508-8C20-7D1E-6F5D-1CD77F90BF2B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95" creationId="{BF8AD6C1-4AC9-810B-4DF7-FBC698D0EF4D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96" creationId="{18991F89-2BCC-4993-88F7-B88CBACCFDF9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97" creationId="{562B232C-83DB-0255-A781-5F8E1CDA618E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98" creationId="{BCA733DA-8015-D526-A9D7-5DFAB90C19DB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99" creationId="{2FCDE56A-16C0-492B-4E51-FDBB4CBF937D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0" creationId="{9EEB6D85-8304-51F1-1933-1C74F7F770B7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1" creationId="{14EA9082-F6E9-F69B-F6E0-90ADD97BF641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2" creationId="{DC0669AD-2C60-8247-5A5F-B9CD01F8A9CC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3" creationId="{5F419AD6-DBB0-B492-4119-6A4218162915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4" creationId="{AA4613F5-0A8F-A644-E88C-BDE788A4D1E2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5" creationId="{C56C710C-A633-3EF8-DD1F-A59E6A61D2D8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6" creationId="{C0FAECE4-7822-1F47-2E83-32E466D99019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7" creationId="{2D5F3728-2E83-0DAE-647C-A54F47B80FBE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8" creationId="{BA3C905E-CF5D-A963-731B-19804971E16B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09" creationId="{4AEF73A0-A162-D02E-85E8-0AC779FC7C64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10" creationId="{29888143-AB9B-0ADC-3771-A1441BD51AF3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11" creationId="{5CE31E7B-786C-43CC-2D5B-170BA722E2F3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12" creationId="{87CB72FA-6709-B4BD-8578-34FEB5430C81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13" creationId="{33C23EB0-60EA-9566-3E56-42A24317CFE0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14" creationId="{7B652ADC-6998-F60C-7905-8AC89E19DC91}"/>
          </ac:inkMkLst>
        </pc:inkChg>
        <pc:inkChg chg="add mod">
          <ac:chgData name="Michael Kuniega" userId="999f7fd1-0dc3-4cba-81fd-6a42a8d75a98" providerId="ADAL" clId="{1E35A640-996F-4A41-BB0C-8388290E474E}" dt="2023-01-08T02:18:34.771" v="1109"/>
          <ac:inkMkLst>
            <pc:docMk/>
            <pc:sldMk cId="2153290615" sldId="280"/>
            <ac:inkMk id="115" creationId="{9D254F97-ECEB-DE8D-DB34-EA6E6898C357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17" creationId="{FCA627F0-1646-7D42-B2EB-4FFD742AF6E0}"/>
          </ac:inkMkLst>
        </pc:inkChg>
        <pc:inkChg chg="add del mod">
          <ac:chgData name="Michael Kuniega" userId="999f7fd1-0dc3-4cba-81fd-6a42a8d75a98" providerId="ADAL" clId="{1E35A640-996F-4A41-BB0C-8388290E474E}" dt="2023-01-08T02:18:48.948" v="1119"/>
          <ac:inkMkLst>
            <pc:docMk/>
            <pc:sldMk cId="2153290615" sldId="280"/>
            <ac:inkMk id="118" creationId="{A011D0C6-7707-7987-AF81-4E2298FA46BE}"/>
          </ac:inkMkLst>
        </pc:inkChg>
        <pc:inkChg chg="add del mod">
          <ac:chgData name="Michael Kuniega" userId="999f7fd1-0dc3-4cba-81fd-6a42a8d75a98" providerId="ADAL" clId="{1E35A640-996F-4A41-BB0C-8388290E474E}" dt="2023-01-08T02:18:48.951" v="1120"/>
          <ac:inkMkLst>
            <pc:docMk/>
            <pc:sldMk cId="2153290615" sldId="280"/>
            <ac:inkMk id="119" creationId="{20D02516-3BB9-6940-A6C7-4C4A8D4A0B31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0" creationId="{AF073B5F-4866-BF95-76B2-574618FEA548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1" creationId="{841C3137-8B98-5DE7-9033-1AF56A1870C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3" creationId="{37C08C9B-2F77-6A35-D405-6B1E5332DDD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4" creationId="{6EC3A44D-EEFF-5CB2-3BB9-AC76417BB37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6" creationId="{45DA2C3B-56DB-AFD1-FC76-F18D66A4011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7" creationId="{6572B591-D8EB-2301-5FED-B00FF377C66D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8" creationId="{3E76C391-E321-DC2B-A7AA-201EBF95AE13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29" creationId="{A94965B6-9E1D-4374-2D3E-FDF11D1F77D6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0" creationId="{D7D943BF-494D-DF29-EE4C-62767871599E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1" creationId="{0E83D8EF-3F30-0F60-8C5C-879CE8D72E34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2" creationId="{21437462-78E3-E182-BACF-627FC53D1CF1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3" creationId="{AB2D3D64-C2E3-CB14-AA23-B87CBF65436B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4" creationId="{B6D10BEE-0616-3540-94E3-DF73759CB6B4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5" creationId="{40326060-0279-1CD9-B032-01B593CCC66C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7" creationId="{88679B09-F578-A856-108F-727A2A72BB37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8" creationId="{2BC98C72-0868-7F8B-A9F4-78311EE74BB0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39" creationId="{88365265-480F-913E-8CCA-5ECC17FCAF77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0" creationId="{8097A679-317C-FE54-9843-F05FF94DFEA5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2" creationId="{9EF40D13-B314-7772-DF65-A3B20228CDA6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3" creationId="{93307970-3AB9-127D-BC65-1CBC12918255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4" creationId="{707DA557-D651-E67C-C928-F981F60C08E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5" creationId="{9AFECC4C-1F89-7E32-FA6C-41F92F8B4D3F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6" creationId="{F4B4EFC7-9184-78A2-2320-7CFE0F6BB584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7" creationId="{20A43740-72CE-64D1-2E7C-12731CDABD90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8" creationId="{07145A6A-112E-2ABF-AA22-2755753EF46D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49" creationId="{308F2A5E-6D2E-3F2F-C1A2-5F1FF278AF33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0" creationId="{A519E23E-8566-5D38-58DF-DF74E1D50CF0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1" creationId="{E2BA29B8-67E3-E4EE-9BE6-6899E24D43AF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3" creationId="{D61D1085-A518-E026-482A-61166C77385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4" creationId="{DFCD4F34-574E-9E10-6D64-819EAA89B9C2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5" creationId="{8EA98EB6-7E16-FA24-FB81-CD994B5C79B6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7" creationId="{781AA72E-E9E6-3B32-E122-2F3411011B3B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8" creationId="{5F0BE9F4-11F2-599C-F0DC-D9079B89C2F1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59" creationId="{D30E438B-A0C8-90C8-349D-9E1D01CC532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0" creationId="{BC11CB9F-B382-EA4D-900D-A27CE6ADBEDF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1" creationId="{8039D7C4-B4A5-81A1-3EA8-7356A9421773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2" creationId="{01F288C2-045A-4FFC-60B4-8ADE8354EBB5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4" creationId="{F89732CD-01F2-A46C-AC3F-4E6434CCBF49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5" creationId="{988D0297-FC44-9D94-83EB-6A3A8A2960C2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6" creationId="{70AB5F12-A1D1-B6C8-F1DA-FD025004293A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7" creationId="{7B32A20E-C2BC-BD69-2474-10CD1297A318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8" creationId="{4E8DD48D-87B3-D793-E762-16E6D7FFDC00}"/>
          </ac:inkMkLst>
        </pc:inkChg>
        <pc:inkChg chg="add mod">
          <ac:chgData name="Michael Kuniega" userId="999f7fd1-0dc3-4cba-81fd-6a42a8d75a98" providerId="ADAL" clId="{1E35A640-996F-4A41-BB0C-8388290E474E}" dt="2023-01-08T02:19:22.383" v="1165"/>
          <ac:inkMkLst>
            <pc:docMk/>
            <pc:sldMk cId="2153290615" sldId="280"/>
            <ac:inkMk id="169" creationId="{DC97BBDF-71A0-B49B-BE73-9BF8C39BB4DD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1" creationId="{512709C2-FCCC-C271-0D8A-CA6D7AF4701A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2" creationId="{80B4E833-B81B-AA44-0940-BCEB278B2106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3" creationId="{2803205B-544C-5A31-78BF-C81DA1D82212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4" creationId="{9CEE2182-BB70-5276-D531-3CF4A2B60D67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6" creationId="{2746235A-81C1-05A7-1BC2-C18013C3C306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7" creationId="{8182C311-800C-F353-4A9B-817A675C07E0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8" creationId="{78FAADDC-925D-1424-0EA8-041727375487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79" creationId="{022ED697-9C7D-5CCA-0418-728EC394F2D1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0" creationId="{0242AC2F-7AD5-0903-6862-A7474FDB68E8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1" creationId="{2E65685D-5BDE-3484-1AE8-6F063C36206C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2" creationId="{9F547178-62FC-E076-A498-BE9953B42359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3" creationId="{878B7B8F-4A4D-F78A-7826-B5F4CFFD8EA4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4" creationId="{82AA2C63-93C9-8CDB-ABD5-B6024DD024BD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5" creationId="{97C6EFF5-A1B1-FAC4-2784-F8A9FE36B8C6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6" creationId="{6D334632-612F-48F5-49B0-705131710F81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7" creationId="{2BB618DA-C7A4-79B0-2A32-9C1CF05588BD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8" creationId="{112A0D3D-EB08-0FBD-5C17-8E832CC5DA64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89" creationId="{13CA5D88-75BC-39A6-0A3A-1BA0BB51D214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90" creationId="{C0F7D8A5-31A9-4E2F-6BFF-704F6C27CBC1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94" creationId="{74E3C2FE-37B9-53A8-4AFD-8CC2BC1E1822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95" creationId="{A652C0AA-4540-13E9-E7CF-99DD42AC4687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96" creationId="{E70B8FE1-D01C-D390-206A-085CD17766E3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98" creationId="{76F55475-7DE4-C4C4-4442-5A63ED53B161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199" creationId="{EE6E6F0D-5723-7218-A20A-8DAA2B9CF113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0" creationId="{DFB11714-8812-30D4-D65E-B35F5DB16F4A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1" creationId="{C68563B8-4388-B8DC-F226-7B020D51EF14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2" creationId="{23869449-E0A6-B503-8592-C8B5D9192405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3" creationId="{F39BD4A4-C060-F10B-1091-E905579A07AA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4" creationId="{7057BB7D-0CCB-7827-C7CD-4F67E3C295D8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5" creationId="{AB261A8D-7EF7-E92D-3D1C-08E51A0F4155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6" creationId="{397E85A8-7CD9-4179-212D-E6DC321ED3CC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7" creationId="{5B89D279-F2FD-E09A-0310-ED25C8B2DF79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8" creationId="{791BE3CC-161C-C627-676A-24780C2B0AB1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09" creationId="{9EE271F2-361D-C875-4359-8519AA71B160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10" creationId="{EA66543D-D409-46BD-092F-7D913D9337BF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11" creationId="{0F96342F-9E51-7B4C-85ED-37D29B9CAC4C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12" creationId="{97DC6D07-9487-6141-A037-A99EC405793E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13" creationId="{776DAEC0-87D0-658A-B69E-40DD50532F6C}"/>
          </ac:inkMkLst>
        </pc:inkChg>
        <pc:inkChg chg="add mod">
          <ac:chgData name="Michael Kuniega" userId="999f7fd1-0dc3-4cba-81fd-6a42a8d75a98" providerId="ADAL" clId="{1E35A640-996F-4A41-BB0C-8388290E474E}" dt="2023-01-08T02:19:55.675" v="1208"/>
          <ac:inkMkLst>
            <pc:docMk/>
            <pc:sldMk cId="2153290615" sldId="280"/>
            <ac:inkMk id="214" creationId="{40241DFB-78F2-E7BE-35A5-042A920A79DF}"/>
          </ac:inkMkLst>
        </pc:inkChg>
        <pc:inkChg chg="add mod">
          <ac:chgData name="Michael Kuniega" userId="999f7fd1-0dc3-4cba-81fd-6a42a8d75a98" providerId="ADAL" clId="{1E35A640-996F-4A41-BB0C-8388290E474E}" dt="2023-01-08T02:20:00.460" v="1212"/>
          <ac:inkMkLst>
            <pc:docMk/>
            <pc:sldMk cId="2153290615" sldId="280"/>
            <ac:inkMk id="217" creationId="{378BA7C5-8DF6-229B-7F40-7C55A09E9FF7}"/>
          </ac:inkMkLst>
        </pc:inkChg>
        <pc:inkChg chg="add mod">
          <ac:chgData name="Michael Kuniega" userId="999f7fd1-0dc3-4cba-81fd-6a42a8d75a98" providerId="ADAL" clId="{1E35A640-996F-4A41-BB0C-8388290E474E}" dt="2023-01-08T02:20:00.460" v="1212"/>
          <ac:inkMkLst>
            <pc:docMk/>
            <pc:sldMk cId="2153290615" sldId="280"/>
            <ac:inkMk id="218" creationId="{B02297D8-9F1A-D26C-B217-B6E01E53A8A0}"/>
          </ac:inkMkLst>
        </pc:inkChg>
        <pc:inkChg chg="add mod">
          <ac:chgData name="Michael Kuniega" userId="999f7fd1-0dc3-4cba-81fd-6a42a8d75a98" providerId="ADAL" clId="{1E35A640-996F-4A41-BB0C-8388290E474E}" dt="2023-01-08T02:20:00.460" v="1212"/>
          <ac:inkMkLst>
            <pc:docMk/>
            <pc:sldMk cId="2153290615" sldId="280"/>
            <ac:inkMk id="219" creationId="{3E0F5BB5-549E-79A4-B7B1-76D275269CEE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1" creationId="{2469798E-5D55-F9F3-CC73-DA4439A4F6E5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2" creationId="{7F832CF8-95BB-EDBB-68C2-21797AE43CF3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3" creationId="{253B4647-FE42-D578-912D-9781FE46C498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4" creationId="{1DD9C3E5-5921-D8C6-EF04-3BDD088C3260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5" creationId="{00547FC6-1059-3921-27CC-13D6DE34B313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6" creationId="{81047EA9-E708-FCF1-6040-D8C198D9870E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7" creationId="{21E827A3-9430-A867-A7B8-E3A905ADF8F6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8" creationId="{79F3C6D6-F638-E7FF-CC52-D2330FE151CC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29" creationId="{C708E0F0-A1F6-7459-9DD9-F948D47251C7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30" creationId="{5B29C892-47DD-520C-BCEB-D134EDF0F497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31" creationId="{D6BF1143-0B65-38F6-E641-B8CE130186AB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32" creationId="{DF8D65DE-9C58-D763-E966-52735DC028DC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33" creationId="{23548352-CE17-E01C-043D-D3DC259D85DB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34" creationId="{C5AE6C7C-E7C9-9AAE-DD3A-086FD8E2DD38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35" creationId="{0CB4AC5B-4BAA-0669-D797-198C9EC216A9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38" creationId="{A688F110-B057-C7C2-A58E-6481898BB1F6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39" creationId="{7B302623-6024-AEB4-3AB0-9AA7423A7C15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40" creationId="{B1973CDB-1B08-0218-846A-2C9B4A0511DF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41" creationId="{AD0E14B9-C49B-D3BD-D78D-FA3F7A56C726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42" creationId="{6E15C3DA-E946-AF5C-4E69-077F0091CDE2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43" creationId="{0670212E-DE37-6D04-6BB9-BC424546366A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45" creationId="{A01C7B50-55FE-9AE9-5283-DBB09D8A5A80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47" creationId="{61896F5C-EC9D-5895-B65B-9E0918363E04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48" creationId="{5EE99F53-E7C7-36FC-C0D5-3ADACD18BBC9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49" creationId="{7D35F52E-67AF-D783-02F8-69AF3987BF7F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0" creationId="{03452247-2BA4-D2CF-63B8-6835D5BDC805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1" creationId="{0E660455-7B9D-C7F6-1B78-A8AC22227B85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2" creationId="{065A4ED7-7F83-667C-5B60-BAED00F90547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3" creationId="{E8515838-02FF-8084-98A3-EC121F59B924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4" creationId="{4EC3DDDA-DA1C-3257-059C-E42BBCD31DAE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6" creationId="{FC6C1F08-63BC-C8DF-394F-41838E90E5DB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7" creationId="{D72B2772-0284-5266-D708-04890DB30AF9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8" creationId="{A1996998-45F1-A4CE-81D2-48F8BA69EA9E}"/>
          </ac:inkMkLst>
        </pc:inkChg>
        <pc:inkChg chg="add mod">
          <ac:chgData name="Michael Kuniega" userId="999f7fd1-0dc3-4cba-81fd-6a42a8d75a98" providerId="ADAL" clId="{1E35A640-996F-4A41-BB0C-8388290E474E}" dt="2023-01-08T02:21:18.313" v="1293" actId="1076"/>
          <ac:inkMkLst>
            <pc:docMk/>
            <pc:sldMk cId="2153290615" sldId="280"/>
            <ac:inkMk id="259" creationId="{BD274CBE-7821-4299-4130-A787056394C2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1" creationId="{D303ABE9-8CCC-D21A-4DBE-1D0AA938677C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2" creationId="{92DFF76B-F560-EC77-C0A7-28402C3DD66D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3" creationId="{03FBA51E-DB2E-A055-F9EF-7BA33C45AFD3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5" creationId="{CAA6178C-0ACE-B7F5-D698-6770AA2CC473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6" creationId="{0AE7BBA1-4386-62CC-E40B-F101D7971AC0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7" creationId="{715530F5-9EAA-ABD9-BC00-7E2C53CEA45C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68" creationId="{7D42CADC-49D7-40CA-B7B5-04681DDCB5B1}"/>
          </ac:inkMkLst>
        </pc:inkChg>
        <pc:inkChg chg="add del mod">
          <ac:chgData name="Michael Kuniega" userId="999f7fd1-0dc3-4cba-81fd-6a42a8d75a98" providerId="ADAL" clId="{1E35A640-996F-4A41-BB0C-8388290E474E}" dt="2023-01-08T02:20:59.372" v="1287"/>
          <ac:inkMkLst>
            <pc:docMk/>
            <pc:sldMk cId="2153290615" sldId="280"/>
            <ac:inkMk id="270" creationId="{03738484-12E6-BCCC-3545-F432B039C8E6}"/>
          </ac:inkMkLst>
        </pc:inkChg>
        <pc:inkChg chg="add del mod">
          <ac:chgData name="Michael Kuniega" userId="999f7fd1-0dc3-4cba-81fd-6a42a8d75a98" providerId="ADAL" clId="{1E35A640-996F-4A41-BB0C-8388290E474E}" dt="2023-01-08T02:20:59.368" v="1281"/>
          <ac:inkMkLst>
            <pc:docMk/>
            <pc:sldMk cId="2153290615" sldId="280"/>
            <ac:inkMk id="271" creationId="{88D0FE66-07E0-04BE-5CFC-F844D7E58E8B}"/>
          </ac:inkMkLst>
        </pc:inkChg>
        <pc:inkChg chg="add del mod">
          <ac:chgData name="Michael Kuniega" userId="999f7fd1-0dc3-4cba-81fd-6a42a8d75a98" providerId="ADAL" clId="{1E35A640-996F-4A41-BB0C-8388290E474E}" dt="2023-01-08T02:20:56.687" v="1276"/>
          <ac:inkMkLst>
            <pc:docMk/>
            <pc:sldMk cId="2153290615" sldId="280"/>
            <ac:inkMk id="272" creationId="{E9D66C01-47D3-FDC0-80CC-748CBC367ED4}"/>
          </ac:inkMkLst>
        </pc:inkChg>
        <pc:inkChg chg="add del mod">
          <ac:chgData name="Michael Kuniega" userId="999f7fd1-0dc3-4cba-81fd-6a42a8d75a98" providerId="ADAL" clId="{1E35A640-996F-4A41-BB0C-8388290E474E}" dt="2023-01-08T02:20:56.686" v="1275"/>
          <ac:inkMkLst>
            <pc:docMk/>
            <pc:sldMk cId="2153290615" sldId="280"/>
            <ac:inkMk id="273" creationId="{F5C51949-8F9C-F812-3755-4D61C00558C9}"/>
          </ac:inkMkLst>
        </pc:inkChg>
        <pc:inkChg chg="add del mod">
          <ac:chgData name="Michael Kuniega" userId="999f7fd1-0dc3-4cba-81fd-6a42a8d75a98" providerId="ADAL" clId="{1E35A640-996F-4A41-BB0C-8388290E474E}" dt="2023-01-08T02:20:59.370" v="1285"/>
          <ac:inkMkLst>
            <pc:docMk/>
            <pc:sldMk cId="2153290615" sldId="280"/>
            <ac:inkMk id="274" creationId="{8F4E86BF-472F-0526-7306-5B62869CD415}"/>
          </ac:inkMkLst>
        </pc:inkChg>
        <pc:inkChg chg="add del mod">
          <ac:chgData name="Michael Kuniega" userId="999f7fd1-0dc3-4cba-81fd-6a42a8d75a98" providerId="ADAL" clId="{1E35A640-996F-4A41-BB0C-8388290E474E}" dt="2023-01-08T02:20:59.369" v="1282"/>
          <ac:inkMkLst>
            <pc:docMk/>
            <pc:sldMk cId="2153290615" sldId="280"/>
            <ac:inkMk id="275" creationId="{9E82E422-62D0-96B2-B94C-87F8A1830F22}"/>
          </ac:inkMkLst>
        </pc:inkChg>
        <pc:inkChg chg="add del mod">
          <ac:chgData name="Michael Kuniega" userId="999f7fd1-0dc3-4cba-81fd-6a42a8d75a98" providerId="ADAL" clId="{1E35A640-996F-4A41-BB0C-8388290E474E}" dt="2023-01-08T02:20:59.368" v="1280"/>
          <ac:inkMkLst>
            <pc:docMk/>
            <pc:sldMk cId="2153290615" sldId="280"/>
            <ac:inkMk id="276" creationId="{214CB51B-DF66-68BB-75E4-255ADE367AC8}"/>
          </ac:inkMkLst>
        </pc:inkChg>
        <pc:inkChg chg="add del mod">
          <ac:chgData name="Michael Kuniega" userId="999f7fd1-0dc3-4cba-81fd-6a42a8d75a98" providerId="ADAL" clId="{1E35A640-996F-4A41-BB0C-8388290E474E}" dt="2023-01-08T02:20:59.364" v="1277"/>
          <ac:inkMkLst>
            <pc:docMk/>
            <pc:sldMk cId="2153290615" sldId="280"/>
            <ac:inkMk id="277" creationId="{B52568C9-1BE4-9513-8B40-34014E006DF0}"/>
          </ac:inkMkLst>
        </pc:inkChg>
        <pc:inkChg chg="add del mod">
          <ac:chgData name="Michael Kuniega" userId="999f7fd1-0dc3-4cba-81fd-6a42a8d75a98" providerId="ADAL" clId="{1E35A640-996F-4A41-BB0C-8388290E474E}" dt="2023-01-08T02:20:59.370" v="1284"/>
          <ac:inkMkLst>
            <pc:docMk/>
            <pc:sldMk cId="2153290615" sldId="280"/>
            <ac:inkMk id="278" creationId="{02137080-CE35-317D-056A-C6439A8F7018}"/>
          </ac:inkMkLst>
        </pc:inkChg>
        <pc:inkChg chg="add del mod">
          <ac:chgData name="Michael Kuniega" userId="999f7fd1-0dc3-4cba-81fd-6a42a8d75a98" providerId="ADAL" clId="{1E35A640-996F-4A41-BB0C-8388290E474E}" dt="2023-01-08T02:20:59.367" v="1279"/>
          <ac:inkMkLst>
            <pc:docMk/>
            <pc:sldMk cId="2153290615" sldId="280"/>
            <ac:inkMk id="279" creationId="{CF1A6744-B563-8AED-C3D2-F4C15DEE863A}"/>
          </ac:inkMkLst>
        </pc:inkChg>
        <pc:inkChg chg="add del mod">
          <ac:chgData name="Michael Kuniega" userId="999f7fd1-0dc3-4cba-81fd-6a42a8d75a98" providerId="ADAL" clId="{1E35A640-996F-4A41-BB0C-8388290E474E}" dt="2023-01-08T02:20:59.366" v="1278"/>
          <ac:inkMkLst>
            <pc:docMk/>
            <pc:sldMk cId="2153290615" sldId="280"/>
            <ac:inkMk id="280" creationId="{3227D534-2A6C-3A0F-23C3-6A9E19254725}"/>
          </ac:inkMkLst>
        </pc:inkChg>
        <pc:inkChg chg="add del mod">
          <ac:chgData name="Michael Kuniega" userId="999f7fd1-0dc3-4cba-81fd-6a42a8d75a98" providerId="ADAL" clId="{1E35A640-996F-4A41-BB0C-8388290E474E}" dt="2023-01-08T02:20:59.371" v="1286"/>
          <ac:inkMkLst>
            <pc:docMk/>
            <pc:sldMk cId="2153290615" sldId="280"/>
            <ac:inkMk id="281" creationId="{D2CEBDE0-094F-3FFE-A2B7-7B28EEB864CD}"/>
          </ac:inkMkLst>
        </pc:inkChg>
        <pc:inkChg chg="add del mod">
          <ac:chgData name="Michael Kuniega" userId="999f7fd1-0dc3-4cba-81fd-6a42a8d75a98" providerId="ADAL" clId="{1E35A640-996F-4A41-BB0C-8388290E474E}" dt="2023-01-08T02:20:59.369" v="1283"/>
          <ac:inkMkLst>
            <pc:docMk/>
            <pc:sldMk cId="2153290615" sldId="280"/>
            <ac:inkMk id="282" creationId="{0E8F7CA5-59CF-9B86-FE5B-C3F4A5415A78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84" creationId="{CBB3DCA1-FE5A-DA1F-C70E-0762AB36A4BD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85" creationId="{E494C32A-AA3E-00BD-30CD-D8418F0AEBA1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86" creationId="{46E3D944-A1BB-6AFE-D28B-DE1B91F99E7E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88" creationId="{DED3DAF3-7C9D-60E7-FA5A-3E7D03D6507A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89" creationId="{873900BB-12D3-C8C1-720C-DBA9A562CB45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90" creationId="{FDF6F0CE-84F1-9857-4D55-4DD8C1B4FA34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91" creationId="{5B8E7193-6832-9A20-DDE2-C5B2F4C01F72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92" creationId="{D55656CE-EF8F-7CE6-DE44-6861F07FB2D8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93" creationId="{727F0A40-D7C3-1CB2-F553-66C65E5E6840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94" creationId="{577B9060-C799-33B8-D4FD-03C6B87FA447}"/>
          </ac:inkMkLst>
        </pc:inkChg>
        <pc:inkChg chg="add mod">
          <ac:chgData name="Michael Kuniega" userId="999f7fd1-0dc3-4cba-81fd-6a42a8d75a98" providerId="ADAL" clId="{1E35A640-996F-4A41-BB0C-8388290E474E}" dt="2023-01-08T02:21:34.404" v="1306"/>
          <ac:inkMkLst>
            <pc:docMk/>
            <pc:sldMk cId="2153290615" sldId="280"/>
            <ac:inkMk id="295" creationId="{B55E5771-F05D-E3C2-B344-BD82CA9128A5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297" creationId="{1AAEB4DC-FAD0-BAEA-3291-8FC700CD3D62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298" creationId="{7B020A01-5615-C919-427B-A9E2BEE796C7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299" creationId="{E5DBE851-AF84-7904-FCAC-BEBF1A9535DF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0" creationId="{1D1CC163-817B-6E30-4E91-8D1E694DDAD1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1" creationId="{E06F3063-34E3-8273-7702-EB6DBB7F7661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3" creationId="{E8FA53C4-6A1C-5F01-3232-7883DE4EDC5B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4" creationId="{3BD2C449-8A84-C599-10D8-5314B1E2918D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5" creationId="{8F43315E-A399-2AC6-3D1E-549FF40013DA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6" creationId="{B45BFF9E-CAF7-3DEF-04AE-980D3955A4D6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7" creationId="{B5B8D117-375F-ABF5-F351-0434DF0A7339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8" creationId="{73E9FF71-620E-E2D0-4B06-E5D6E0985BAB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09" creationId="{3C20F4B0-B70D-E50F-BC65-7FF9FEAF2CC3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11" creationId="{721A7B76-EDB3-5D6C-0C6C-A9586138565F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12" creationId="{3022DC0E-866B-2246-FFDE-AEF1322E3CBC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13" creationId="{B48E8772-8D26-F10C-5D35-F1912F6B36F7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14" creationId="{7CBC9256-C10A-9AB5-CCEC-7B98E7A8891C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15" creationId="{C6F02685-BF7B-2D4E-03B6-0DE603EB9EAD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16" creationId="{ED2B3618-368E-21F2-BC89-8BA721E72529}"/>
          </ac:inkMkLst>
        </pc:inkChg>
        <pc:inkChg chg="add del mod">
          <ac:chgData name="Michael Kuniega" userId="999f7fd1-0dc3-4cba-81fd-6a42a8d75a98" providerId="ADAL" clId="{1E35A640-996F-4A41-BB0C-8388290E474E}" dt="2023-01-08T02:21:56.019" v="1333"/>
          <ac:inkMkLst>
            <pc:docMk/>
            <pc:sldMk cId="2153290615" sldId="280"/>
            <ac:inkMk id="317" creationId="{2D798215-B2F7-CE75-3103-516D0CA6BCF9}"/>
          </ac:inkMkLst>
        </pc:inkChg>
        <pc:inkChg chg="add del mod">
          <ac:chgData name="Michael Kuniega" userId="999f7fd1-0dc3-4cba-81fd-6a42a8d75a98" providerId="ADAL" clId="{1E35A640-996F-4A41-BB0C-8388290E474E}" dt="2023-01-08T02:21:56.009" v="1331"/>
          <ac:inkMkLst>
            <pc:docMk/>
            <pc:sldMk cId="2153290615" sldId="280"/>
            <ac:inkMk id="318" creationId="{EEB68B89-95BC-E780-4467-50B36098C6E2}"/>
          </ac:inkMkLst>
        </pc:inkChg>
        <pc:inkChg chg="add del mod">
          <ac:chgData name="Michael Kuniega" userId="999f7fd1-0dc3-4cba-81fd-6a42a8d75a98" providerId="ADAL" clId="{1E35A640-996F-4A41-BB0C-8388290E474E}" dt="2023-01-08T02:21:56.017" v="1332"/>
          <ac:inkMkLst>
            <pc:docMk/>
            <pc:sldMk cId="2153290615" sldId="280"/>
            <ac:inkMk id="319" creationId="{CA5FB282-FC40-F115-601D-49D7AEE2848E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1" creationId="{71C576D0-2F12-EAA3-E143-5037626D3800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2" creationId="{07AEB242-C4C3-FA50-783E-696248702038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3" creationId="{6AEBC6E0-78C9-F8A9-96F6-5F28F2939774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4" creationId="{DD1FA4AA-3CE0-3911-E8A7-97FF24670B1E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5" creationId="{88462507-80C7-6300-9575-E18482A3361C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6" creationId="{FB1A3307-EE41-E3CC-1495-38A06557C2FD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8" creationId="{5FD14DAA-61A8-C038-9CF7-98FFA44CFC98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29" creationId="{B50E9C43-4883-EF6A-D7A5-F9015DFFFED1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0" creationId="{E2FD87E8-F79D-DA8B-C263-309025025C98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1" creationId="{5716220A-EDDB-A530-7179-F0CCA4293893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2" creationId="{66CDFCD6-7AD6-017F-7A90-8CC2119EF305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3" creationId="{E099F171-BD67-0CDA-AA04-8DEFE7C8E9D1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4" creationId="{406EC0FA-9628-E893-A6C4-ECCEE23670E3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5" creationId="{851D3F63-E928-9EFA-2264-CC3AE730121A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6" creationId="{B591720E-92F0-0EE5-4A8E-014B109519EA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7" creationId="{681609AB-7E13-4285-10EF-9766D5F600B6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8" creationId="{D16BDA18-8515-04B5-783E-24CE85585AF9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39" creationId="{A08C10C1-F8F2-D4F4-7623-63712FDCBCCB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0" creationId="{E7EDD4EF-AA46-8D02-70A9-729BB9FB7059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1" creationId="{F7FF81C3-77C8-1271-D627-6A64405A5C2F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2" creationId="{F77238C7-B339-6A11-FFD5-EC459A9AB6C2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3" creationId="{1BA4F4C1-4B6F-3A3B-7578-64F8ED10808D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6" creationId="{3CF91C8B-5635-F8C1-372A-32919EEEA524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7" creationId="{EEB1361E-1E63-13B5-4758-864F3333DEEC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8" creationId="{60749D2F-EA0A-C2D6-DCDB-869122283E66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49" creationId="{F3A5A5A4-FD03-2B56-6E1E-E37C8E97BCE7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50" creationId="{5690BB5B-9709-C9CF-C4BB-51A3F2C1858B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51" creationId="{D83E2DD5-00D8-FC1D-D940-113DE97CCFCB}"/>
          </ac:inkMkLst>
        </pc:inkChg>
        <pc:inkChg chg="add mod">
          <ac:chgData name="Michael Kuniega" userId="999f7fd1-0dc3-4cba-81fd-6a42a8d75a98" providerId="ADAL" clId="{1E35A640-996F-4A41-BB0C-8388290E474E}" dt="2023-01-08T02:22:20.190" v="1365"/>
          <ac:inkMkLst>
            <pc:docMk/>
            <pc:sldMk cId="2153290615" sldId="280"/>
            <ac:inkMk id="352" creationId="{B003579F-EB42-E195-7BB5-D2973EEF482E}"/>
          </ac:inkMkLst>
        </pc:inkChg>
        <pc:inkChg chg="add">
          <ac:chgData name="Michael Kuniega" userId="999f7fd1-0dc3-4cba-81fd-6a42a8d75a98" providerId="ADAL" clId="{1E35A640-996F-4A41-BB0C-8388290E474E}" dt="2023-01-08T02:25:21.832" v="1507" actId="9405"/>
          <ac:inkMkLst>
            <pc:docMk/>
            <pc:sldMk cId="2153290615" sldId="280"/>
            <ac:inkMk id="354" creationId="{A1428437-3CF0-6D86-A975-0A600A0E9F71}"/>
          </ac:inkMkLst>
        </pc:inkChg>
        <pc:inkChg chg="add">
          <ac:chgData name="Michael Kuniega" userId="999f7fd1-0dc3-4cba-81fd-6a42a8d75a98" providerId="ADAL" clId="{1E35A640-996F-4A41-BB0C-8388290E474E}" dt="2023-01-08T02:25:24.161" v="1508" actId="9405"/>
          <ac:inkMkLst>
            <pc:docMk/>
            <pc:sldMk cId="2153290615" sldId="280"/>
            <ac:inkMk id="355" creationId="{8EBB04E8-CB33-EBE9-026D-822E9F0353FB}"/>
          </ac:inkMkLst>
        </pc:inkChg>
        <pc:inkChg chg="add">
          <ac:chgData name="Michael Kuniega" userId="999f7fd1-0dc3-4cba-81fd-6a42a8d75a98" providerId="ADAL" clId="{1E35A640-996F-4A41-BB0C-8388290E474E}" dt="2023-01-08T02:25:26.708" v="1509" actId="9405"/>
          <ac:inkMkLst>
            <pc:docMk/>
            <pc:sldMk cId="2153290615" sldId="280"/>
            <ac:inkMk id="356" creationId="{0D74B248-5337-983B-C1EB-C2C5636160B5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30:56.401" v="1743" actId="9405"/>
        <pc:sldMkLst>
          <pc:docMk/>
          <pc:sldMk cId="913270899" sldId="281"/>
        </pc:sldMkLst>
        <pc:grpChg chg="mod">
          <ac:chgData name="Michael Kuniega" userId="999f7fd1-0dc3-4cba-81fd-6a42a8d75a98" providerId="ADAL" clId="{1E35A640-996F-4A41-BB0C-8388290E474E}" dt="2023-01-08T02:23:13.193" v="1368"/>
          <ac:grpSpMkLst>
            <pc:docMk/>
            <pc:sldMk cId="913270899" sldId="281"/>
            <ac:grpSpMk id="7" creationId="{41700EE9-BF1A-4F2B-81A9-BD37403B18E1}"/>
          </ac:grpSpMkLst>
        </pc:grpChg>
        <pc:grpChg chg="del mod">
          <ac:chgData name="Michael Kuniega" userId="999f7fd1-0dc3-4cba-81fd-6a42a8d75a98" providerId="ADAL" clId="{1E35A640-996F-4A41-BB0C-8388290E474E}" dt="2023-01-08T02:23:23.484" v="1382"/>
          <ac:grpSpMkLst>
            <pc:docMk/>
            <pc:sldMk cId="913270899" sldId="281"/>
            <ac:grpSpMk id="19" creationId="{735F9AEC-C864-063F-1D35-BDA285A6FCA2}"/>
          </ac:grpSpMkLst>
        </pc:grpChg>
        <pc:grpChg chg="del mod">
          <ac:chgData name="Michael Kuniega" userId="999f7fd1-0dc3-4cba-81fd-6a42a8d75a98" providerId="ADAL" clId="{1E35A640-996F-4A41-BB0C-8388290E474E}" dt="2023-01-08T02:23:29.775" v="1391"/>
          <ac:grpSpMkLst>
            <pc:docMk/>
            <pc:sldMk cId="913270899" sldId="281"/>
            <ac:grpSpMk id="25" creationId="{371E0362-D651-D4F8-8C93-BCEE404F2F45}"/>
          </ac:grpSpMkLst>
        </pc:grpChg>
        <pc:grpChg chg="mod">
          <ac:chgData name="Michael Kuniega" userId="999f7fd1-0dc3-4cba-81fd-6a42a8d75a98" providerId="ADAL" clId="{1E35A640-996F-4A41-BB0C-8388290E474E}" dt="2023-01-08T02:23:29.162" v="1389"/>
          <ac:grpSpMkLst>
            <pc:docMk/>
            <pc:sldMk cId="913270899" sldId="281"/>
            <ac:grpSpMk id="26" creationId="{BBDF3A4D-3960-7289-1EC3-4CEC85806D12}"/>
          </ac:grpSpMkLst>
        </pc:grpChg>
        <pc:grpChg chg="del mod">
          <ac:chgData name="Michael Kuniega" userId="999f7fd1-0dc3-4cba-81fd-6a42a8d75a98" providerId="ADAL" clId="{1E35A640-996F-4A41-BB0C-8388290E474E}" dt="2023-01-08T02:23:31.369" v="1395"/>
          <ac:grpSpMkLst>
            <pc:docMk/>
            <pc:sldMk cId="913270899" sldId="281"/>
            <ac:grpSpMk id="28" creationId="{BA080342-0ED3-392A-A307-986A6621892E}"/>
          </ac:grpSpMkLst>
        </pc:grpChg>
        <pc:grpChg chg="del mod">
          <ac:chgData name="Michael Kuniega" userId="999f7fd1-0dc3-4cba-81fd-6a42a8d75a98" providerId="ADAL" clId="{1E35A640-996F-4A41-BB0C-8388290E474E}" dt="2023-01-08T02:23:36.017" v="1402"/>
          <ac:grpSpMkLst>
            <pc:docMk/>
            <pc:sldMk cId="913270899" sldId="281"/>
            <ac:grpSpMk id="32" creationId="{81A2AEF6-1004-F865-229A-5017A4066448}"/>
          </ac:grpSpMkLst>
        </pc:grpChg>
        <pc:grpChg chg="del mod">
          <ac:chgData name="Michael Kuniega" userId="999f7fd1-0dc3-4cba-81fd-6a42a8d75a98" providerId="ADAL" clId="{1E35A640-996F-4A41-BB0C-8388290E474E}" dt="2023-01-08T02:23:38.904" v="1407"/>
          <ac:grpSpMkLst>
            <pc:docMk/>
            <pc:sldMk cId="913270899" sldId="281"/>
            <ac:grpSpMk id="39" creationId="{42A389B2-DA11-76FA-7A2B-D39E8391D636}"/>
          </ac:grpSpMkLst>
        </pc:grpChg>
        <pc:grpChg chg="mod">
          <ac:chgData name="Michael Kuniega" userId="999f7fd1-0dc3-4cba-81fd-6a42a8d75a98" providerId="ADAL" clId="{1E35A640-996F-4A41-BB0C-8388290E474E}" dt="2023-01-08T02:23:38.904" v="1407"/>
          <ac:grpSpMkLst>
            <pc:docMk/>
            <pc:sldMk cId="913270899" sldId="281"/>
            <ac:grpSpMk id="44" creationId="{52838406-7A6D-E06C-0FF9-7246E14EB426}"/>
          </ac:grpSpMkLst>
        </pc:grpChg>
        <pc:grpChg chg="del mod">
          <ac:chgData name="Michael Kuniega" userId="999f7fd1-0dc3-4cba-81fd-6a42a8d75a98" providerId="ADAL" clId="{1E35A640-996F-4A41-BB0C-8388290E474E}" dt="2023-01-08T02:23:59.215" v="1436"/>
          <ac:grpSpMkLst>
            <pc:docMk/>
            <pc:sldMk cId="913270899" sldId="281"/>
            <ac:grpSpMk id="73" creationId="{95F3FFB8-A27A-CD9B-3E06-A432E0F97588}"/>
          </ac:grpSpMkLst>
        </pc:grpChg>
        <pc:grpChg chg="del mod">
          <ac:chgData name="Michael Kuniega" userId="999f7fd1-0dc3-4cba-81fd-6a42a8d75a98" providerId="ADAL" clId="{1E35A640-996F-4A41-BB0C-8388290E474E}" dt="2023-01-08T02:23:59.215" v="1436"/>
          <ac:grpSpMkLst>
            <pc:docMk/>
            <pc:sldMk cId="913270899" sldId="281"/>
            <ac:grpSpMk id="74" creationId="{B7FBE293-6EDD-FE90-43CA-BDD4522B918E}"/>
          </ac:grpSpMkLst>
        </pc:grpChg>
        <pc:grpChg chg="del mod">
          <ac:chgData name="Michael Kuniega" userId="999f7fd1-0dc3-4cba-81fd-6a42a8d75a98" providerId="ADAL" clId="{1E35A640-996F-4A41-BB0C-8388290E474E}" dt="2023-01-08T02:24:01.005" v="1438"/>
          <ac:grpSpMkLst>
            <pc:docMk/>
            <pc:sldMk cId="913270899" sldId="281"/>
            <ac:grpSpMk id="75" creationId="{362E9C95-6201-86F7-3395-15EFA76E87E3}"/>
          </ac:grpSpMkLst>
        </pc:grpChg>
        <pc:grpChg chg="del mod">
          <ac:chgData name="Michael Kuniega" userId="999f7fd1-0dc3-4cba-81fd-6a42a8d75a98" providerId="ADAL" clId="{1E35A640-996F-4A41-BB0C-8388290E474E}" dt="2023-01-08T02:24:26.069" v="1455"/>
          <ac:grpSpMkLst>
            <pc:docMk/>
            <pc:sldMk cId="913270899" sldId="281"/>
            <ac:grpSpMk id="77" creationId="{9C0F3BD9-5CB8-D023-0F36-F462D231E7AC}"/>
          </ac:grpSpMkLst>
        </pc:grpChg>
        <pc:grpChg chg="del mod">
          <ac:chgData name="Michael Kuniega" userId="999f7fd1-0dc3-4cba-81fd-6a42a8d75a98" providerId="ADAL" clId="{1E35A640-996F-4A41-BB0C-8388290E474E}" dt="2023-01-08T02:24:26.069" v="1455"/>
          <ac:grpSpMkLst>
            <pc:docMk/>
            <pc:sldMk cId="913270899" sldId="281"/>
            <ac:grpSpMk id="80" creationId="{1E3EE1BD-4720-0493-9C56-FD9868846D67}"/>
          </ac:grpSpMkLst>
        </pc:grpChg>
        <pc:grpChg chg="mod">
          <ac:chgData name="Michael Kuniega" userId="999f7fd1-0dc3-4cba-81fd-6a42a8d75a98" providerId="ADAL" clId="{1E35A640-996F-4A41-BB0C-8388290E474E}" dt="2023-01-08T02:24:26.069" v="1455"/>
          <ac:grpSpMkLst>
            <pc:docMk/>
            <pc:sldMk cId="913270899" sldId="281"/>
            <ac:grpSpMk id="90" creationId="{A0915568-4E8A-0D8F-958E-C09A46CBDD8E}"/>
          </ac:grpSpMkLst>
        </pc:grpChg>
        <pc:grpChg chg="del mod">
          <ac:chgData name="Michael Kuniega" userId="999f7fd1-0dc3-4cba-81fd-6a42a8d75a98" providerId="ADAL" clId="{1E35A640-996F-4A41-BB0C-8388290E474E}" dt="2023-01-08T02:24:32.516" v="1465"/>
          <ac:grpSpMkLst>
            <pc:docMk/>
            <pc:sldMk cId="913270899" sldId="281"/>
            <ac:grpSpMk id="95" creationId="{FFA86D31-F06E-00DA-B707-C48D9300013C}"/>
          </ac:grpSpMkLst>
        </pc:grpChg>
        <pc:grpChg chg="mod">
          <ac:chgData name="Michael Kuniega" userId="999f7fd1-0dc3-4cba-81fd-6a42a8d75a98" providerId="ADAL" clId="{1E35A640-996F-4A41-BB0C-8388290E474E}" dt="2023-01-08T02:24:32.516" v="1465"/>
          <ac:grpSpMkLst>
            <pc:docMk/>
            <pc:sldMk cId="913270899" sldId="281"/>
            <ac:grpSpMk id="100" creationId="{6E975F2D-0275-69DF-35F2-197C6E68202E}"/>
          </ac:grpSpMkLst>
        </pc:grpChg>
        <pc:grpChg chg="del mod">
          <ac:chgData name="Michael Kuniega" userId="999f7fd1-0dc3-4cba-81fd-6a42a8d75a98" providerId="ADAL" clId="{1E35A640-996F-4A41-BB0C-8388290E474E}" dt="2023-01-08T02:25:01.011" v="1488"/>
          <ac:grpSpMkLst>
            <pc:docMk/>
            <pc:sldMk cId="913270899" sldId="281"/>
            <ac:grpSpMk id="117" creationId="{65FBD3E8-EA40-C26C-B74B-841C8AB633CE}"/>
          </ac:grpSpMkLst>
        </pc:grpChg>
        <pc:grpChg chg="del mod">
          <ac:chgData name="Michael Kuniega" userId="999f7fd1-0dc3-4cba-81fd-6a42a8d75a98" providerId="ADAL" clId="{1E35A640-996F-4A41-BB0C-8388290E474E}" dt="2023-01-08T02:25:10.482" v="1505"/>
          <ac:grpSpMkLst>
            <pc:docMk/>
            <pc:sldMk cId="913270899" sldId="281"/>
            <ac:grpSpMk id="123" creationId="{AAD6E123-29AD-33FC-CB27-B78EECDFA6F0}"/>
          </ac:grpSpMkLst>
        </pc:grpChg>
        <pc:grpChg chg="mod">
          <ac:chgData name="Michael Kuniega" userId="999f7fd1-0dc3-4cba-81fd-6a42a8d75a98" providerId="ADAL" clId="{1E35A640-996F-4A41-BB0C-8388290E474E}" dt="2023-01-08T02:25:10.482" v="1505"/>
          <ac:grpSpMkLst>
            <pc:docMk/>
            <pc:sldMk cId="913270899" sldId="281"/>
            <ac:grpSpMk id="140" creationId="{9CDE8361-0175-E464-9411-EF6D6CCFA57A}"/>
          </ac:grpSpMkLst>
        </pc:grpChg>
        <pc:grpChg chg="mod">
          <ac:chgData name="Michael Kuniega" userId="999f7fd1-0dc3-4cba-81fd-6a42a8d75a98" providerId="ADAL" clId="{1E35A640-996F-4A41-BB0C-8388290E474E}" dt="2023-01-08T02:25:45.063" v="1512"/>
          <ac:grpSpMkLst>
            <pc:docMk/>
            <pc:sldMk cId="913270899" sldId="281"/>
            <ac:grpSpMk id="144" creationId="{5491B885-8F76-AD36-6C5A-69C1BB4D19BC}"/>
          </ac:grpSpMkLst>
        </pc:grpChg>
        <pc:grpChg chg="del mod">
          <ac:chgData name="Michael Kuniega" userId="999f7fd1-0dc3-4cba-81fd-6a42a8d75a98" providerId="ADAL" clId="{1E35A640-996F-4A41-BB0C-8388290E474E}" dt="2023-01-08T02:25:59.405" v="1530"/>
          <ac:grpSpMkLst>
            <pc:docMk/>
            <pc:sldMk cId="913270899" sldId="281"/>
            <ac:grpSpMk id="152" creationId="{2F440467-31C9-77B5-72B7-6A6F70AEA915}"/>
          </ac:grpSpMkLst>
        </pc:grpChg>
        <pc:grpChg chg="mod">
          <ac:chgData name="Michael Kuniega" userId="999f7fd1-0dc3-4cba-81fd-6a42a8d75a98" providerId="ADAL" clId="{1E35A640-996F-4A41-BB0C-8388290E474E}" dt="2023-01-08T02:25:59.405" v="1530"/>
          <ac:grpSpMkLst>
            <pc:docMk/>
            <pc:sldMk cId="913270899" sldId="281"/>
            <ac:grpSpMk id="162" creationId="{34B17110-01CC-A516-F257-E4D31A96EE6A}"/>
          </ac:grpSpMkLst>
        </pc:grpChg>
        <pc:grpChg chg="del mod">
          <ac:chgData name="Michael Kuniega" userId="999f7fd1-0dc3-4cba-81fd-6a42a8d75a98" providerId="ADAL" clId="{1E35A640-996F-4A41-BB0C-8388290E474E}" dt="2023-01-08T02:26:15.357" v="1560"/>
          <ac:grpSpMkLst>
            <pc:docMk/>
            <pc:sldMk cId="913270899" sldId="281"/>
            <ac:grpSpMk id="165" creationId="{56B3AB72-6C95-86C6-B126-AED8DDFF7F35}"/>
          </ac:grpSpMkLst>
        </pc:grpChg>
        <pc:grpChg chg="del mod">
          <ac:chgData name="Michael Kuniega" userId="999f7fd1-0dc3-4cba-81fd-6a42a8d75a98" providerId="ADAL" clId="{1E35A640-996F-4A41-BB0C-8388290E474E}" dt="2023-01-08T02:26:15.357" v="1560"/>
          <ac:grpSpMkLst>
            <pc:docMk/>
            <pc:sldMk cId="913270899" sldId="281"/>
            <ac:grpSpMk id="192" creationId="{9721DF6E-E712-F5A5-8990-6D8C89DC3460}"/>
          </ac:grpSpMkLst>
        </pc:grpChg>
        <pc:grpChg chg="del mod">
          <ac:chgData name="Michael Kuniega" userId="999f7fd1-0dc3-4cba-81fd-6a42a8d75a98" providerId="ADAL" clId="{1E35A640-996F-4A41-BB0C-8388290E474E}" dt="2023-01-08T02:26:15.357" v="1560"/>
          <ac:grpSpMkLst>
            <pc:docMk/>
            <pc:sldMk cId="913270899" sldId="281"/>
            <ac:grpSpMk id="193" creationId="{07004863-9EF6-AAA2-5414-38A7A46D87A3}"/>
          </ac:grpSpMkLst>
        </pc:grpChg>
        <pc:grpChg chg="mod">
          <ac:chgData name="Michael Kuniega" userId="999f7fd1-0dc3-4cba-81fd-6a42a8d75a98" providerId="ADAL" clId="{1E35A640-996F-4A41-BB0C-8388290E474E}" dt="2023-01-08T02:26:15.357" v="1560"/>
          <ac:grpSpMkLst>
            <pc:docMk/>
            <pc:sldMk cId="913270899" sldId="281"/>
            <ac:grpSpMk id="194" creationId="{67EE1655-20F0-38A4-61C4-BE5CF1392A91}"/>
          </ac:grpSpMkLst>
        </pc:grpChg>
        <pc:grpChg chg="del mod">
          <ac:chgData name="Michael Kuniega" userId="999f7fd1-0dc3-4cba-81fd-6a42a8d75a98" providerId="ADAL" clId="{1E35A640-996F-4A41-BB0C-8388290E474E}" dt="2023-01-08T02:26:24.777" v="1570"/>
          <ac:grpSpMkLst>
            <pc:docMk/>
            <pc:sldMk cId="913270899" sldId="281"/>
            <ac:grpSpMk id="199" creationId="{6F6E4D88-266B-81D1-1843-16AEC5C7FF8C}"/>
          </ac:grpSpMkLst>
        </pc:grpChg>
        <pc:grpChg chg="mod">
          <ac:chgData name="Michael Kuniega" userId="999f7fd1-0dc3-4cba-81fd-6a42a8d75a98" providerId="ADAL" clId="{1E35A640-996F-4A41-BB0C-8388290E474E}" dt="2023-01-08T02:26:26.244" v="1574"/>
          <ac:grpSpMkLst>
            <pc:docMk/>
            <pc:sldMk cId="913270899" sldId="281"/>
            <ac:grpSpMk id="204" creationId="{CC2DD50B-2B83-B240-1C8A-21E3466455A8}"/>
          </ac:grpSpMkLst>
        </pc:grpChg>
        <pc:grpChg chg="mod">
          <ac:chgData name="Michael Kuniega" userId="999f7fd1-0dc3-4cba-81fd-6a42a8d75a98" providerId="ADAL" clId="{1E35A640-996F-4A41-BB0C-8388290E474E}" dt="2023-01-08T02:30:52.823" v="1742"/>
          <ac:grpSpMkLst>
            <pc:docMk/>
            <pc:sldMk cId="913270899" sldId="281"/>
            <ac:grpSpMk id="212" creationId="{00ACD687-594A-3019-688A-D9776CA5414C}"/>
          </ac:grpSpMkLst>
        </pc:grpChg>
        <pc:grpChg chg="mod">
          <ac:chgData name="Michael Kuniega" userId="999f7fd1-0dc3-4cba-81fd-6a42a8d75a98" providerId="ADAL" clId="{1E35A640-996F-4A41-BB0C-8388290E474E}" dt="2023-01-08T02:27:05.013" v="1608"/>
          <ac:grpSpMkLst>
            <pc:docMk/>
            <pc:sldMk cId="913270899" sldId="281"/>
            <ac:grpSpMk id="238" creationId="{9321597A-565F-D091-4608-4D52C8DA805F}"/>
          </ac:grpSpMkLst>
        </pc:grpChg>
        <pc:grpChg chg="mod">
          <ac:chgData name="Michael Kuniega" userId="999f7fd1-0dc3-4cba-81fd-6a42a8d75a98" providerId="ADAL" clId="{1E35A640-996F-4A41-BB0C-8388290E474E}" dt="2023-01-08T02:27:05.013" v="1608"/>
          <ac:grpSpMkLst>
            <pc:docMk/>
            <pc:sldMk cId="913270899" sldId="281"/>
            <ac:grpSpMk id="239" creationId="{ED2D28E2-A5FC-592D-E68E-4493BF0B77AF}"/>
          </ac:grpSpMkLst>
        </pc:grpChg>
        <pc:grpChg chg="mod">
          <ac:chgData name="Michael Kuniega" userId="999f7fd1-0dc3-4cba-81fd-6a42a8d75a98" providerId="ADAL" clId="{1E35A640-996F-4A41-BB0C-8388290E474E}" dt="2023-01-08T02:27:05.013" v="1608"/>
          <ac:grpSpMkLst>
            <pc:docMk/>
            <pc:sldMk cId="913270899" sldId="281"/>
            <ac:grpSpMk id="240" creationId="{9470430D-0DC0-B36D-5F2D-9E0387CF467A}"/>
          </ac:grpSpMkLst>
        </pc:grpChg>
        <pc:inkChg chg="add mod">
          <ac:chgData name="Michael Kuniega" userId="999f7fd1-0dc3-4cba-81fd-6a42a8d75a98" providerId="ADAL" clId="{1E35A640-996F-4A41-BB0C-8388290E474E}" dt="2023-01-08T02:23:13.193" v="1368"/>
          <ac:inkMkLst>
            <pc:docMk/>
            <pc:sldMk cId="913270899" sldId="281"/>
            <ac:inkMk id="4" creationId="{CB0D3053-F007-5727-2353-EAC125FCF77B}"/>
          </ac:inkMkLst>
        </pc:inkChg>
        <pc:inkChg chg="add mod">
          <ac:chgData name="Michael Kuniega" userId="999f7fd1-0dc3-4cba-81fd-6a42a8d75a98" providerId="ADAL" clId="{1E35A640-996F-4A41-BB0C-8388290E474E}" dt="2023-01-08T02:23:13.193" v="1368"/>
          <ac:inkMkLst>
            <pc:docMk/>
            <pc:sldMk cId="913270899" sldId="281"/>
            <ac:inkMk id="6" creationId="{E023B809-6A47-2B49-1A35-C74436ED7120}"/>
          </ac:inkMkLst>
        </pc:inkChg>
        <pc:inkChg chg="add del mod">
          <ac:chgData name="Michael Kuniega" userId="999f7fd1-0dc3-4cba-81fd-6a42a8d75a98" providerId="ADAL" clId="{1E35A640-996F-4A41-BB0C-8388290E474E}" dt="2023-01-08T02:23:23.479" v="1377"/>
          <ac:inkMkLst>
            <pc:docMk/>
            <pc:sldMk cId="913270899" sldId="281"/>
            <ac:inkMk id="12" creationId="{C8B2C941-FA5D-C461-FA8A-F8FFBF813CEE}"/>
          </ac:inkMkLst>
        </pc:inkChg>
        <pc:inkChg chg="add del mod">
          <ac:chgData name="Michael Kuniega" userId="999f7fd1-0dc3-4cba-81fd-6a42a8d75a98" providerId="ADAL" clId="{1E35A640-996F-4A41-BB0C-8388290E474E}" dt="2023-01-08T02:23:23.483" v="1380"/>
          <ac:inkMkLst>
            <pc:docMk/>
            <pc:sldMk cId="913270899" sldId="281"/>
            <ac:inkMk id="13" creationId="{8B51FBB8-505E-4C31-1072-886F50D91E01}"/>
          </ac:inkMkLst>
        </pc:inkChg>
        <pc:inkChg chg="add del mod">
          <ac:chgData name="Michael Kuniega" userId="999f7fd1-0dc3-4cba-81fd-6a42a8d75a98" providerId="ADAL" clId="{1E35A640-996F-4A41-BB0C-8388290E474E}" dt="2023-01-08T02:23:23.483" v="1381"/>
          <ac:inkMkLst>
            <pc:docMk/>
            <pc:sldMk cId="913270899" sldId="281"/>
            <ac:inkMk id="14" creationId="{09865228-9152-10F3-3308-025103003E05}"/>
          </ac:inkMkLst>
        </pc:inkChg>
        <pc:inkChg chg="add del mod">
          <ac:chgData name="Michael Kuniega" userId="999f7fd1-0dc3-4cba-81fd-6a42a8d75a98" providerId="ADAL" clId="{1E35A640-996F-4A41-BB0C-8388290E474E}" dt="2023-01-08T02:23:23.484" v="1382"/>
          <ac:inkMkLst>
            <pc:docMk/>
            <pc:sldMk cId="913270899" sldId="281"/>
            <ac:inkMk id="15" creationId="{658D37E2-A94E-BB29-B790-B80BD5685D68}"/>
          </ac:inkMkLst>
        </pc:inkChg>
        <pc:inkChg chg="add del mod">
          <ac:chgData name="Michael Kuniega" userId="999f7fd1-0dc3-4cba-81fd-6a42a8d75a98" providerId="ADAL" clId="{1E35A640-996F-4A41-BB0C-8388290E474E}" dt="2023-01-08T02:23:23.481" v="1378"/>
          <ac:inkMkLst>
            <pc:docMk/>
            <pc:sldMk cId="913270899" sldId="281"/>
            <ac:inkMk id="16" creationId="{8B367B72-5D31-A0CE-7805-08268158875C}"/>
          </ac:inkMkLst>
        </pc:inkChg>
        <pc:inkChg chg="add del mod">
          <ac:chgData name="Michael Kuniega" userId="999f7fd1-0dc3-4cba-81fd-6a42a8d75a98" providerId="ADAL" clId="{1E35A640-996F-4A41-BB0C-8388290E474E}" dt="2023-01-08T02:23:23.485" v="1383"/>
          <ac:inkMkLst>
            <pc:docMk/>
            <pc:sldMk cId="913270899" sldId="281"/>
            <ac:inkMk id="17" creationId="{90C615ED-7CB2-D6EF-04B0-9CC060490178}"/>
          </ac:inkMkLst>
        </pc:inkChg>
        <pc:inkChg chg="add del mod">
          <ac:chgData name="Michael Kuniega" userId="999f7fd1-0dc3-4cba-81fd-6a42a8d75a98" providerId="ADAL" clId="{1E35A640-996F-4A41-BB0C-8388290E474E}" dt="2023-01-08T02:23:23.481" v="1379"/>
          <ac:inkMkLst>
            <pc:docMk/>
            <pc:sldMk cId="913270899" sldId="281"/>
            <ac:inkMk id="18" creationId="{785AD2C0-E837-0A3E-8CD7-400221C4DA1E}"/>
          </ac:inkMkLst>
        </pc:inkChg>
        <pc:inkChg chg="add mod">
          <ac:chgData name="Michael Kuniega" userId="999f7fd1-0dc3-4cba-81fd-6a42a8d75a98" providerId="ADAL" clId="{1E35A640-996F-4A41-BB0C-8388290E474E}" dt="2023-01-08T02:23:29.162" v="1389"/>
          <ac:inkMkLst>
            <pc:docMk/>
            <pc:sldMk cId="913270899" sldId="281"/>
            <ac:inkMk id="20" creationId="{A457523F-FB99-96BB-32A7-3373D3EEBCB6}"/>
          </ac:inkMkLst>
        </pc:inkChg>
        <pc:inkChg chg="add mod">
          <ac:chgData name="Michael Kuniega" userId="999f7fd1-0dc3-4cba-81fd-6a42a8d75a98" providerId="ADAL" clId="{1E35A640-996F-4A41-BB0C-8388290E474E}" dt="2023-01-08T02:23:29.162" v="1389"/>
          <ac:inkMkLst>
            <pc:docMk/>
            <pc:sldMk cId="913270899" sldId="281"/>
            <ac:inkMk id="21" creationId="{4C4A356E-0763-7CFA-636A-BA8EE29767E2}"/>
          </ac:inkMkLst>
        </pc:inkChg>
        <pc:inkChg chg="add mod">
          <ac:chgData name="Michael Kuniega" userId="999f7fd1-0dc3-4cba-81fd-6a42a8d75a98" providerId="ADAL" clId="{1E35A640-996F-4A41-BB0C-8388290E474E}" dt="2023-01-08T02:23:29.162" v="1389"/>
          <ac:inkMkLst>
            <pc:docMk/>
            <pc:sldMk cId="913270899" sldId="281"/>
            <ac:inkMk id="22" creationId="{4B7EBD89-8BFC-2994-B7F2-EA5E5BADC22E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23" creationId="{4FA8A84C-7114-0F75-E81C-48236F507A2E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24" creationId="{38D8D648-FB18-4E72-82CB-79554887809D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27" creationId="{59CC9EB9-B8F3-88A6-F415-C0170084060D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29" creationId="{2A9EA01A-8AEC-E794-2070-C0F8F561F091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0" creationId="{94F003B2-A1AC-5055-7825-F631D3DD2BC7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1" creationId="{1AC3160F-BB4B-4EE6-87E7-0F8F47A6AA96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3" creationId="{7038DDC5-FC02-D7B5-A113-572CB3C15F52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4" creationId="{FC8BF655-C251-5A8B-0C78-C421D319E66D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5" creationId="{F9B0A68B-E30F-7D26-5941-A142FD09E2BB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6" creationId="{126BF713-632A-4B44-5CE9-FCED1FA0987C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7" creationId="{87394CF9-8D59-1D9C-5D2B-E492DF1DA144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38" creationId="{FE2E5A23-3B0C-CD43-A8B4-A92D023CC2A8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40" creationId="{3F1B2758-EE81-B44F-479A-AF6E36A9C1D3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41" creationId="{53B2DA21-5AA3-D1F9-B544-8E1A5FEADA3A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42" creationId="{AD1B51C9-AE96-A150-135A-84518C7CFBF6}"/>
          </ac:inkMkLst>
        </pc:inkChg>
        <pc:inkChg chg="add mod">
          <ac:chgData name="Michael Kuniega" userId="999f7fd1-0dc3-4cba-81fd-6a42a8d75a98" providerId="ADAL" clId="{1E35A640-996F-4A41-BB0C-8388290E474E}" dt="2023-01-08T02:23:38.904" v="1407"/>
          <ac:inkMkLst>
            <pc:docMk/>
            <pc:sldMk cId="913270899" sldId="281"/>
            <ac:inkMk id="43" creationId="{FBCA1165-CEAF-DFE0-9E38-57A202C37873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45" creationId="{630732B1-3652-9093-1C0B-74C6857A497F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46" creationId="{6BD1EDA2-D3FB-5405-E314-176EAD882876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47" creationId="{24E0C59B-5C9B-7756-63B1-5568247D0D54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48" creationId="{0607A753-82DA-4BB9-25D2-3B4C6891E7D4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49" creationId="{81EFEC40-AE32-192F-3DBD-ECE02A5C3609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0" creationId="{7E1AF1F2-3CA3-FCB4-7289-CEEBF9032504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1" creationId="{D7D952EF-3B92-BA09-BB15-0C9358416912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2" creationId="{F78F57AA-613C-11F3-F1D3-4DC701ACBA8D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3" creationId="{3047D02C-454F-2B21-190E-F5D4551B18B3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4" creationId="{F722155D-825C-6F71-0567-193CC0B1FB27}"/>
          </ac:inkMkLst>
        </pc:inkChg>
        <pc:inkChg chg="add del mod">
          <ac:chgData name="Michael Kuniega" userId="999f7fd1-0dc3-4cba-81fd-6a42a8d75a98" providerId="ADAL" clId="{1E35A640-996F-4A41-BB0C-8388290E474E}" dt="2023-01-08T02:24:16.243" v="1439"/>
          <ac:inkMkLst>
            <pc:docMk/>
            <pc:sldMk cId="913270899" sldId="281"/>
            <ac:inkMk id="55" creationId="{5196439B-B6C9-5ACE-CCA5-17EBFCAC2AEA}"/>
          </ac:inkMkLst>
        </pc:inkChg>
        <pc:inkChg chg="add del mod">
          <ac:chgData name="Michael Kuniega" userId="999f7fd1-0dc3-4cba-81fd-6a42a8d75a98" providerId="ADAL" clId="{1E35A640-996F-4A41-BB0C-8388290E474E}" dt="2023-01-08T02:24:16.245" v="1440"/>
          <ac:inkMkLst>
            <pc:docMk/>
            <pc:sldMk cId="913270899" sldId="281"/>
            <ac:inkMk id="56" creationId="{F15B2A5B-23A6-3912-5650-A2857182553F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7" creationId="{6483140A-E6B8-A9BE-8AF4-73B1C7E88F0D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8" creationId="{EA5037DC-EC0C-524A-6798-D22318CABB3C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59" creationId="{B1F83C04-2D3D-7341-ADB8-325256F889C2}"/>
          </ac:inkMkLst>
        </pc:inkChg>
        <pc:inkChg chg="add del mod">
          <ac:chgData name="Michael Kuniega" userId="999f7fd1-0dc3-4cba-81fd-6a42a8d75a98" providerId="ADAL" clId="{1E35A640-996F-4A41-BB0C-8388290E474E}" dt="2023-01-08T02:24:17.622" v="1441"/>
          <ac:inkMkLst>
            <pc:docMk/>
            <pc:sldMk cId="913270899" sldId="281"/>
            <ac:inkMk id="60" creationId="{E978C48B-C432-61F9-5E6B-8AB1FF60B881}"/>
          </ac:inkMkLst>
        </pc:inkChg>
        <pc:inkChg chg="add del mod">
          <ac:chgData name="Michael Kuniega" userId="999f7fd1-0dc3-4cba-81fd-6a42a8d75a98" providerId="ADAL" clId="{1E35A640-996F-4A41-BB0C-8388290E474E}" dt="2023-01-08T02:24:17.640" v="1442"/>
          <ac:inkMkLst>
            <pc:docMk/>
            <pc:sldMk cId="913270899" sldId="281"/>
            <ac:inkMk id="61" creationId="{FCA7A2C8-1B06-C1EC-A5DF-A71F4C158D11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2" creationId="{AD37ADC3-728E-082A-4EA3-1F9AF891C3B0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3" creationId="{B2E082BF-E81E-5602-A72B-AEB969930A75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4" creationId="{239F8F8D-B827-F46A-39D9-FDC1C0654B61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5" creationId="{3B9D79C3-9B81-6E39-0E59-CC89FF7D6C30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6" creationId="{6F680026-AFBA-AB79-8192-1DEB54B0B1B8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7" creationId="{2E2AD9C6-D8DF-7927-07A3-93624D014987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8" creationId="{FFB07F07-FC31-AC5F-B65D-83254C9C5B64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69" creationId="{6DD2ADF4-9D68-F3FD-9EA6-E4783797AFAD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70" creationId="{48BF23E4-8982-EF5D-5C3F-35B967B3D6D6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71" creationId="{A8795CF3-1E7B-87B6-2161-D280CB60EF9C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72" creationId="{F42F3546-9411-73E6-FDF8-6169E773DA4C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76" creationId="{8814A438-91F7-684B-E488-065D9A2196DB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78" creationId="{C03C515F-E35B-DCAC-611F-104FF834B006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79" creationId="{B29C4048-EC38-D284-06AE-618E3C73E4A1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1" creationId="{882068AA-B822-C47F-272D-F144437E81C3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2" creationId="{9FF386D2-E077-7708-95BC-00A8714F29B2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3" creationId="{077BD74C-3FFC-1868-5215-B32CFA78214C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4" creationId="{28E7F096-C590-5F5C-2ACA-D7C1737AF2A1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5" creationId="{AB40912A-1AC8-8EE3-9504-59016A51ACFC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6" creationId="{9438E81B-F393-C6F3-6BCE-4B5387951FF8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7" creationId="{7FF15930-FE88-8FC8-1553-41EC87C157E4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8" creationId="{4B00A805-D31A-78D3-DD56-BA14A684B66E}"/>
          </ac:inkMkLst>
        </pc:inkChg>
        <pc:inkChg chg="add mod">
          <ac:chgData name="Michael Kuniega" userId="999f7fd1-0dc3-4cba-81fd-6a42a8d75a98" providerId="ADAL" clId="{1E35A640-996F-4A41-BB0C-8388290E474E}" dt="2023-01-08T02:24:26.069" v="1455"/>
          <ac:inkMkLst>
            <pc:docMk/>
            <pc:sldMk cId="913270899" sldId="281"/>
            <ac:inkMk id="89" creationId="{EB5074F6-9F66-E296-B230-87F77DACD6B8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1" creationId="{DCAB8A8A-7164-7020-4EBB-1D02D31F79B3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2" creationId="{821FF1C1-E4F0-4BE4-8839-7C9F4C0FC0FB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3" creationId="{DB33A8E3-8964-A634-23DD-E8C1DEA8A623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4" creationId="{54BB2C11-69F6-1CE8-EE0B-BCB12ACF0BB5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6" creationId="{6A7B2C8A-2A74-BFEB-C46E-8386A292F553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7" creationId="{6D4BCF39-2BC3-DC5F-5117-8483D39F76C9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8" creationId="{7B396309-A5A6-20D7-5348-A7F9A3AAB499}"/>
          </ac:inkMkLst>
        </pc:inkChg>
        <pc:inkChg chg="add mod">
          <ac:chgData name="Michael Kuniega" userId="999f7fd1-0dc3-4cba-81fd-6a42a8d75a98" providerId="ADAL" clId="{1E35A640-996F-4A41-BB0C-8388290E474E}" dt="2023-01-08T02:24:32.516" v="1465"/>
          <ac:inkMkLst>
            <pc:docMk/>
            <pc:sldMk cId="913270899" sldId="281"/>
            <ac:inkMk id="99" creationId="{23B9FFC1-EF91-478D-5FB6-D0ACF56FBA82}"/>
          </ac:inkMkLst>
        </pc:inkChg>
        <pc:inkChg chg="add">
          <ac:chgData name="Michael Kuniega" userId="999f7fd1-0dc3-4cba-81fd-6a42a8d75a98" providerId="ADAL" clId="{1E35A640-996F-4A41-BB0C-8388290E474E}" dt="2023-01-08T02:24:35.418" v="1466" actId="9405"/>
          <ac:inkMkLst>
            <pc:docMk/>
            <pc:sldMk cId="913270899" sldId="281"/>
            <ac:inkMk id="101" creationId="{BFFDDA36-3621-1570-3FEF-FBD4E4E95844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2" creationId="{6CE67D97-D137-CFBE-6C21-434F0E1411D7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3" creationId="{71F32775-9581-2710-ACC3-49618BCDA6B8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4" creationId="{6F9F16F6-8747-C14A-5EA0-144198761C3E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5" creationId="{47FB5CCB-2EE0-745D-663F-4CD4DF124290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6" creationId="{E841BC6D-6277-F0B9-2440-02DA0563A4F3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7" creationId="{02BE50C3-FF0E-405B-7640-9B8B981E649F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8" creationId="{231D8117-FC55-2AA6-4BBC-9E80818D1A13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09" creationId="{E29DBC75-71C2-4E5B-A985-3E8528A6B52B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0" creationId="{8CAFA1B2-11B8-FCB8-3668-B4A1C878B49B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1" creationId="{A17D0CA1-6C4E-9101-E8D7-ABC889CE93BD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2" creationId="{FDED2656-1565-BDA9-948D-C8C42D91A963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3" creationId="{B23516E2-8077-787D-3C3D-3066CBE22B36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4" creationId="{CE18E9BE-86C5-8489-3643-CA14A39BC3B4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5" creationId="{E5C01DD0-D9A4-2312-EDD2-58D7BE12318D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6" creationId="{0B020AEA-9319-9DAA-2EFC-77F293E618B9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8" creationId="{135A0A7E-2940-CE38-6A61-3B3B9701AE32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19" creationId="{FE39FDA1-AFA9-4363-E32D-4967F183445F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0" creationId="{684E3AC5-83E0-325D-22D0-C5A5650E5822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1" creationId="{F9EC09E2-1489-4D26-E4CE-676F3D43C725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2" creationId="{EBD4E7DE-F94A-158E-7F57-7C2791317F12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4" creationId="{5BD378B4-B533-EE27-5508-74DEBE342882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5" creationId="{103D4658-985D-69E0-CB9B-4D53B46D05A2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6" creationId="{543EE0BB-AEC6-EDCB-7A45-52026BD6E7CF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7" creationId="{D6A91B65-4360-B5CA-B4F3-79C0E9869BC9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8" creationId="{0CE09007-4ACA-31EA-4114-8F0DFA67FA5B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29" creationId="{B10D20AA-4DF5-1CAA-9679-1C3B2ECB052D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0" creationId="{60C2F631-0C67-B4FA-CC89-8565B2956AE3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1" creationId="{9902443A-B5A4-1A46-F8A3-D16C98F62D0F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2" creationId="{015865A4-5B42-DBCE-27E8-A4AFBD4BD7D4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3" creationId="{FF409367-C899-6C34-8B7D-871F9F99EEC9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4" creationId="{9E3B1400-8E15-EF3D-3588-4039109F09D8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5" creationId="{FD45519F-1498-7438-A1B9-FB9A1444905F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6" creationId="{FFBB682E-3A33-218E-B7DA-4EFBC72BF693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7" creationId="{7A1196D5-3668-CA42-8EEA-A118EC34302D}"/>
          </ac:inkMkLst>
        </pc:inkChg>
        <pc:inkChg chg="add mod">
          <ac:chgData name="Michael Kuniega" userId="999f7fd1-0dc3-4cba-81fd-6a42a8d75a98" providerId="ADAL" clId="{1E35A640-996F-4A41-BB0C-8388290E474E}" dt="2023-01-08T02:25:10.482" v="1505"/>
          <ac:inkMkLst>
            <pc:docMk/>
            <pc:sldMk cId="913270899" sldId="281"/>
            <ac:inkMk id="138" creationId="{215DFF72-1DC2-4FF2-3A1A-024E16EB5BD2}"/>
          </ac:inkMkLst>
        </pc:inkChg>
        <pc:inkChg chg="add">
          <ac:chgData name="Michael Kuniega" userId="999f7fd1-0dc3-4cba-81fd-6a42a8d75a98" providerId="ADAL" clId="{1E35A640-996F-4A41-BB0C-8388290E474E}" dt="2023-01-08T02:25:09.755" v="1504" actId="9405"/>
          <ac:inkMkLst>
            <pc:docMk/>
            <pc:sldMk cId="913270899" sldId="281"/>
            <ac:inkMk id="139" creationId="{289BA268-7A6F-07D3-3F86-5C6AA5518D5B}"/>
          </ac:inkMkLst>
        </pc:inkChg>
        <pc:inkChg chg="add">
          <ac:chgData name="Michael Kuniega" userId="999f7fd1-0dc3-4cba-81fd-6a42a8d75a98" providerId="ADAL" clId="{1E35A640-996F-4A41-BB0C-8388290E474E}" dt="2023-01-08T02:25:13.021" v="1506" actId="9405"/>
          <ac:inkMkLst>
            <pc:docMk/>
            <pc:sldMk cId="913270899" sldId="281"/>
            <ac:inkMk id="141" creationId="{A9216DBF-9275-02F9-79BF-B2A37AE8BC49}"/>
          </ac:inkMkLst>
        </pc:inkChg>
        <pc:inkChg chg="add mod">
          <ac:chgData name="Michael Kuniega" userId="999f7fd1-0dc3-4cba-81fd-6a42a8d75a98" providerId="ADAL" clId="{1E35A640-996F-4A41-BB0C-8388290E474E}" dt="2023-01-08T02:25:45.063" v="1512"/>
          <ac:inkMkLst>
            <pc:docMk/>
            <pc:sldMk cId="913270899" sldId="281"/>
            <ac:inkMk id="142" creationId="{EF8B9B10-652A-9873-9E0C-D8101677A725}"/>
          </ac:inkMkLst>
        </pc:inkChg>
        <pc:inkChg chg="add mod">
          <ac:chgData name="Michael Kuniega" userId="999f7fd1-0dc3-4cba-81fd-6a42a8d75a98" providerId="ADAL" clId="{1E35A640-996F-4A41-BB0C-8388290E474E}" dt="2023-01-08T02:25:45.063" v="1512"/>
          <ac:inkMkLst>
            <pc:docMk/>
            <pc:sldMk cId="913270899" sldId="281"/>
            <ac:inkMk id="143" creationId="{328C1072-C46C-5E8F-A182-8C9FC6EC121E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45" creationId="{6E4EC729-5DF3-AC53-5FB0-E58CE826D6AF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46" creationId="{5B9ECAD8-F489-6EF7-19E3-167437441A74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47" creationId="{F4628894-8E81-C3D3-7116-564DB6B3FEBF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48" creationId="{7CBDDFCA-91D3-AF01-5FF1-4B9481069FDD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49" creationId="{4DABF3CF-8968-9AF6-5CE9-0F4F0C187E6E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0" creationId="{1F9B1565-8DAB-6373-F2BF-D5B777D29415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1" creationId="{8A74FBBF-B081-6B19-A2B5-98C4A8EBD60A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3" creationId="{38CDBCEB-641C-A741-A942-2A2FE5AF377F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4" creationId="{4996DD05-B32B-4976-16C5-036CF26186A1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5" creationId="{D0F09183-27EE-8F7B-9150-EB43E272328D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6" creationId="{40685E4F-E23A-61CF-502C-D52674A2798D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7" creationId="{4C947014-7579-96B5-11F8-5C4EFF09E36B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8" creationId="{D689E139-8BB9-2152-F99B-C721466AE5AC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59" creationId="{C1A3D9B5-0843-CD4E-A695-85A47E773909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60" creationId="{ECF9DC57-C1ED-6FB1-7C55-82948A6DF6D4}"/>
          </ac:inkMkLst>
        </pc:inkChg>
        <pc:inkChg chg="add mod">
          <ac:chgData name="Michael Kuniega" userId="999f7fd1-0dc3-4cba-81fd-6a42a8d75a98" providerId="ADAL" clId="{1E35A640-996F-4A41-BB0C-8388290E474E}" dt="2023-01-08T02:25:59.405" v="1530"/>
          <ac:inkMkLst>
            <pc:docMk/>
            <pc:sldMk cId="913270899" sldId="281"/>
            <ac:inkMk id="161" creationId="{F8047A73-5D98-8074-51DB-B39FC923B726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63" creationId="{A5BE35D5-E855-0B7A-BE74-F1123AC99077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64" creationId="{36ED852A-E33B-7770-D98C-5F98B49CCF09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66" creationId="{39CEAE03-7D1F-E30B-DCD5-FEC392664AE0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67" creationId="{484DDDD8-96FF-4A4E-7C8F-8F3E8448523B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68" creationId="{E0721892-82E6-6C6F-B10A-2F8EE0F1F8E1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69" creationId="{78D50BF3-FE4D-7929-5DD4-312CB28911B1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0" creationId="{274A9E27-2672-AD59-D08B-99A409000D61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1" creationId="{87E422BE-3078-183E-2B96-C6468EE1877C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2" creationId="{4C626C32-529B-42ED-1F9D-B9210DBC877B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3" creationId="{809AAADF-4786-2548-BAE1-683434BA3D99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4" creationId="{CB72504B-D32E-21D6-2E06-DD899B8D66DD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5" creationId="{2A68CB7E-4328-5992-C4CD-E3467E7B2D21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6" creationId="{00DDCFE0-EDDA-8074-AEA9-82C560508020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7" creationId="{52094029-E8B4-4308-4EC5-3D838069CFBE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8" creationId="{8AC3B0DE-2AA6-66DD-6179-0A225582E159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79" creationId="{AA102E1C-687B-E770-19BA-A98F63A28566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0" creationId="{1970714B-08E5-6892-182B-ACC4D265F525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1" creationId="{4580692C-4C0D-72B6-9868-E0536F976303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2" creationId="{F89750F5-1984-A97A-F4C9-F9EB2BDE6759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3" creationId="{6A3E8697-D4E9-396C-85CA-13C2332A4916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4" creationId="{4D42B077-E929-17F4-D12F-E15231B2759C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5" creationId="{2D55CA7F-753B-EEDB-257D-92F12AA3F41C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6" creationId="{D60E2FBC-3732-5918-7FB4-E7DCB7EC0A94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7" creationId="{0B1BB19E-9B82-1BC2-A32F-3143EBB0FB80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8" creationId="{859B67D2-6079-7571-A2B2-FB8684D68E93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89" creationId="{64EE039E-DFE8-75CA-4E44-70CA8736D999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90" creationId="{B5070FA7-F2C6-DB54-BD1F-FEF9607F1EAF}"/>
          </ac:inkMkLst>
        </pc:inkChg>
        <pc:inkChg chg="add mod">
          <ac:chgData name="Michael Kuniega" userId="999f7fd1-0dc3-4cba-81fd-6a42a8d75a98" providerId="ADAL" clId="{1E35A640-996F-4A41-BB0C-8388290E474E}" dt="2023-01-08T02:26:15.357" v="1560"/>
          <ac:inkMkLst>
            <pc:docMk/>
            <pc:sldMk cId="913270899" sldId="281"/>
            <ac:inkMk id="191" creationId="{7C040882-D220-845B-E59E-CD1A5B93AAF9}"/>
          </ac:inkMkLst>
        </pc:inkChg>
        <pc:inkChg chg="add mod">
          <ac:chgData name="Michael Kuniega" userId="999f7fd1-0dc3-4cba-81fd-6a42a8d75a98" providerId="ADAL" clId="{1E35A640-996F-4A41-BB0C-8388290E474E}" dt="2023-01-08T02:26:26.244" v="1574"/>
          <ac:inkMkLst>
            <pc:docMk/>
            <pc:sldMk cId="913270899" sldId="281"/>
            <ac:inkMk id="195" creationId="{C11BB380-9572-BB8F-9953-31BB73ACE049}"/>
          </ac:inkMkLst>
        </pc:inkChg>
        <pc:inkChg chg="add mod">
          <ac:chgData name="Michael Kuniega" userId="999f7fd1-0dc3-4cba-81fd-6a42a8d75a98" providerId="ADAL" clId="{1E35A640-996F-4A41-BB0C-8388290E474E}" dt="2023-01-08T02:26:26.244" v="1574"/>
          <ac:inkMkLst>
            <pc:docMk/>
            <pc:sldMk cId="913270899" sldId="281"/>
            <ac:inkMk id="196" creationId="{36A7430D-73AF-A9C7-EDE5-ADCC393BA260}"/>
          </ac:inkMkLst>
        </pc:inkChg>
        <pc:inkChg chg="add mod">
          <ac:chgData name="Michael Kuniega" userId="999f7fd1-0dc3-4cba-81fd-6a42a8d75a98" providerId="ADAL" clId="{1E35A640-996F-4A41-BB0C-8388290E474E}" dt="2023-01-08T02:26:26.244" v="1574"/>
          <ac:inkMkLst>
            <pc:docMk/>
            <pc:sldMk cId="913270899" sldId="281"/>
            <ac:inkMk id="197" creationId="{872C55D3-D147-766B-C9E8-BD84809EFA6D}"/>
          </ac:inkMkLst>
        </pc:inkChg>
        <pc:inkChg chg="add mod">
          <ac:chgData name="Michael Kuniega" userId="999f7fd1-0dc3-4cba-81fd-6a42a8d75a98" providerId="ADAL" clId="{1E35A640-996F-4A41-BB0C-8388290E474E}" dt="2023-01-08T02:26:26.244" v="1574"/>
          <ac:inkMkLst>
            <pc:docMk/>
            <pc:sldMk cId="913270899" sldId="281"/>
            <ac:inkMk id="198" creationId="{5724DC6C-082D-47E3-D1A7-24E4BED4CEDD}"/>
          </ac:inkMkLst>
        </pc:inkChg>
        <pc:inkChg chg="add del mod">
          <ac:chgData name="Michael Kuniega" userId="999f7fd1-0dc3-4cba-81fd-6a42a8d75a98" providerId="ADAL" clId="{1E35A640-996F-4A41-BB0C-8388290E474E}" dt="2023-01-08T02:26:26.244" v="1574"/>
          <ac:inkMkLst>
            <pc:docMk/>
            <pc:sldMk cId="913270899" sldId="281"/>
            <ac:inkMk id="200" creationId="{55811ED0-281E-EB83-E89D-D32A137478BC}"/>
          </ac:inkMkLst>
        </pc:inkChg>
        <pc:inkChg chg="add del mod">
          <ac:chgData name="Michael Kuniega" userId="999f7fd1-0dc3-4cba-81fd-6a42a8d75a98" providerId="ADAL" clId="{1E35A640-996F-4A41-BB0C-8388290E474E}" dt="2023-01-08T02:26:26.242" v="1572"/>
          <ac:inkMkLst>
            <pc:docMk/>
            <pc:sldMk cId="913270899" sldId="281"/>
            <ac:inkMk id="201" creationId="{71AD7FA9-BEAB-EAC2-502B-6F69E5228518}"/>
          </ac:inkMkLst>
        </pc:inkChg>
        <pc:inkChg chg="add del mod">
          <ac:chgData name="Michael Kuniega" userId="999f7fd1-0dc3-4cba-81fd-6a42a8d75a98" providerId="ADAL" clId="{1E35A640-996F-4A41-BB0C-8388290E474E}" dt="2023-01-08T02:26:26.243" v="1573"/>
          <ac:inkMkLst>
            <pc:docMk/>
            <pc:sldMk cId="913270899" sldId="281"/>
            <ac:inkMk id="202" creationId="{EED4218D-BBE5-CACA-554A-6606E310D978}"/>
          </ac:inkMkLst>
        </pc:inkChg>
        <pc:inkChg chg="add del mod">
          <ac:chgData name="Michael Kuniega" userId="999f7fd1-0dc3-4cba-81fd-6a42a8d75a98" providerId="ADAL" clId="{1E35A640-996F-4A41-BB0C-8388290E474E}" dt="2023-01-08T02:26:26.241" v="1571"/>
          <ac:inkMkLst>
            <pc:docMk/>
            <pc:sldMk cId="913270899" sldId="281"/>
            <ac:inkMk id="203" creationId="{ECFB0FE8-5873-A8F8-8688-D1C96977EC8F}"/>
          </ac:inkMkLst>
        </pc:inkChg>
        <pc:inkChg chg="add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05" creationId="{1FF1FBEB-4B19-0BE1-268F-355A613175DF}"/>
          </ac:inkMkLst>
        </pc:inkChg>
        <pc:inkChg chg="add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06" creationId="{67D58E31-34BC-7050-B373-3B2932BEC8BB}"/>
          </ac:inkMkLst>
        </pc:inkChg>
        <pc:inkChg chg="add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07" creationId="{6CCE372C-6C5D-0E19-65F8-96F518533C47}"/>
          </ac:inkMkLst>
        </pc:inkChg>
        <pc:inkChg chg="add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08" creationId="{6C488442-50FA-E18C-2BA1-3B32CA184E2A}"/>
          </ac:inkMkLst>
        </pc:inkChg>
        <pc:inkChg chg="add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09" creationId="{1431FFBF-248C-73A9-9BC9-C6827A1AE585}"/>
          </ac:inkMkLst>
        </pc:inkChg>
        <pc:inkChg chg="add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10" creationId="{39F4C97A-BDCB-78BC-3021-603F6B72CA81}"/>
          </ac:inkMkLst>
        </pc:inkChg>
        <pc:inkChg chg="add del mod">
          <ac:chgData name="Michael Kuniega" userId="999f7fd1-0dc3-4cba-81fd-6a42a8d75a98" providerId="ADAL" clId="{1E35A640-996F-4A41-BB0C-8388290E474E}" dt="2023-01-08T02:30:52.823" v="1742"/>
          <ac:inkMkLst>
            <pc:docMk/>
            <pc:sldMk cId="913270899" sldId="281"/>
            <ac:inkMk id="211" creationId="{3B36A71A-C42E-4354-81C2-CA4854D0724D}"/>
          </ac:inkMkLst>
        </pc:inkChg>
        <pc:inkChg chg="add del">
          <ac:chgData name="Michael Kuniega" userId="999f7fd1-0dc3-4cba-81fd-6a42a8d75a98" providerId="ADAL" clId="{1E35A640-996F-4A41-BB0C-8388290E474E}" dt="2023-01-08T02:30:52.823" v="1741"/>
          <ac:inkMkLst>
            <pc:docMk/>
            <pc:sldMk cId="913270899" sldId="281"/>
            <ac:inkMk id="213" creationId="{755D353F-7C02-1106-D5A4-F332EB9D773A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14" creationId="{7A04D464-7957-0FA9-39C7-8EBA547E34D7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15" creationId="{06F79E9F-0462-3EF7-4B93-79CA9977825D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16" creationId="{21094695-67C7-8F35-C3E0-B37B2C44E89F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17" creationId="{ACB83818-DA6B-CBD9-E609-98384330CFAE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18" creationId="{C7954618-93EE-2A4B-B0BD-F24BB1165F78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19" creationId="{D0770D1B-8CE2-A263-350B-C8EF88E9B03A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0" creationId="{4AE09EAE-DE28-4539-6F8B-2A0E1469603A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1" creationId="{D0FD7D56-FBFC-31DD-7AD3-4FBEDF85ABAE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2" creationId="{3A626562-D2D8-97B2-A9B4-18D5C3653FEB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3" creationId="{04E07F55-8582-F3D7-94DA-C8403CEB526F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4" creationId="{64C927AD-7B87-7DEC-FBE1-6F0B2D5947E8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5" creationId="{2657C68E-CED6-2740-FEFF-AECA9D58C14B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6" creationId="{A6D84F0D-A117-D169-FD5A-0703909C4A98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7" creationId="{FA1F12F2-973E-0E77-5405-B1D340BD7704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8" creationId="{F88A22D0-A42F-DEE3-6B36-E8DBEB3BFCAE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29" creationId="{92A7DDE4-646B-200E-85D2-AF6382F7F967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0" creationId="{614451AB-3417-487F-4D92-C942788DEAD2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1" creationId="{5922E6D8-8B96-0B50-A7B4-CA6FC84593CE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2" creationId="{2345734A-84A8-41C7-0C4E-E58515390496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3" creationId="{8A7B2F59-2589-587F-E953-D467714A70DD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4" creationId="{E60A9018-32DB-A9A7-3433-6CA4DB55B9DF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5" creationId="{B92B0109-4996-F352-B019-6AD0E489455C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6" creationId="{C84DA232-AFBB-91EE-1C03-BB33B4B0AFE8}"/>
          </ac:inkMkLst>
        </pc:inkChg>
        <pc:inkChg chg="add mod">
          <ac:chgData name="Michael Kuniega" userId="999f7fd1-0dc3-4cba-81fd-6a42a8d75a98" providerId="ADAL" clId="{1E35A640-996F-4A41-BB0C-8388290E474E}" dt="2023-01-08T02:27:05.013" v="1608"/>
          <ac:inkMkLst>
            <pc:docMk/>
            <pc:sldMk cId="913270899" sldId="281"/>
            <ac:inkMk id="237" creationId="{B5306A72-5608-CC6B-925D-5CB26949DE0E}"/>
          </ac:inkMkLst>
        </pc:inkChg>
        <pc:inkChg chg="add">
          <ac:chgData name="Michael Kuniega" userId="999f7fd1-0dc3-4cba-81fd-6a42a8d75a98" providerId="ADAL" clId="{1E35A640-996F-4A41-BB0C-8388290E474E}" dt="2023-01-08T02:30:56.401" v="1743" actId="9405"/>
          <ac:inkMkLst>
            <pc:docMk/>
            <pc:sldMk cId="913270899" sldId="281"/>
            <ac:inkMk id="241" creationId="{F6FFB001-9D8C-6168-74AC-A290C0CA8584}"/>
          </ac:inkMkLst>
        </pc:inkChg>
      </pc:sldChg>
      <pc:sldChg chg="addSp delSp modSp mod">
        <pc:chgData name="Michael Kuniega" userId="999f7fd1-0dc3-4cba-81fd-6a42a8d75a98" providerId="ADAL" clId="{1E35A640-996F-4A41-BB0C-8388290E474E}" dt="2023-01-08T02:33:00.764" v="1854" actId="9405"/>
        <pc:sldMkLst>
          <pc:docMk/>
          <pc:sldMk cId="69316856" sldId="282"/>
        </pc:sldMkLst>
        <pc:grpChg chg="del mod">
          <ac:chgData name="Michael Kuniega" userId="999f7fd1-0dc3-4cba-81fd-6a42a8d75a98" providerId="ADAL" clId="{1E35A640-996F-4A41-BB0C-8388290E474E}" dt="2023-01-08T02:27:55.131" v="1624"/>
          <ac:grpSpMkLst>
            <pc:docMk/>
            <pc:sldMk cId="69316856" sldId="282"/>
            <ac:grpSpMk id="16" creationId="{2E6D4ADD-699B-04BF-08EE-217D1F58789D}"/>
          </ac:grpSpMkLst>
        </pc:grpChg>
        <pc:grpChg chg="del mod">
          <ac:chgData name="Michael Kuniega" userId="999f7fd1-0dc3-4cba-81fd-6a42a8d75a98" providerId="ADAL" clId="{1E35A640-996F-4A41-BB0C-8388290E474E}" dt="2023-01-08T02:27:57.147" v="1629"/>
          <ac:grpSpMkLst>
            <pc:docMk/>
            <pc:sldMk cId="69316856" sldId="282"/>
            <ac:grpSpMk id="19" creationId="{375D5314-83D1-F078-59A9-8ED39A44350F}"/>
          </ac:grpSpMkLst>
        </pc:grpChg>
        <pc:grpChg chg="del mod">
          <ac:chgData name="Michael Kuniega" userId="999f7fd1-0dc3-4cba-81fd-6a42a8d75a98" providerId="ADAL" clId="{1E35A640-996F-4A41-BB0C-8388290E474E}" dt="2023-01-08T02:28:01.897" v="1638"/>
          <ac:grpSpMkLst>
            <pc:docMk/>
            <pc:sldMk cId="69316856" sldId="282"/>
            <ac:grpSpMk id="24" creationId="{A6FA674C-141E-B117-5813-D17D671718A6}"/>
          </ac:grpSpMkLst>
        </pc:grpChg>
        <pc:grpChg chg="mod">
          <ac:chgData name="Michael Kuniega" userId="999f7fd1-0dc3-4cba-81fd-6a42a8d75a98" providerId="ADAL" clId="{1E35A640-996F-4A41-BB0C-8388290E474E}" dt="2023-01-08T02:28:01.897" v="1638"/>
          <ac:grpSpMkLst>
            <pc:docMk/>
            <pc:sldMk cId="69316856" sldId="282"/>
            <ac:grpSpMk id="33" creationId="{977B26A6-BEB8-F6B9-53E6-6411F3091651}"/>
          </ac:grpSpMkLst>
        </pc:grpChg>
        <pc:grpChg chg="mod">
          <ac:chgData name="Michael Kuniega" userId="999f7fd1-0dc3-4cba-81fd-6a42a8d75a98" providerId="ADAL" clId="{1E35A640-996F-4A41-BB0C-8388290E474E}" dt="2023-01-08T02:28:10.128" v="1641"/>
          <ac:grpSpMkLst>
            <pc:docMk/>
            <pc:sldMk cId="69316856" sldId="282"/>
            <ac:grpSpMk id="36" creationId="{1EE5985E-0EE5-62B1-EDF1-14F99B8E48AF}"/>
          </ac:grpSpMkLst>
        </pc:grpChg>
        <pc:grpChg chg="del mod">
          <ac:chgData name="Michael Kuniega" userId="999f7fd1-0dc3-4cba-81fd-6a42a8d75a98" providerId="ADAL" clId="{1E35A640-996F-4A41-BB0C-8388290E474E}" dt="2023-01-08T02:28:45.791" v="1683"/>
          <ac:grpSpMkLst>
            <pc:docMk/>
            <pc:sldMk cId="69316856" sldId="282"/>
            <ac:grpSpMk id="44" creationId="{B24BD81C-89B4-C47E-AF34-0576F2F920F0}"/>
          </ac:grpSpMkLst>
        </pc:grpChg>
        <pc:grpChg chg="del mod">
          <ac:chgData name="Michael Kuniega" userId="999f7fd1-0dc3-4cba-81fd-6a42a8d75a98" providerId="ADAL" clId="{1E35A640-996F-4A41-BB0C-8388290E474E}" dt="2023-01-08T02:28:45.791" v="1683"/>
          <ac:grpSpMkLst>
            <pc:docMk/>
            <pc:sldMk cId="69316856" sldId="282"/>
            <ac:grpSpMk id="78" creationId="{97BEE8E7-B271-3932-EBE4-B3D2248D2849}"/>
          </ac:grpSpMkLst>
        </pc:grpChg>
        <pc:grpChg chg="del mod">
          <ac:chgData name="Michael Kuniega" userId="999f7fd1-0dc3-4cba-81fd-6a42a8d75a98" providerId="ADAL" clId="{1E35A640-996F-4A41-BB0C-8388290E474E}" dt="2023-01-08T02:28:45.791" v="1683"/>
          <ac:grpSpMkLst>
            <pc:docMk/>
            <pc:sldMk cId="69316856" sldId="282"/>
            <ac:grpSpMk id="79" creationId="{748BBDA1-6873-6255-8E25-1049097EE0FD}"/>
          </ac:grpSpMkLst>
        </pc:grpChg>
        <pc:grpChg chg="del mod">
          <ac:chgData name="Michael Kuniega" userId="999f7fd1-0dc3-4cba-81fd-6a42a8d75a98" providerId="ADAL" clId="{1E35A640-996F-4A41-BB0C-8388290E474E}" dt="2023-01-08T02:28:45.791" v="1683"/>
          <ac:grpSpMkLst>
            <pc:docMk/>
            <pc:sldMk cId="69316856" sldId="282"/>
            <ac:grpSpMk id="80" creationId="{A584BBE1-6EA0-5B4E-C219-D6C07F9B7524}"/>
          </ac:grpSpMkLst>
        </pc:grpChg>
        <pc:grpChg chg="del mod">
          <ac:chgData name="Michael Kuniega" userId="999f7fd1-0dc3-4cba-81fd-6a42a8d75a98" providerId="ADAL" clId="{1E35A640-996F-4A41-BB0C-8388290E474E}" dt="2023-01-08T02:28:54.206" v="1686"/>
          <ac:grpSpMkLst>
            <pc:docMk/>
            <pc:sldMk cId="69316856" sldId="282"/>
            <ac:grpSpMk id="81" creationId="{E570CF9E-A1A0-33FC-59F1-47CC08E266F7}"/>
          </ac:grpSpMkLst>
        </pc:grpChg>
        <pc:grpChg chg="del mod">
          <ac:chgData name="Michael Kuniega" userId="999f7fd1-0dc3-4cba-81fd-6a42a8d75a98" providerId="ADAL" clId="{1E35A640-996F-4A41-BB0C-8388290E474E}" dt="2023-01-08T02:28:55.188" v="1688"/>
          <ac:grpSpMkLst>
            <pc:docMk/>
            <pc:sldMk cId="69316856" sldId="282"/>
            <ac:grpSpMk id="84" creationId="{7C8B4C0E-9B42-F5A0-7447-2DE43C448D15}"/>
          </ac:grpSpMkLst>
        </pc:grpChg>
        <pc:grpChg chg="mod">
          <ac:chgData name="Michael Kuniega" userId="999f7fd1-0dc3-4cba-81fd-6a42a8d75a98" providerId="ADAL" clId="{1E35A640-996F-4A41-BB0C-8388290E474E}" dt="2023-01-08T02:29:08.484" v="1689"/>
          <ac:grpSpMkLst>
            <pc:docMk/>
            <pc:sldMk cId="69316856" sldId="282"/>
            <ac:grpSpMk id="86" creationId="{DFF20C27-BBA0-B56C-CC59-850922CFD500}"/>
          </ac:grpSpMkLst>
        </pc:grpChg>
        <pc:grpChg chg="mod">
          <ac:chgData name="Michael Kuniega" userId="999f7fd1-0dc3-4cba-81fd-6a42a8d75a98" providerId="ADAL" clId="{1E35A640-996F-4A41-BB0C-8388290E474E}" dt="2023-01-08T02:30:16.884" v="1739"/>
          <ac:grpSpMkLst>
            <pc:docMk/>
            <pc:sldMk cId="69316856" sldId="282"/>
            <ac:grpSpMk id="92" creationId="{EAE60E5D-EA9F-EE12-CC68-BF0D5782ABC2}"/>
          </ac:grpSpMkLst>
        </pc:grpChg>
        <pc:grpChg chg="mod">
          <ac:chgData name="Michael Kuniega" userId="999f7fd1-0dc3-4cba-81fd-6a42a8d75a98" providerId="ADAL" clId="{1E35A640-996F-4A41-BB0C-8388290E474E}" dt="2023-01-08T02:29:28.541" v="1699"/>
          <ac:grpSpMkLst>
            <pc:docMk/>
            <pc:sldMk cId="69316856" sldId="282"/>
            <ac:grpSpMk id="96" creationId="{2D73A901-4DB4-899E-97FD-D2578848AF44}"/>
          </ac:grpSpMkLst>
        </pc:grpChg>
        <pc:grpChg chg="mod">
          <ac:chgData name="Michael Kuniega" userId="999f7fd1-0dc3-4cba-81fd-6a42a8d75a98" providerId="ADAL" clId="{1E35A640-996F-4A41-BB0C-8388290E474E}" dt="2023-01-08T02:29:45.105" v="1707"/>
          <ac:grpSpMkLst>
            <pc:docMk/>
            <pc:sldMk cId="69316856" sldId="282"/>
            <ac:grpSpMk id="104" creationId="{0DA28306-960A-8700-A29E-BA52A073B59D}"/>
          </ac:grpSpMkLst>
        </pc:grpChg>
        <pc:grpChg chg="del mod">
          <ac:chgData name="Michael Kuniega" userId="999f7fd1-0dc3-4cba-81fd-6a42a8d75a98" providerId="ADAL" clId="{1E35A640-996F-4A41-BB0C-8388290E474E}" dt="2023-01-08T02:29:51.427" v="1716"/>
          <ac:grpSpMkLst>
            <pc:docMk/>
            <pc:sldMk cId="69316856" sldId="282"/>
            <ac:grpSpMk id="107" creationId="{D4A6907D-F9F3-9156-EBA4-7D2457B944D7}"/>
          </ac:grpSpMkLst>
        </pc:grpChg>
        <pc:grpChg chg="mod">
          <ac:chgData name="Michael Kuniega" userId="999f7fd1-0dc3-4cba-81fd-6a42a8d75a98" providerId="ADAL" clId="{1E35A640-996F-4A41-BB0C-8388290E474E}" dt="2023-01-08T02:29:51.427" v="1716"/>
          <ac:grpSpMkLst>
            <pc:docMk/>
            <pc:sldMk cId="69316856" sldId="282"/>
            <ac:grpSpMk id="113" creationId="{353FF039-B75B-A657-2096-24961FAC917F}"/>
          </ac:grpSpMkLst>
        </pc:grpChg>
        <pc:grpChg chg="mod">
          <ac:chgData name="Michael Kuniega" userId="999f7fd1-0dc3-4cba-81fd-6a42a8d75a98" providerId="ADAL" clId="{1E35A640-996F-4A41-BB0C-8388290E474E}" dt="2023-01-08T02:29:57.912" v="1724"/>
          <ac:grpSpMkLst>
            <pc:docMk/>
            <pc:sldMk cId="69316856" sldId="282"/>
            <ac:grpSpMk id="119" creationId="{4C38A324-6CC9-9A1D-F164-40062ACCCDCC}"/>
          </ac:grpSpMkLst>
        </pc:grpChg>
        <pc:grpChg chg="mod">
          <ac:chgData name="Michael Kuniega" userId="999f7fd1-0dc3-4cba-81fd-6a42a8d75a98" providerId="ADAL" clId="{1E35A640-996F-4A41-BB0C-8388290E474E}" dt="2023-01-08T02:30:06.189" v="1737"/>
          <ac:grpSpMkLst>
            <pc:docMk/>
            <pc:sldMk cId="69316856" sldId="282"/>
            <ac:grpSpMk id="132" creationId="{1565F771-D8E1-E8C2-4B7A-172B5FE8D440}"/>
          </ac:grpSpMkLst>
        </pc:grpChg>
        <pc:grpChg chg="mod">
          <ac:chgData name="Michael Kuniega" userId="999f7fd1-0dc3-4cba-81fd-6a42a8d75a98" providerId="ADAL" clId="{1E35A640-996F-4A41-BB0C-8388290E474E}" dt="2023-01-08T02:30:06.189" v="1737"/>
          <ac:grpSpMkLst>
            <pc:docMk/>
            <pc:sldMk cId="69316856" sldId="282"/>
            <ac:grpSpMk id="133" creationId="{9A7400AB-B804-8C9B-55EB-7E73C9BAAED9}"/>
          </ac:grpSpMkLst>
        </pc:grpChg>
        <pc:grpChg chg="mod">
          <ac:chgData name="Michael Kuniega" userId="999f7fd1-0dc3-4cba-81fd-6a42a8d75a98" providerId="ADAL" clId="{1E35A640-996F-4A41-BB0C-8388290E474E}" dt="2023-01-08T02:31:07.332" v="1747"/>
          <ac:grpSpMkLst>
            <pc:docMk/>
            <pc:sldMk cId="69316856" sldId="282"/>
            <ac:grpSpMk id="138" creationId="{C1982800-6998-B102-3626-E2BD78AAD24D}"/>
          </ac:grpSpMkLst>
        </pc:grpChg>
        <pc:grpChg chg="del mod">
          <ac:chgData name="Michael Kuniega" userId="999f7fd1-0dc3-4cba-81fd-6a42a8d75a98" providerId="ADAL" clId="{1E35A640-996F-4A41-BB0C-8388290E474E}" dt="2023-01-08T02:31:24.170" v="1760"/>
          <ac:grpSpMkLst>
            <pc:docMk/>
            <pc:sldMk cId="69316856" sldId="282"/>
            <ac:grpSpMk id="143" creationId="{DB955D6C-6721-4372-D0F4-B8DE684AE3DC}"/>
          </ac:grpSpMkLst>
        </pc:grpChg>
        <pc:grpChg chg="del mod">
          <ac:chgData name="Michael Kuniega" userId="999f7fd1-0dc3-4cba-81fd-6a42a8d75a98" providerId="ADAL" clId="{1E35A640-996F-4A41-BB0C-8388290E474E}" dt="2023-01-08T02:31:29.791" v="1770"/>
          <ac:grpSpMkLst>
            <pc:docMk/>
            <pc:sldMk cId="69316856" sldId="282"/>
            <ac:grpSpMk id="151" creationId="{E1AB7560-85E5-3EA9-DC75-FC5F6F105631}"/>
          </ac:grpSpMkLst>
        </pc:grpChg>
        <pc:grpChg chg="del mod">
          <ac:chgData name="Michael Kuniega" userId="999f7fd1-0dc3-4cba-81fd-6a42a8d75a98" providerId="ADAL" clId="{1E35A640-996F-4A41-BB0C-8388290E474E}" dt="2023-01-08T02:31:32.288" v="1776"/>
          <ac:grpSpMkLst>
            <pc:docMk/>
            <pc:sldMk cId="69316856" sldId="282"/>
            <ac:grpSpMk id="161" creationId="{41635B1E-7AC8-6831-477D-A4AD197ABAF8}"/>
          </ac:grpSpMkLst>
        </pc:grpChg>
        <pc:grpChg chg="del mod">
          <ac:chgData name="Michael Kuniega" userId="999f7fd1-0dc3-4cba-81fd-6a42a8d75a98" providerId="ADAL" clId="{1E35A640-996F-4A41-BB0C-8388290E474E}" dt="2023-01-08T02:31:37.188" v="1782"/>
          <ac:grpSpMkLst>
            <pc:docMk/>
            <pc:sldMk cId="69316856" sldId="282"/>
            <ac:grpSpMk id="167" creationId="{0CD7C94C-E7A5-CBFD-55CA-72644E99B67D}"/>
          </ac:grpSpMkLst>
        </pc:grpChg>
        <pc:grpChg chg="del mod">
          <ac:chgData name="Michael Kuniega" userId="999f7fd1-0dc3-4cba-81fd-6a42a8d75a98" providerId="ADAL" clId="{1E35A640-996F-4A41-BB0C-8388290E474E}" dt="2023-01-08T02:31:43.744" v="1796"/>
          <ac:grpSpMkLst>
            <pc:docMk/>
            <pc:sldMk cId="69316856" sldId="282"/>
            <ac:grpSpMk id="173" creationId="{B32F657E-D49C-0070-E0B6-FFC85B322AFA}"/>
          </ac:grpSpMkLst>
        </pc:grpChg>
        <pc:grpChg chg="mod">
          <ac:chgData name="Michael Kuniega" userId="999f7fd1-0dc3-4cba-81fd-6a42a8d75a98" providerId="ADAL" clId="{1E35A640-996F-4A41-BB0C-8388290E474E}" dt="2023-01-08T02:31:46.823" v="1797"/>
          <ac:grpSpMkLst>
            <pc:docMk/>
            <pc:sldMk cId="69316856" sldId="282"/>
            <ac:grpSpMk id="187" creationId="{EAB5476D-17CF-DAE3-C023-F0222E298245}"/>
          </ac:grpSpMkLst>
        </pc:grpChg>
        <pc:grpChg chg="del mod">
          <ac:chgData name="Michael Kuniega" userId="999f7fd1-0dc3-4cba-81fd-6a42a8d75a98" providerId="ADAL" clId="{1E35A640-996F-4A41-BB0C-8388290E474E}" dt="2023-01-08T02:32:36.774" v="1836"/>
          <ac:grpSpMkLst>
            <pc:docMk/>
            <pc:sldMk cId="69316856" sldId="282"/>
            <ac:grpSpMk id="212" creationId="{6163AFF7-D8DE-DDD0-61B1-DAE9008D2E56}"/>
          </ac:grpSpMkLst>
        </pc:grpChg>
        <pc:grpChg chg="del mod">
          <ac:chgData name="Michael Kuniega" userId="999f7fd1-0dc3-4cba-81fd-6a42a8d75a98" providerId="ADAL" clId="{1E35A640-996F-4A41-BB0C-8388290E474E}" dt="2023-01-08T02:32:36.774" v="1836"/>
          <ac:grpSpMkLst>
            <pc:docMk/>
            <pc:sldMk cId="69316856" sldId="282"/>
            <ac:grpSpMk id="213" creationId="{F5610B96-53D0-9E23-7939-9966983839A9}"/>
          </ac:grpSpMkLst>
        </pc:grpChg>
        <pc:grpChg chg="del mod">
          <ac:chgData name="Michael Kuniega" userId="999f7fd1-0dc3-4cba-81fd-6a42a8d75a98" providerId="ADAL" clId="{1E35A640-996F-4A41-BB0C-8388290E474E}" dt="2023-01-08T02:32:31.414" v="1828"/>
          <ac:grpSpMkLst>
            <pc:docMk/>
            <pc:sldMk cId="69316856" sldId="282"/>
            <ac:grpSpMk id="216" creationId="{7CC6AB7D-D92A-F23D-19F1-EAB2275283AF}"/>
          </ac:grpSpMkLst>
        </pc:grpChg>
        <pc:grpChg chg="del mod">
          <ac:chgData name="Michael Kuniega" userId="999f7fd1-0dc3-4cba-81fd-6a42a8d75a98" providerId="ADAL" clId="{1E35A640-996F-4A41-BB0C-8388290E474E}" dt="2023-01-08T02:32:36.774" v="1836"/>
          <ac:grpSpMkLst>
            <pc:docMk/>
            <pc:sldMk cId="69316856" sldId="282"/>
            <ac:grpSpMk id="219" creationId="{F413D714-847E-E298-7ED5-6F058B7653AA}"/>
          </ac:grpSpMkLst>
        </pc:grpChg>
        <pc:grpChg chg="del mod">
          <ac:chgData name="Michael Kuniega" userId="999f7fd1-0dc3-4cba-81fd-6a42a8d75a98" providerId="ADAL" clId="{1E35A640-996F-4A41-BB0C-8388290E474E}" dt="2023-01-08T02:32:43.032" v="1847"/>
          <ac:grpSpMkLst>
            <pc:docMk/>
            <pc:sldMk cId="69316856" sldId="282"/>
            <ac:grpSpMk id="227" creationId="{C1D2FE91-5EDB-B92D-E4CE-5F227AFC0A86}"/>
          </ac:grpSpMkLst>
        </pc:grpChg>
        <pc:grpChg chg="del mod">
          <ac:chgData name="Michael Kuniega" userId="999f7fd1-0dc3-4cba-81fd-6a42a8d75a98" providerId="ADAL" clId="{1E35A640-996F-4A41-BB0C-8388290E474E}" dt="2023-01-08T02:32:47.584" v="1851"/>
          <ac:grpSpMkLst>
            <pc:docMk/>
            <pc:sldMk cId="69316856" sldId="282"/>
            <ac:grpSpMk id="238" creationId="{8548C729-A512-91BD-D1B4-BA25F6806371}"/>
          </ac:grpSpMkLst>
        </pc:grpChg>
        <pc:grpChg chg="mod">
          <ac:chgData name="Michael Kuniega" userId="999f7fd1-0dc3-4cba-81fd-6a42a8d75a98" providerId="ADAL" clId="{1E35A640-996F-4A41-BB0C-8388290E474E}" dt="2023-01-08T02:32:47.584" v="1851"/>
          <ac:grpSpMkLst>
            <pc:docMk/>
            <pc:sldMk cId="69316856" sldId="282"/>
            <ac:grpSpMk id="241" creationId="{22EBEA14-20D6-170E-146E-B24FAAC5745B}"/>
          </ac:grpSpMkLst>
        </pc:grp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3" creationId="{0A69AD03-F142-3F1E-105C-C7BD26C50B4D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4" creationId="{F47805B6-AC8A-CD93-0BD9-31C489521578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6" creationId="{8AC609B3-676A-BD2C-F8D9-9C2693C0BA3B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7" creationId="{0598EB5B-AEBA-CFF7-B89B-3146DE4D55CF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8" creationId="{F353B4C2-13B7-D9BA-ED6B-230C2DAA9416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9" creationId="{6275114C-EE8B-0497-06FA-07D8BAA1B694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0" creationId="{6567921D-2A39-D93D-1E05-88A5F870E1C4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1" creationId="{8F38CF40-042C-4653-1CD3-6F3098B11678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2" creationId="{73A87526-71F0-389B-04D8-90FD0A570185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3" creationId="{88CBFB35-DA50-0DA5-30F6-17756CFF501C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4" creationId="{34B7AFD9-4DC0-E8E8-238E-48F2950B2A1D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5" creationId="{8D51BDF6-93A2-EDCA-18E9-3958867D9E71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7" creationId="{6EB6A8B7-D609-97C7-04BF-C3A1CC2045A4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18" creationId="{524EF7AC-FC27-8EA1-7503-8D27D45C338C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0" creationId="{0A69DA00-1272-9BB3-D939-AD88F76E2992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1" creationId="{1450FCC4-D466-7F0B-1581-281F9D59D6BC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2" creationId="{6660895D-D392-D9F6-1BEC-16B1B4835C78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3" creationId="{2ACAA509-560A-C00E-EB7F-7C41BAC996C9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5" creationId="{180C47F7-52B0-DCDE-3BD4-BAAAB656A972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6" creationId="{60ABEA5B-E9F2-7A01-C945-EBF2ED3F5319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7" creationId="{689E52D5-F305-0A02-59F7-DE33624A4DE9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8" creationId="{B3D2E38B-4333-CE2D-703E-E5681AC15019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29" creationId="{74DE3EBF-21AD-6E2D-AC6F-BB9360AA7A5A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30" creationId="{DF6B7B31-5315-0E2F-3E63-3CE5F7A7625D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31" creationId="{F8ED3CC3-1432-5B87-2634-EC36B28E3CCA}"/>
          </ac:inkMkLst>
        </pc:inkChg>
        <pc:inkChg chg="add mod">
          <ac:chgData name="Michael Kuniega" userId="999f7fd1-0dc3-4cba-81fd-6a42a8d75a98" providerId="ADAL" clId="{1E35A640-996F-4A41-BB0C-8388290E474E}" dt="2023-01-08T02:28:01.897" v="1638"/>
          <ac:inkMkLst>
            <pc:docMk/>
            <pc:sldMk cId="69316856" sldId="282"/>
            <ac:inkMk id="32" creationId="{C32A31BA-570B-9F22-8221-72A9D4E73508}"/>
          </ac:inkMkLst>
        </pc:inkChg>
        <pc:inkChg chg="add mod">
          <ac:chgData name="Michael Kuniega" userId="999f7fd1-0dc3-4cba-81fd-6a42a8d75a98" providerId="ADAL" clId="{1E35A640-996F-4A41-BB0C-8388290E474E}" dt="2023-01-08T02:28:10.128" v="1641"/>
          <ac:inkMkLst>
            <pc:docMk/>
            <pc:sldMk cId="69316856" sldId="282"/>
            <ac:inkMk id="34" creationId="{1D5B3000-8F77-04F2-0A9F-1E66B1E2BA94}"/>
          </ac:inkMkLst>
        </pc:inkChg>
        <pc:inkChg chg="add mod">
          <ac:chgData name="Michael Kuniega" userId="999f7fd1-0dc3-4cba-81fd-6a42a8d75a98" providerId="ADAL" clId="{1E35A640-996F-4A41-BB0C-8388290E474E}" dt="2023-01-08T02:28:10.128" v="1641"/>
          <ac:inkMkLst>
            <pc:docMk/>
            <pc:sldMk cId="69316856" sldId="282"/>
            <ac:inkMk id="35" creationId="{9C693F2C-3DDE-6C13-1BF9-F1FCC0F8637A}"/>
          </ac:inkMkLst>
        </pc:inkChg>
        <pc:inkChg chg="add">
          <ac:chgData name="Michael Kuniega" userId="999f7fd1-0dc3-4cba-81fd-6a42a8d75a98" providerId="ADAL" clId="{1E35A640-996F-4A41-BB0C-8388290E474E}" dt="2023-01-08T02:28:15.722" v="1642" actId="9405"/>
          <ac:inkMkLst>
            <pc:docMk/>
            <pc:sldMk cId="69316856" sldId="282"/>
            <ac:inkMk id="37" creationId="{89F759EB-7173-557F-23DC-CB667750CFE9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38" creationId="{00636C38-CC84-0A73-B1E1-C6DA242160C9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39" creationId="{F4E15F64-27CA-EE49-5F9A-E49F298F4517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0" creationId="{5C2589B2-CAF6-680C-2FE0-97C23B861052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1" creationId="{1C4C342F-5C32-75B0-F481-BC190C94EDA4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2" creationId="{C56292A2-296E-60EB-DA25-ABA77EC64D01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3" creationId="{7C0E6934-86FA-98A0-E61E-27C1CDDBD813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5" creationId="{E5E108F3-FB2E-814C-78B5-D0BC4D61A39A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6" creationId="{A84ED018-57E3-D800-7BE3-E668488A553D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7" creationId="{C580F628-B8C9-5803-AB4E-A3D0F6B77414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8" creationId="{F3EB221D-625A-4FFC-DA83-1C7A4D84A8EA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49" creationId="{1E65B989-FAA7-021F-54A3-9F1EB36D2B11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0" creationId="{B0E5B242-60F4-7162-503D-73A9A0D10616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1" creationId="{559D74F7-DA98-66AC-B256-5CFD2941A691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2" creationId="{01DC320A-E698-0DF0-92C5-B7C81BEF715B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3" creationId="{E90F4E30-F507-4F3D-0B50-40DF0EC776B9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4" creationId="{01104C32-08D4-BD5C-640C-AD183153C785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5" creationId="{FFCCE5DA-331F-3916-57D4-97485DC95378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6" creationId="{6DE53886-4074-8DAF-4543-4980B6411B02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7" creationId="{14154FEB-6026-85F7-C48E-F213ED5077F3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8" creationId="{B2FB7B85-C5BE-DBF4-249D-D57630078599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59" creationId="{4612D6A1-0C83-CAD5-4D53-30D0E3AD7F1B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0" creationId="{5759AB61-B1DF-9147-A4BE-E128527BEBD0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1" creationId="{C74A7934-0801-672F-4040-A45F911830CF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2" creationId="{4E0B96E7-CC64-7F58-7A5E-2BA1C6E7790F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3" creationId="{8A33027D-57C0-5514-0805-EC976A71FD5A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4" creationId="{C1CAF891-3B26-F530-2CBB-223B54B16912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5" creationId="{DB8319FE-7519-D549-FA54-3EC561706E8C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6" creationId="{D699BE39-30A7-2602-18B6-028C395C8AEB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7" creationId="{3B756E2F-D40C-A44F-2190-752E4BA2BB85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8" creationId="{5D6A3955-891C-60D2-5473-54BB14804C53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69" creationId="{FD08E5AE-C5D1-DF7C-2C59-36770AC8D80A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0" creationId="{D6DC9682-02EF-4A67-3356-F88416C91DF9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1" creationId="{C940B0BD-C067-3818-B23E-726B3CCBFB16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2" creationId="{A423F1F0-0D2E-2984-A769-89BD94885013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3" creationId="{EEA265D2-844B-72F3-89AE-62325BAC3351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4" creationId="{EB2A6CE7-C50D-896C-EE80-D7457A7D185D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5" creationId="{63CF491F-CAE3-293F-0103-C558CD85E490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6" creationId="{CAB643CF-983F-6A56-D921-15EA631368E9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77" creationId="{062304D2-74B6-2E03-5740-1CFD6A91EA73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82" creationId="{8C2CC0EB-497E-EA79-2D43-F2DFB156F882}"/>
          </ac:inkMkLst>
        </pc:inkChg>
        <pc:inkChg chg="add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83" creationId="{2202C263-5EEA-ABF4-24B9-474CE0C5DDF2}"/>
          </ac:inkMkLst>
        </pc:inkChg>
        <pc:inkChg chg="add del mod">
          <ac:chgData name="Michael Kuniega" userId="999f7fd1-0dc3-4cba-81fd-6a42a8d75a98" providerId="ADAL" clId="{1E35A640-996F-4A41-BB0C-8388290E474E}" dt="2023-01-08T02:29:08.484" v="1689"/>
          <ac:inkMkLst>
            <pc:docMk/>
            <pc:sldMk cId="69316856" sldId="282"/>
            <ac:inkMk id="85" creationId="{28073C01-7F8C-045C-FFED-1BAFC6E05EF9}"/>
          </ac:inkMkLst>
        </pc:inkChg>
        <pc:inkChg chg="add mod">
          <ac:chgData name="Michael Kuniega" userId="999f7fd1-0dc3-4cba-81fd-6a42a8d75a98" providerId="ADAL" clId="{1E35A640-996F-4A41-BB0C-8388290E474E}" dt="2023-01-08T02:30:16.884" v="1739"/>
          <ac:inkMkLst>
            <pc:docMk/>
            <pc:sldMk cId="69316856" sldId="282"/>
            <ac:inkMk id="87" creationId="{BC1F3112-3A6D-7FE1-7431-145B91E92BB6}"/>
          </ac:inkMkLst>
        </pc:inkChg>
        <pc:inkChg chg="add mod">
          <ac:chgData name="Michael Kuniega" userId="999f7fd1-0dc3-4cba-81fd-6a42a8d75a98" providerId="ADAL" clId="{1E35A640-996F-4A41-BB0C-8388290E474E}" dt="2023-01-08T02:30:16.884" v="1739"/>
          <ac:inkMkLst>
            <pc:docMk/>
            <pc:sldMk cId="69316856" sldId="282"/>
            <ac:inkMk id="88" creationId="{DA8D5164-2B57-0828-3923-2B02A25495CF}"/>
          </ac:inkMkLst>
        </pc:inkChg>
        <pc:inkChg chg="add mod">
          <ac:chgData name="Michael Kuniega" userId="999f7fd1-0dc3-4cba-81fd-6a42a8d75a98" providerId="ADAL" clId="{1E35A640-996F-4A41-BB0C-8388290E474E}" dt="2023-01-08T02:30:16.884" v="1739"/>
          <ac:inkMkLst>
            <pc:docMk/>
            <pc:sldMk cId="69316856" sldId="282"/>
            <ac:inkMk id="89" creationId="{BF619248-D7AA-51E9-B637-61F96C17D6DB}"/>
          </ac:inkMkLst>
        </pc:inkChg>
        <pc:inkChg chg="add mod">
          <ac:chgData name="Michael Kuniega" userId="999f7fd1-0dc3-4cba-81fd-6a42a8d75a98" providerId="ADAL" clId="{1E35A640-996F-4A41-BB0C-8388290E474E}" dt="2023-01-08T02:30:16.884" v="1739"/>
          <ac:inkMkLst>
            <pc:docMk/>
            <pc:sldMk cId="69316856" sldId="282"/>
            <ac:inkMk id="90" creationId="{37954049-C611-0557-8614-19A7B8A7197B}"/>
          </ac:inkMkLst>
        </pc:inkChg>
        <pc:inkChg chg="add del mod">
          <ac:chgData name="Michael Kuniega" userId="999f7fd1-0dc3-4cba-81fd-6a42a8d75a98" providerId="ADAL" clId="{1E35A640-996F-4A41-BB0C-8388290E474E}" dt="2023-01-08T02:30:16.884" v="1739"/>
          <ac:inkMkLst>
            <pc:docMk/>
            <pc:sldMk cId="69316856" sldId="282"/>
            <ac:inkMk id="91" creationId="{BF07F250-BDB3-E74B-FE49-452E4705E474}"/>
          </ac:inkMkLst>
        </pc:inkChg>
        <pc:inkChg chg="add del">
          <ac:chgData name="Michael Kuniega" userId="999f7fd1-0dc3-4cba-81fd-6a42a8d75a98" providerId="ADAL" clId="{1E35A640-996F-4A41-BB0C-8388290E474E}" dt="2023-01-08T02:30:16.883" v="1738"/>
          <ac:inkMkLst>
            <pc:docMk/>
            <pc:sldMk cId="69316856" sldId="282"/>
            <ac:inkMk id="93" creationId="{D106AD7B-286A-17F8-E532-8C1916B9D05E}"/>
          </ac:inkMkLst>
        </pc:inkChg>
        <pc:inkChg chg="add mod">
          <ac:chgData name="Michael Kuniega" userId="999f7fd1-0dc3-4cba-81fd-6a42a8d75a98" providerId="ADAL" clId="{1E35A640-996F-4A41-BB0C-8388290E474E}" dt="2023-01-08T02:29:28.541" v="1699"/>
          <ac:inkMkLst>
            <pc:docMk/>
            <pc:sldMk cId="69316856" sldId="282"/>
            <ac:inkMk id="94" creationId="{5551C4EF-A146-429B-582F-8BBF4AC48C0C}"/>
          </ac:inkMkLst>
        </pc:inkChg>
        <pc:inkChg chg="add mod">
          <ac:chgData name="Michael Kuniega" userId="999f7fd1-0dc3-4cba-81fd-6a42a8d75a98" providerId="ADAL" clId="{1E35A640-996F-4A41-BB0C-8388290E474E}" dt="2023-01-08T02:29:28.541" v="1699"/>
          <ac:inkMkLst>
            <pc:docMk/>
            <pc:sldMk cId="69316856" sldId="282"/>
            <ac:inkMk id="95" creationId="{CFC8B0A7-9EFB-972A-C9D4-1682F5B853A4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97" creationId="{FB8684E6-367D-D08D-80D7-48ED3D8F3C50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98" creationId="{F95915A7-2342-28F8-F9B9-21B425F9EA28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99" creationId="{362284E7-BDCD-E3DC-DCC8-9A60D6BE5424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100" creationId="{CC446DF9-3D72-6E46-CA74-BB78EE19EB87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101" creationId="{4AF1A0D6-0375-3183-28BE-B30ABEAFAB5B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102" creationId="{A683DDB0-C23C-E1B8-C7F5-F1D2B909794B}"/>
          </ac:inkMkLst>
        </pc:inkChg>
        <pc:inkChg chg="add mod">
          <ac:chgData name="Michael Kuniega" userId="999f7fd1-0dc3-4cba-81fd-6a42a8d75a98" providerId="ADAL" clId="{1E35A640-996F-4A41-BB0C-8388290E474E}" dt="2023-01-08T02:29:45.105" v="1707"/>
          <ac:inkMkLst>
            <pc:docMk/>
            <pc:sldMk cId="69316856" sldId="282"/>
            <ac:inkMk id="103" creationId="{FAF2B03E-CB01-BAAF-86E7-30E87E821C65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05" creationId="{4308F995-0B63-CA00-AE76-1763C8540D0E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06" creationId="{9BCA78C3-A062-8AF6-CEA6-762EA5373DC7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08" creationId="{EFECDBB8-1346-AB56-73B6-7BA7980295F1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09" creationId="{4BE059E0-B469-EF54-BB46-C7EA8B663E49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10" creationId="{000EF460-4593-F25F-1965-3B6C1C05083F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11" creationId="{66347426-9FD9-8FE9-AD4F-527854ECE446}"/>
          </ac:inkMkLst>
        </pc:inkChg>
        <pc:inkChg chg="add mod">
          <ac:chgData name="Michael Kuniega" userId="999f7fd1-0dc3-4cba-81fd-6a42a8d75a98" providerId="ADAL" clId="{1E35A640-996F-4A41-BB0C-8388290E474E}" dt="2023-01-08T02:29:51.427" v="1716"/>
          <ac:inkMkLst>
            <pc:docMk/>
            <pc:sldMk cId="69316856" sldId="282"/>
            <ac:inkMk id="112" creationId="{68B68B98-49E4-6BB1-7461-E5578B8998C4}"/>
          </ac:inkMkLst>
        </pc:inkChg>
        <pc:inkChg chg="add mod">
          <ac:chgData name="Michael Kuniega" userId="999f7fd1-0dc3-4cba-81fd-6a42a8d75a98" providerId="ADAL" clId="{1E35A640-996F-4A41-BB0C-8388290E474E}" dt="2023-01-08T02:29:57.912" v="1724"/>
          <ac:inkMkLst>
            <pc:docMk/>
            <pc:sldMk cId="69316856" sldId="282"/>
            <ac:inkMk id="114" creationId="{C341CF25-5144-ADFA-F1F7-4926D68536E7}"/>
          </ac:inkMkLst>
        </pc:inkChg>
        <pc:inkChg chg="add mod">
          <ac:chgData name="Michael Kuniega" userId="999f7fd1-0dc3-4cba-81fd-6a42a8d75a98" providerId="ADAL" clId="{1E35A640-996F-4A41-BB0C-8388290E474E}" dt="2023-01-08T02:29:57.912" v="1724"/>
          <ac:inkMkLst>
            <pc:docMk/>
            <pc:sldMk cId="69316856" sldId="282"/>
            <ac:inkMk id="115" creationId="{FAD01539-0E93-651D-75A1-FEB2A8DA7F03}"/>
          </ac:inkMkLst>
        </pc:inkChg>
        <pc:inkChg chg="add mod">
          <ac:chgData name="Michael Kuniega" userId="999f7fd1-0dc3-4cba-81fd-6a42a8d75a98" providerId="ADAL" clId="{1E35A640-996F-4A41-BB0C-8388290E474E}" dt="2023-01-08T02:29:57.912" v="1724"/>
          <ac:inkMkLst>
            <pc:docMk/>
            <pc:sldMk cId="69316856" sldId="282"/>
            <ac:inkMk id="116" creationId="{82925D03-25EF-C9DC-F7B1-9FB7F4EBEE85}"/>
          </ac:inkMkLst>
        </pc:inkChg>
        <pc:inkChg chg="add del mod">
          <ac:chgData name="Michael Kuniega" userId="999f7fd1-0dc3-4cba-81fd-6a42a8d75a98" providerId="ADAL" clId="{1E35A640-996F-4A41-BB0C-8388290E474E}" dt="2023-01-08T02:29:57.912" v="1724"/>
          <ac:inkMkLst>
            <pc:docMk/>
            <pc:sldMk cId="69316856" sldId="282"/>
            <ac:inkMk id="117" creationId="{D9D31E43-E6E0-B5CC-B22E-E2F550B91BC6}"/>
          </ac:inkMkLst>
        </pc:inkChg>
        <pc:inkChg chg="add del mod">
          <ac:chgData name="Michael Kuniega" userId="999f7fd1-0dc3-4cba-81fd-6a42a8d75a98" providerId="ADAL" clId="{1E35A640-996F-4A41-BB0C-8388290E474E}" dt="2023-01-08T02:29:56.174" v="1723"/>
          <ac:inkMkLst>
            <pc:docMk/>
            <pc:sldMk cId="69316856" sldId="282"/>
            <ac:inkMk id="118" creationId="{BA91B4DC-A44F-8474-ED12-B0411EC2740D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0" creationId="{8322D239-006F-A36A-1ECC-11E9CBD41CFA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1" creationId="{CD8D859D-A8FB-6DBD-50A0-D2F45CA10D98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2" creationId="{E0840878-3FC4-E50C-DC59-6A1DFE1B50BF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3" creationId="{5F2C98C4-7558-E6A8-BBDD-ADE6A9358837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4" creationId="{EDB45E62-3705-0605-7C1F-1880A73D480B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5" creationId="{DF758FD8-9DEC-2CBB-B829-070DFE58708D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6" creationId="{867617D1-49B1-9F8A-C88C-56E045B6E41C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7" creationId="{5302DA3F-7D50-613D-0F41-B7757DFA70B6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8" creationId="{E2A15EFA-891F-F9B9-0D0A-60C8C396F651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29" creationId="{F5C24BEE-F515-F634-B8A1-2BE02303CEEE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30" creationId="{D19415B7-A153-8B41-0C47-74DE8CD1BA19}"/>
          </ac:inkMkLst>
        </pc:inkChg>
        <pc:inkChg chg="add mod">
          <ac:chgData name="Michael Kuniega" userId="999f7fd1-0dc3-4cba-81fd-6a42a8d75a98" providerId="ADAL" clId="{1E35A640-996F-4A41-BB0C-8388290E474E}" dt="2023-01-08T02:30:06.189" v="1737"/>
          <ac:inkMkLst>
            <pc:docMk/>
            <pc:sldMk cId="69316856" sldId="282"/>
            <ac:inkMk id="131" creationId="{F309D986-90D5-716E-4DC7-80793BEDF691}"/>
          </ac:inkMkLst>
        </pc:inkChg>
        <pc:inkChg chg="add">
          <ac:chgData name="Michael Kuniega" userId="999f7fd1-0dc3-4cba-81fd-6a42a8d75a98" providerId="ADAL" clId="{1E35A640-996F-4A41-BB0C-8388290E474E}" dt="2023-01-08T02:30:20.321" v="1740" actId="9405"/>
          <ac:inkMkLst>
            <pc:docMk/>
            <pc:sldMk cId="69316856" sldId="282"/>
            <ac:inkMk id="134" creationId="{CEC7459B-5939-1E91-C9ED-FCEAECFD126A}"/>
          </ac:inkMkLst>
        </pc:inkChg>
        <pc:inkChg chg="add mod">
          <ac:chgData name="Michael Kuniega" userId="999f7fd1-0dc3-4cba-81fd-6a42a8d75a98" providerId="ADAL" clId="{1E35A640-996F-4A41-BB0C-8388290E474E}" dt="2023-01-08T02:31:07.332" v="1747"/>
          <ac:inkMkLst>
            <pc:docMk/>
            <pc:sldMk cId="69316856" sldId="282"/>
            <ac:inkMk id="135" creationId="{C459C14F-080B-A79E-C084-36C50657BD9A}"/>
          </ac:inkMkLst>
        </pc:inkChg>
        <pc:inkChg chg="add mod">
          <ac:chgData name="Michael Kuniega" userId="999f7fd1-0dc3-4cba-81fd-6a42a8d75a98" providerId="ADAL" clId="{1E35A640-996F-4A41-BB0C-8388290E474E}" dt="2023-01-08T02:31:07.332" v="1747"/>
          <ac:inkMkLst>
            <pc:docMk/>
            <pc:sldMk cId="69316856" sldId="282"/>
            <ac:inkMk id="136" creationId="{6980F351-161D-1D52-5C28-2DD8703E8CE5}"/>
          </ac:inkMkLst>
        </pc:inkChg>
        <pc:inkChg chg="add mod">
          <ac:chgData name="Michael Kuniega" userId="999f7fd1-0dc3-4cba-81fd-6a42a8d75a98" providerId="ADAL" clId="{1E35A640-996F-4A41-BB0C-8388290E474E}" dt="2023-01-08T02:31:07.332" v="1747"/>
          <ac:inkMkLst>
            <pc:docMk/>
            <pc:sldMk cId="69316856" sldId="282"/>
            <ac:inkMk id="137" creationId="{415CAE00-5433-3B7B-FBF6-02A6853C2AED}"/>
          </ac:inkMkLst>
        </pc:inkChg>
        <pc:inkChg chg="add">
          <ac:chgData name="Michael Kuniega" userId="999f7fd1-0dc3-4cba-81fd-6a42a8d75a98" providerId="ADAL" clId="{1E35A640-996F-4A41-BB0C-8388290E474E}" dt="2023-01-08T02:31:08.871" v="1748" actId="9405"/>
          <ac:inkMkLst>
            <pc:docMk/>
            <pc:sldMk cId="69316856" sldId="282"/>
            <ac:inkMk id="139" creationId="{47839766-02F1-961E-0DD2-EE0DA2C923FB}"/>
          </ac:inkMkLst>
        </pc:inkChg>
        <pc:inkChg chg="add">
          <ac:chgData name="Michael Kuniega" userId="999f7fd1-0dc3-4cba-81fd-6a42a8d75a98" providerId="ADAL" clId="{1E35A640-996F-4A41-BB0C-8388290E474E}" dt="2023-01-08T02:31:12.248" v="1749" actId="9405"/>
          <ac:inkMkLst>
            <pc:docMk/>
            <pc:sldMk cId="69316856" sldId="282"/>
            <ac:inkMk id="140" creationId="{99A049A7-92B2-6437-D353-30DE20E3DEB4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1" creationId="{A1C2A12F-BB19-5ECC-0045-E7140B02B92B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2" creationId="{A31D835E-FFA7-91C8-8F56-2766187E1AF8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4" creationId="{56D69994-FC60-5814-8083-4CC7FCFC69F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5" creationId="{1754E386-D2B4-52A6-DF9D-263F6D70E9FC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6" creationId="{517E53E5-7213-855E-FB63-729D9CA63D58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7" creationId="{A0144A23-13C6-31C6-6394-D4B45D9FE06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8" creationId="{6773C0BF-A419-F9BF-4164-F4F830C31771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49" creationId="{D317B287-74FA-3269-13DE-F6588F704CBE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0" creationId="{B783202C-1046-215E-1BD3-35907BAC2F7D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2" creationId="{6A7AEADF-0F6F-7085-E946-25F7F9F7240A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3" creationId="{76E0CD76-59A1-0E0D-BAE8-EA73FB2FA69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4" creationId="{1472216F-F772-C3A0-CF3E-03BD6A5C6E28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5" creationId="{54A9BCFC-2AD7-AD1F-62AD-CF349A89BAC8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6" creationId="{0A4BD49B-DDF5-7F57-5A58-060EB4881EDB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7" creationId="{42D698B2-068D-3395-685C-3F23AF3C5DF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8" creationId="{C105BD3E-8E96-C5EE-FD74-2337D0D0F3B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59" creationId="{94C37748-D62F-38BD-AC23-066A128C2E8E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0" creationId="{271465EC-4F60-2483-EE82-E508FA74D8A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2" creationId="{8E02547A-5B5B-38F9-07A9-7DA2C3671F1B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3" creationId="{CD7448EC-F6B4-C474-C085-C070794C902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4" creationId="{4E84DE9C-1FA6-F63E-AAD2-69508F2D6B1D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5" creationId="{4407A839-B9DB-E1B2-E136-E5AD403A3C31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6" creationId="{7359E9C9-5330-16D9-624C-CC41C5098321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8" creationId="{08EAF9FB-FF88-AF5B-F01D-23414933B03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69" creationId="{B314C189-7050-D82D-E2C3-725DF9204667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0" creationId="{D471342A-858F-A3EE-4E21-622C0AC5191C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1" creationId="{08ECEEBC-5C6C-CCCD-5C99-5636FDF9226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2" creationId="{19D32926-72A8-712F-BE99-D70C3B3B71C7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4" creationId="{DAC28B48-4DD3-6AAB-3AF1-15E2A59F1C8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5" creationId="{409D0B65-8B36-31D2-7058-F829A1E41240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6" creationId="{076D1CAA-4FC7-DEBA-DA51-7225F7D7D70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7" creationId="{508616D1-908C-C59A-1FE3-BACDFCAA991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8" creationId="{78854189-D42F-64E8-81ED-45ADDFA785C9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79" creationId="{9707D31A-AF3F-B922-953C-2A671A5EA61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0" creationId="{D8722395-4B7A-D48E-E641-58D9E83536D2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1" creationId="{9ED03554-CA49-5A39-8CF3-F02DBDE98118}"/>
          </ac:inkMkLst>
        </pc:inkChg>
        <pc:inkChg chg="add del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2" creationId="{535011B0-188E-53A1-202E-262799FCDF5C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3" creationId="{3C48CA2C-4E47-392F-A239-00278A20718D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4" creationId="{C53F93CF-A80D-4408-E848-24EB0DB0608C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5" creationId="{C37E9DDE-5B44-8A75-FFF9-7CB6921E6A6D}"/>
          </ac:inkMkLst>
        </pc:inkChg>
        <pc:inkChg chg="add mod">
          <ac:chgData name="Michael Kuniega" userId="999f7fd1-0dc3-4cba-81fd-6a42a8d75a98" providerId="ADAL" clId="{1E35A640-996F-4A41-BB0C-8388290E474E}" dt="2023-01-08T02:31:46.823" v="1797"/>
          <ac:inkMkLst>
            <pc:docMk/>
            <pc:sldMk cId="69316856" sldId="282"/>
            <ac:inkMk id="186" creationId="{9B006074-C673-8B66-3C45-F87817C301FE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88" creationId="{94CBCB0C-A58C-1E97-0E38-128D55389052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89" creationId="{26F41653-7003-AEED-0FB3-193A6518C04E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0" creationId="{994FDC6D-7DA9-F654-DB54-EDB02A1709C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1" creationId="{AF539D5D-BFB0-DB5F-067B-50CB4E1D44E7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2" creationId="{86587BE7-876D-95B2-137D-C2458054CF08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3" creationId="{82FD0718-72E0-99DE-9EB8-5EEFA5F997F5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4" creationId="{C04E714A-415E-847F-B432-C405AB12CD9A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5" creationId="{4DA102F3-8A91-F011-9607-B46F7B8065CD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6" creationId="{B7A5B685-9C3A-058E-D945-B8C499ADC0DC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7" creationId="{8884AE5B-3266-A3ED-614D-6BBB0C5D8F6B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8" creationId="{22A94C1F-2648-6748-CB5A-D2550621A01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199" creationId="{090064CC-2035-4FD6-5208-144DB774C177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0" creationId="{80CB46CB-AAF0-BE9E-EBAC-60DC7D16866B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1" creationId="{C7947E9B-D52D-D10E-BF5C-4BC9B75FF99D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2" creationId="{F7F2CF68-CEBF-0238-23A1-336FFDFF4F3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3" creationId="{65F0B6C0-7E80-2274-9E1C-C2890D1C3A31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4" creationId="{F6ED8FE4-D3F1-C9B2-D0C1-BB8D5CC21DB9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5" creationId="{BFE122B6-F745-49C6-9F9F-7B9F3EA2A65B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6" creationId="{E1D62E8F-13B1-987A-31E6-277951E659EE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7" creationId="{67796530-A34E-F50E-2C97-62F1B66F2934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8" creationId="{F7B028E0-A6F8-A4C3-BD0D-3F9AA78A3FAF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09" creationId="{7619C16D-F295-B233-6CA0-06D1856591A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10" creationId="{A6DB8DD8-5E6E-75BC-8190-287805109B47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11" creationId="{8B841A53-71EF-E34F-9982-2568428633C5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14" creationId="{C37751C3-A888-FB01-1DA9-9F8C4D7C4D3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15" creationId="{A44D869F-BDE7-CE32-BE5D-C9D084BC182B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17" creationId="{130917E8-08AC-BEC1-11B9-1823BD5858B2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18" creationId="{9DA8DF6A-007A-4AD5-7930-7BC528375338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0" creationId="{AAF73A4B-2182-1C4F-A47D-9C153D1F30EE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1" creationId="{72A919FF-6DA4-CD7B-1F0B-E4974C88354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2" creationId="{2E0C0ABF-F643-0FE9-2CD7-8D89D0B1E240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3" creationId="{7138FE2E-75D1-A6AC-A993-E9C68ED7D9B5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4" creationId="{1363DA82-048F-08C6-B1C9-52348EA58379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5" creationId="{F909D81B-7EB8-A02A-08BC-8F5A6816593B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6" creationId="{CCFBB79E-F27C-016F-0536-65E93E6587D7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8" creationId="{EC38D15B-E763-F5E5-50DC-4ADB7504CA3F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29" creationId="{F88EA72F-E408-16FF-7217-F3A103541F8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0" creationId="{AE8BB6FB-04CF-7FD9-7913-616ADDFC92C1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1" creationId="{338A5CEE-CFE4-1671-132B-2F7E8B3EEE2C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2" creationId="{C6F869E5-3356-B0CC-A16C-0A28F0AFBEFC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3" creationId="{5F93C717-A267-CDD1-D302-F85908F7C687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4" creationId="{B9F9E724-C902-85CD-E53C-E5AC3B7D13A8}"/>
          </ac:inkMkLst>
        </pc:inkChg>
        <pc:inkChg chg="add del mod">
          <ac:chgData name="Michael Kuniega" userId="999f7fd1-0dc3-4cba-81fd-6a42a8d75a98" providerId="ADAL" clId="{1E35A640-996F-4A41-BB0C-8388290E474E}" dt="2023-01-08T02:32:44.549" v="1848"/>
          <ac:inkMkLst>
            <pc:docMk/>
            <pc:sldMk cId="69316856" sldId="282"/>
            <ac:inkMk id="235" creationId="{F1FAA39A-F7BA-936D-7243-3AC996AAF370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6" creationId="{176F052A-B70C-1ACF-F7A8-500A6A87990F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7" creationId="{A835A40B-F6DE-B31E-014A-67824FFD06F6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39" creationId="{2451900C-4959-595D-0953-9701AF585ADC}"/>
          </ac:inkMkLst>
        </pc:inkChg>
        <pc:inkChg chg="add mod">
          <ac:chgData name="Michael Kuniega" userId="999f7fd1-0dc3-4cba-81fd-6a42a8d75a98" providerId="ADAL" clId="{1E35A640-996F-4A41-BB0C-8388290E474E}" dt="2023-01-08T02:32:47.584" v="1851"/>
          <ac:inkMkLst>
            <pc:docMk/>
            <pc:sldMk cId="69316856" sldId="282"/>
            <ac:inkMk id="240" creationId="{6DD112B1-26A5-695C-1139-CD1D87CA3CB2}"/>
          </ac:inkMkLst>
        </pc:inkChg>
        <pc:inkChg chg="add">
          <ac:chgData name="Michael Kuniega" userId="999f7fd1-0dc3-4cba-81fd-6a42a8d75a98" providerId="ADAL" clId="{1E35A640-996F-4A41-BB0C-8388290E474E}" dt="2023-01-08T02:32:51.473" v="1852" actId="9405"/>
          <ac:inkMkLst>
            <pc:docMk/>
            <pc:sldMk cId="69316856" sldId="282"/>
            <ac:inkMk id="242" creationId="{4BA253C6-0318-0786-A5A1-FA21FC867012}"/>
          </ac:inkMkLst>
        </pc:inkChg>
        <pc:inkChg chg="add">
          <ac:chgData name="Michael Kuniega" userId="999f7fd1-0dc3-4cba-81fd-6a42a8d75a98" providerId="ADAL" clId="{1E35A640-996F-4A41-BB0C-8388290E474E}" dt="2023-01-08T02:32:56.362" v="1853" actId="9405"/>
          <ac:inkMkLst>
            <pc:docMk/>
            <pc:sldMk cId="69316856" sldId="282"/>
            <ac:inkMk id="243" creationId="{05044B58-452F-B594-1CC4-8B9417DBEC3E}"/>
          </ac:inkMkLst>
        </pc:inkChg>
        <pc:inkChg chg="add">
          <ac:chgData name="Michael Kuniega" userId="999f7fd1-0dc3-4cba-81fd-6a42a8d75a98" providerId="ADAL" clId="{1E35A640-996F-4A41-BB0C-8388290E474E}" dt="2023-01-08T02:33:00.764" v="1854" actId="9405"/>
          <ac:inkMkLst>
            <pc:docMk/>
            <pc:sldMk cId="69316856" sldId="282"/>
            <ac:inkMk id="244" creationId="{372D6E98-3D1F-B6D9-CF7B-A791B77AB001}"/>
          </ac:inkMkLst>
        </pc:inkChg>
      </pc:sldChg>
      <pc:sldChg chg="modSp mod">
        <pc:chgData name="Michael Kuniega" userId="999f7fd1-0dc3-4cba-81fd-6a42a8d75a98" providerId="ADAL" clId="{1E35A640-996F-4A41-BB0C-8388290E474E}" dt="2023-02-28T22:54:56.857" v="1873" actId="20577"/>
        <pc:sldMkLst>
          <pc:docMk/>
          <pc:sldMk cId="2661883567" sldId="288"/>
        </pc:sldMkLst>
        <pc:spChg chg="mod">
          <ac:chgData name="Michael Kuniega" userId="999f7fd1-0dc3-4cba-81fd-6a42a8d75a98" providerId="ADAL" clId="{1E35A640-996F-4A41-BB0C-8388290E474E}" dt="2023-02-28T22:54:56.857" v="1873" actId="20577"/>
          <ac:spMkLst>
            <pc:docMk/>
            <pc:sldMk cId="2661883567" sldId="288"/>
            <ac:spMk id="2" creationId="{5E852D7C-CE2B-3D54-505A-9F5DFED21F09}"/>
          </ac:spMkLst>
        </pc:spChg>
        <pc:spChg chg="mod">
          <ac:chgData name="Michael Kuniega" userId="999f7fd1-0dc3-4cba-81fd-6a42a8d75a98" providerId="ADAL" clId="{1E35A640-996F-4A41-BB0C-8388290E474E}" dt="2023-02-28T22:51:58.876" v="1872" actId="20577"/>
          <ac:spMkLst>
            <pc:docMk/>
            <pc:sldMk cId="2661883567" sldId="288"/>
            <ac:spMk id="10" creationId="{9BD5E4BA-CB22-2991-413B-26B00705776E}"/>
          </ac:spMkLst>
        </pc:spChg>
      </pc:sldChg>
    </pc:docChg>
  </pc:docChgLst>
  <pc:docChgLst>
    <pc:chgData name="Michael Kuniega" userId="999f7fd1-0dc3-4cba-81fd-6a42a8d75a98" providerId="ADAL" clId="{807C3C08-D203-4732-A5D4-C1FBB0CB713C}"/>
    <pc:docChg chg="addSld delSld modSld">
      <pc:chgData name="Michael Kuniega" userId="999f7fd1-0dc3-4cba-81fd-6a42a8d75a98" providerId="ADAL" clId="{807C3C08-D203-4732-A5D4-C1FBB0CB713C}" dt="2023-01-10T12:00:36.293" v="1" actId="47"/>
      <pc:docMkLst>
        <pc:docMk/>
      </pc:docMkLst>
      <pc:sldChg chg="del">
        <pc:chgData name="Michael Kuniega" userId="999f7fd1-0dc3-4cba-81fd-6a42a8d75a98" providerId="ADAL" clId="{807C3C08-D203-4732-A5D4-C1FBB0CB713C}" dt="2023-01-10T12:00:36.293" v="1" actId="47"/>
        <pc:sldMkLst>
          <pc:docMk/>
          <pc:sldMk cId="2792473112" sldId="279"/>
        </pc:sldMkLst>
      </pc:sldChg>
      <pc:sldChg chg="add">
        <pc:chgData name="Michael Kuniega" userId="999f7fd1-0dc3-4cba-81fd-6a42a8d75a98" providerId="ADAL" clId="{807C3C08-D203-4732-A5D4-C1FBB0CB713C}" dt="2023-01-10T12:00:34.160" v="0"/>
        <pc:sldMkLst>
          <pc:docMk/>
          <pc:sldMk cId="2661883567" sldId="28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48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1189 8832,'0'9'5925,"1"-7"-5709,-1-1-1,1 0 1,-1 1 0,1-1-1,0 0 1,-1 0 0,1 0-1,0 0 1,0 0 0,0 0-1,-1 0 1,1 0 0,0 0-1,1 0 1,-1 0 0,1 0-1,0 0-43,0 1 0,-1-1 0,1 0 0,0 0 0,0 0 0,0 0 0,0-1 0,0 1 0,3 0 0,0-1-26,0-1-1,-1 0 1,1 0-1,-1 0 0,1-1 1,-1 1-1,1-1 1,-1 0-1,0-1 0,0 1 1,0-1-1,0 1 1,0-1-1,-1 0 0,7-7 1,-1 0 7,-1 0 1,0 0-1,0-1 0,9-19 1,-6 7-38,-1 0 0,11-43 0,7-53 286,-27 113-368,9-46 38,-2 1 0,2-81 0,-11 94-57,0 0 1,-3 0-1,-1 0 1,-13-45-1,6 40-135,-2 0-1,-2 0 1,-2 2-1,-2 0 1,-1 2 0,-43-60-1,59 92 109,0 1 0,-1 0-1,0 0 1,0 0 0,0 1 0,-1 0-1,1 0 1,-1 0 0,-9-4 0,15 9 4,0-1 1,0 1-1,0 0 1,1-1 0,-1 1-1,0 0 1,0 0-1,0-1 1,0 1 0,0 0-1,0 0 1,1 0-1,-1 0 1,0 0 0,0 0-1,0 0 1,0 1 0,0-1-1,0 0 1,1 0-1,-1 1 1,0-1 0,0 0-1,0 1 1,0-1-1,1 1 1,-1-1 0,0 1-1,1-1 1,-1 1-1,0 0 1,1-1 0,-2 2-1,1 1-4,-1 0-1,1 0 0,0 0 0,0 0 1,0 0-1,1 0 0,-1 0 0,0 0 1,1 5-1,0 41 2,2-1 0,13 84 0,-4-55-20,34 253-46,22-1 138,79 104-16,36-14-10,-15-87 18,-163-325-60,1 3-22,0-1-1,1 1 1,0-1-1,11 13 1,-17-22 30,1 1 0,-1-1 0,1 1 0,-1-1 0,1 1 0,0-1 0,-1 1 0,1-1 0,-1 1 0,1-1 0,0 0 0,-1 0 0,1 1 0,0-1 0,0 0 0,-1 0 0,1 0 0,0 1 0,0-1 0,1 0 0,-2-1 1,1 1 0,-1 0 0,1 0 1,-1-1-1,1 1 0,-1 0 0,1-1 1,-1 1-1,1-1 0,-1 1 0,1-1 1,-1 1-1,0-1 0,1 1 0,-1-1 1,0 1-1,0-1 0,1 1 0,-1-2 1,2-3 12,-1 0 1,0-1-1,0 1 1,0-9 0,-1-3 7,-1-1-1,0 1 1,-1-1 0,-1 1 0,-1 0 0,-1 0 0,-10-28 0,-60-109-66,72 148 36,-82-138-287,70 123 175,0 0 1,-1 2 0,-1-1 0,-29-24 0,38 38 47,0 1 0,0-1 0,0 1 0,-1 1 0,0 0 1,-17-6-1,25 10 66,1 0 0,0 0 0,-1 0 0,1 0 0,-1 0 0,1 0 0,0-1 0,-1 1 0,1 0 0,-1 0 0,1 0 0,0 0 0,-1-1 0,1 1 0,0 0 0,-1 0 0,1-1 0,0 1 0,0 0 0,-1 0 0,1-1 0,0 1 0,0 0 0,-1-1 0,1 1 0,0-1 0,0 1 0,0 0 0,0-1 0,0 1 0,-1 0 0,1-1 0,0 1 0,0-1 0,0 1 0,0 0 0,0-1 0,0 1 0,0-1 0,0 1 0,0 0 0,1-1 0,-1 1 0,0-1 0,0 1 0,0 0 1,0-1-1,1 1 0,-1 0 0,0-1 0,0 1 0,0 0 0,1-1 0,-1 1 0,0 0 0,1-1 0,23-17-81,-17 13 82,39-27 286,-1-3-1,-1-1 0,46-50 1,-76 69-449,-1 0 1,-1-2-1,0 1 1,11-25 0,13-40-3712,-16 36-1225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3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40 8320,'-2'-4'734,"-1"0"0,0 0 0,0 0 1,0 0-1,0 0 0,0 1 0,-1 0 0,-4-4 1,8 7-680,0-1 0,0 1 0,-1 0 0,1 0 0,0 0 1,0 0-1,0 0 0,0-1 0,0 1 0,0 0 1,-1 0-1,1 0 0,0 0 0,0 0 0,0 0 0,0 0 1,-1 0-1,1 0 0,0-1 0,0 1 0,0 0 1,-1 0-1,1 0 0,0 0 0,0 0 0,0 0 0,0 0 1,-1 0-1,1 0 0,0 0 0,0 1 0,0-1 1,-1 0-1,1 0 0,0 0 0,0 0 0,0 0 1,0 0-1,-1 0 0,1 0 0,0 0 0,0 1 0,0-1 1,0 0-1,0 0 0,-1 0 0,1 0 0,0 0 1,0 1-1,0-1 0,0 0 0,0 0 0,0 0 0,0 0 1,0 1-1,0-1 0,0 0 0,0 0 0,0 0 1,0 1-1,0-1 0,0 0 0,0 0 0,0 0 0,0 0 1,0 1-1,0-1 0,0 0 0,5 14 1353,4 0-855,1-1-1,0-1 0,1 0 0,1 0 0,15 12 0,20 21 466,108 137 1096,-2-2-1396,23-8-94,-86-90-779,-83-77-151,-10-22-4310,-3-2 978,-5-27 1,5 5-1477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1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5 212 10240,'-3'-2'5816,"3"1"-5725,0 1-1,0 0 1,-1 0 0,1-1 0,0 1-1,0 0 1,0-1 0,0 1-1,0 0 1,0 0 0,0-1 0,0 1-1,0 0 1,0-1 0,0 1-1,0 0 1,0 0 0,0-1 0,0 1-1,0 0 1,0-1 0,0 1-1,0 0 1,0 0 0,1-1 0,-1 1-1,0 0 1,0 0 0,0-1-1,0 1 1,1 0 91,-1-1-92,0 1 1,1 0 0,-1 0-1,0 0 1,0 0 0,1-1 0,-1 1-1,1 0 1,19-9 832,1 0 0,0 1 1,0 1-1,27-4 0,23-8-200,126-56-207,-113 41-627,-42 19-1699,1 4-4908,-28 11 3588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9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10112,'51'0'9134,"69"0"-6781,-96-3-2418,-1 1-1421,-21 2 887,1 0 1,-1 0-1,1 1 0,-1-1 0,1 1 1,-1 0-1,4 1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9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9856,'9'12'3680,"-6"-3"-2848,1-9 320,0 3-1,0-3-351,5 0 0,0 0-256,4-3-64,4-2-288,5 1-128,-1 1-32,9 3-832,4 0-256,0 0-2143,9-9-865,-8-2 96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1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2 122 7168,'-1'0'10488,"11"0"-8100,16-3-2017,-6-3 246,27-4-1,-6 2-158,151-21 772,-27 6-604,48-6-48,-1 18-250,-205 11-322,353-2-29,-193 3 35,147 11-108,81 12 283,-138-12-294,-192-8 188,42 5-108,0-6-365,-78-3-1579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2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 9344,'-9'-7'7034,"9"8"-6971,0 19 2746,1-9-3329,9 108 1525,-1-20-431,-7-37-410,7 131 39,15-2-224,-23-186 47,1 2-206,-1-1 0,1 1 0,-1 0 0,6 11 0,-6-17 15,0 0-1,-1 0 1,1 0-1,0 1 1,-1-1-1,1 0 1,0 0-1,0 0 1,0 0-1,0 0 1,0 0-1,0-1 1,0 1-1,0 0 1,1-1-1,-1 1 1,0 0-1,0-1 1,1 0-1,-1 1 0,0-1 1,0 0-1,1 1 1,-1-1-1,0 0 1,1 0-1,-1 0 1,0 0-1,1-1 1,0 1-1,18-7-4020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2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12288,'-4'0'4575,"4"8"-3583,-5-8 864,5 12-6751,16-12-1505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2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10368,'-10'8'4934,"9"-7"-4581,1 0-1,-1-1 1,1 1-1,0 0 0,-1 0 1,1 0-1,0 0 1,-1 1-1,-6 23 1877,6-12-2021,1-1 0,0 1-1,0 0 1,1-1 0,1 1-1,4 20 1,-1-5 8,10 68-51,-2-4 43,26 92 0,-13-113-226,-9-28-12,-17-43-32,0 1 0,0-1-1,0 0 1,0 1 0,0-1 0,0 1-1,0-1 1,1 0 0,-1 1 0,0-1 0,0 1-1,0-1 1,1 0 0,-1 1 0,0-1-1,0 0 1,1 1 0,-1-1 0,0 0 0,1 0-1,-1 1 1,0-1 0,1 0 0,-1 0-1,0 0 1,1 0 0,-1 1 0,0-1 0,1 0-1,-1 0 1,1 0 0,-1 0 0,0 0-1,1 0 1,-1 0 0,1 0 0,-1 0 0,0 0-1,1 0 1,-1 0 0,1 0 0,-1-1-1,0 1 1,1 0 0,-1 0 0,0 0 0,1 0-1,-1-1 1,0 1 0,1 0 0,-1 0-1,0-1 1,1 1 0,-1 0 0,0-1 0,0 1-1,1 0 1,-1-1 0,0 0 0,3-2-1199,-1-1 0,1 1 0,-1-1 1,2-5-1,4-7-2744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3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 9344,'0'0'7583,"-1"24"-4527,-26-28-2885,26 4-123,0 1-38,1 0-1,-1 0 1,1 0 0,-1 0 0,1 0-1,0 0 1,-1 0 0,1 0-1,0 0 1,0 2 0,0 11-33,0 0 1,4 16-1,-3-25 21,0 1 0,1-1 0,-1 1 0,1-1 0,0 0 0,0 1 0,1-1 0,3 5 0,-6-9 9,1 0-1,-1-1 1,1 1-1,-1 0 1,1-1 0,-1 1-1,1-1 1,-1 1-1,1-1 1,0 1-1,-1-1 1,1 0-1,-1 1 1,1-1-1,0 0 1,0 1-1,-1-1 1,1 0-1,0 0 1,0 0 17,-1 0 0,1 0 0,0 0 0,-1 0 0,1 0 1,-1 0-1,1-1 0,-1 1 0,0 0 0,1-1 0,-1 1 0,1 0 0,-1-1 0,1 1 1,-1 0-1,0-1 0,1 1 0,-1-1 0,0 1 0,1-1 0,0-1 90,0 0 0,0-1-1,0 1 1,0 0 0,0-1 0,0 1-1,-1-1 1,1 1 0,-1-1 0,0-3-1,0-38 588,0 25-3055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4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60 9728,'-4'-3'6581,"21"3"-3227,-7 0-3032,0 0-1,0-1 1,0 0-1,0-1 1,0 0-1,12-4 1,-8 0-301,44-14-3621,-23 6-7914,-14 9 7349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4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12 9472,'-16'-12'8527,"16"12"-8459,0 0-1,0 0 0,-1 0 0,1 0 0,0 0 0,0 0 1,0 0-1,-1 0 0,1 0 0,0 0 0,0 0 0,-2 2 672,2-2-672,0 0 0,0 0 0,0 0 1,0 0-1,0 1 0,0-1 0,0 0 0,0 0 0,0 0 0,0 1 1,0-1-1,0 0 0,0 0 0,0 0 0,0 1 0,0-1 0,0 0 1,0 0-1,0 0 0,0 1 0,1 9 267,0 1 1,1-1-1,0 0 0,0 0 1,5 11-1,2 10 161,47 263 1356,-48-246-1697,23 133 65,-28-170-392,-1-5-347,-1-1 0,0 1 0,0-1 0,0 11 0,0-10-725,24-40-12864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5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98 7808,'-2'-2'459,"1"0"0,0-1 0,-1 1 0,0 0 0,1 0 0,-1 1 0,0-1 0,0 0-1,0 1 1,0-1 0,0 1 0,0-1 0,-1 1 0,1 0 0,0 0 0,-1 0 0,1 0 0,-3 0 0,2 1-285,0 0 0,0-1 0,0 2 0,0-1 1,0 0-1,1 0 0,-1 1 0,0 0 0,0 0 0,0 0 0,1 0 0,-1 0 0,1 0 0,-1 1 0,1-1 0,-4 3 0,-1 1-142,0 1 0,0 0 0,1 0 0,0 1 0,0 0 0,0 0 0,-5 9 0,-30 53 38,40-66-78,-1 0 0,1 0 0,0 1 0,0-1 0,0 0 0,0 1 0,1-1 0,-1 0 0,1 1 0,0 6 0,0-9-1,0 0 1,0 0-1,0 0 0,0 1 1,1-1-1,-1 0 1,0 0-1,1 0 1,-1 0-1,0 0 0,1 0 1,0 0-1,-1 0 1,1 0-1,-1 0 1,1-1-1,0 1 0,0 0 1,-1 0-1,1-1 1,0 1-1,0 0 0,0-1 1,0 1-1,0-1 1,0 1-1,0-1 1,0 1-1,0-1 0,0 0 1,0 0-1,0 0 1,0 1-1,0-1 1,0 0-1,1 0 0,14 0 17,-1 1 0,1 0-1,-1 1 1,1 1-1,-1 1 1,0 0 0,21 10-1,-27-10-7,0 1 0,-1 0 0,0 0 0,0 1-1,-1 0 1,1 0 0,-1 1 0,0 0 0,-1 0 0,1 1 0,-2 0-1,1 0 1,7 14 0,-4-2 102,0 1-1,0 0 1,9 44-1,-15-53 82,-1 1 0,0-1 0,-1 1 0,-1 0 0,1-1 0,-2 1 0,0 0 0,-4 20 0,4-28-158,-1 0-1,0 0 0,0 0 0,-1 0 0,1-1 1,-1 1-1,0-1 0,-5 7 0,6-8-32,-1 0 0,0 0 0,0-1 0,0 1 0,0-1 1,0 1-1,0-1 0,0 0 0,-1 0 0,1 0 0,-8 1 0,11-2 5,0-1-1,-1 0 1,1 0 0,0 0 0,-1 1-1,1-1 1,0 0 0,-1 0-1,1 0 1,0 0 0,-1 0 0,1 0-1,-1 0 1,1 0 0,0 0-1,-1 0 1,1 0 0,0 0 0,-1 0-1,1 0 1,0-1 0,-1 1-1,1 0 1,0 0 0,-1 0 0,1 0-1,0-1 1,-1 1 0,1 0 0,0 0-1,-1-1 1,1 1 0,0 0-1,0-1 1,0 1 0,-1 0 0,1-1-1,0 1 1,0 0 0,0-1-1,0 1 1,-1 0 0,1-1 0,0 1-1,0-1 1,0 1 0,0 0-1,0-1 1,0 1 0,0 0 0,0-1-1,0 1 1,0-1 0,0 1-1,0 0 1,1-1 0,-1 1 0,0-1-1,0 1-10,2-46-8,10-56 1,-8 69-43,0 4 67,14-169 312,-17 175-271,-2 1 1,0-1-1,-1 1 1,-2 0 0,0 0-1,-13-39 1,14 51 6,-2 1 1,1 0-1,-1 1 1,0-1 0,-1 1-1,1 0 1,-2 1-1,1 0 1,-1 0 0,-9-8-1,10 10-74,0 1 1,0-1-1,-1 1 0,0 0 0,0 1 1,0 0-1,0 0 0,0 0 1,0 1-1,-1 0 0,1 1 0,-16-2 1,22 4-104,0-1 0,-1 0 0,1 0 1,0 0-1,0 1 0,0-1 1,0 1-1,-1-1 0,1 1 0,0-1 1,0 1-1,0 0 0,0 0 1,0-1-1,0 1 0,0 0 0,0 0 1,1 0-1,-1 0 0,0 0 0,0 0 1,1 0-1,-1 1 0,1-1 1,-1 0-1,1 0 0,-1 0 0,1 1 1,0-1-1,-1 0 0,1 0 0,0 1 1,0-1-1,0 0 0,0 1 1,0-1-1,0 0 0,0 1 0,1-1 1,-1 0-1,0 0 0,1 1 0,-1-1 1,1 0-1,-1 0 0,1 0 1,-1 0-1,1 1 0,0-1 0,0 0 1,-1 0-1,1 0 0,2 1 1,12 10-4339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1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10112,'3'-7'7397,"-3"6"-7166,9 6 2332,8 16-2040,-17-20-235,37 55 1321,21 27-87,51 39-332,10 13-562,37 88-238,-72-109-429,-44-63 120,-40-51-152,0 0 0,0 1 0,0-1 0,0 0 0,0 1 0,1-1 0,-1 0 0,0 0 0,0 1 0,1-1 0,-1 0 0,0 0 0,0 0 0,1 1 0,-1-1 0,0 0 0,1 0 0,-1 0 0,0 0 0,0 0 0,1 0 0,-1 1 0,0-1-1,1 0 1,-1 0 0,0 0 0,1 0 0,-1 0 0,0 0 0,1 0 0,-1 0 0,0 0 0,1-1 0,-1 1 0,0 0 0,1 0 0,-1 0 0,0 0 0,1 0 0,-1-1 0,0 1 0,0 0 0,1 0 0,-1 0 0,0-1 0,0 1 0,1 0 0,-1 0 0,0-1 0,0 1 0,0 0 0,1-1 0,-1 1 0,0 0 0,0 0 0,0-1 0,0 1 0,0 0-1,0-1 1,0 1 0,0 0 0,0-1 0,8-30-5070,-5 18 3286,10-20-3153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6.6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72 219 7296,'0'-1'323,"0"-1"0,0 1 0,-1-1 0,1 1 0,-1-1 0,1 1 0,-1 0 0,1-1 0,-1 1 0,0 0 1,0 0-1,0-1 0,1 1 0,-1 0 0,0 0 0,-1 0 0,1 0 0,0 0 0,0 0 0,0 1 0,-3-2 0,-7-8 2489,11 11-2638,-1-1 0,0 0-1,1 1 1,-1-1 0,1 0-1,-1 1 1,1-1 0,-1 1-1,1-1 1,-1 1 0,1-1-1,-1 1 1,1-1 0,-1 1-1,1 1 1,-2 3-123,1 0-1,0 1 1,0-1 0,0 0-1,1 1 1,0-1 0,0 1-1,1 6 1,-1 6-16,2 24-12,1-1-1,2 0 1,1 0 0,2-1 0,2 0 0,21 57 0,-26-85-57,0 0-1,1 0 1,9 14 0,-13-23 19,0 0-1,0 1 1,1-1-1,-1 0 1,1 0 0,0-1-1,0 1 1,0 0-1,0-1 1,0 0-1,0 0 1,1 0 0,-1 0-1,8 2 1,-9-4 38,0 0 1,0 1 0,0-1-1,0 0 1,1 0 0,-1-1-1,0 1 1,0 0 0,0-1-1,0 0 1,0 1 0,0-1 0,0 0-1,0 0 1,0 0 0,0 0-1,0-1 1,-1 1 0,1 0-1,0-1 1,-1 1 0,1-1-1,-1 0 1,0 0 0,1 1-1,1-5 1,1-2 53,1 0 1,-1-1-1,-1 0 1,0 1-1,3-12 1,-1 0 47,-1 0-1,0-1 1,-1 0 0,-2 0 0,0 0 0,-1 1 0,0-1 0,-2 0 0,0 0 0,-2 0-1,-11-39 1,0 18-143,-2 1-1,-1 1 0,-47-74 1,54 98-149,-17-23 0,25 35 86,0 0 0,-1 1 1,0-1-1,0 1 0,0 0 1,0 0-1,0 0 0,0 0 1,-1 1-1,-6-3 0,10 4 12,-1 1-1,1 0 1,0-1 0,0 1-1,0 0 1,-1 0-1,1 0 1,0 0-1,-1 0 1,1 0-1,0 0 1,0 0-1,-1 1 1,1-1-1,0 0 1,0 1 0,0-1-1,-1 1 1,1 0-1,0-1 1,0 1-1,0 0 1,0 0-1,0 0 1,0-1-1,0 1 1,0 0 0,1 0-1,-1 0 1,0 1-1,0-1 1,1 0-1,-1 0 1,0 2-1,0 0-246,0 0-1,0 0 1,1-1-1,-1 1 1,1 0-1,-1 0 1,1 0-1,0 0 1,0 0-1,0 0 1,1 0-1,-1 0 1,1 0-1,1 5 1,0-3-687,0-1-1,0 1 1,1-1 0,-1 0 0,1 0 0,0 0-1,0 0 1,4 3 0,17 16-2421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6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96 8064,'-7'0'2253,"4"1"-1343,0-1 1,0 0-1,0 0 1,0-1-1,0 1 0,0-1 1,-4-1-1,6 2-861,0-1-1,0 1 0,1-1 1,-1 0-1,0 1 0,0-1 1,1 0-1,-1 0 0,0 0 1,1 1-1,-1-1 1,1 0-1,-1 0 0,1 0 1,-1 0-1,1 0 0,0 0 1,-1 0-1,1 0 1,0 0-1,0 0 0,0 0 1,-1 0-1,1 0 0,0 0 1,1-2-1,-6-64 2773,6 72-2758,0 1-1,1 0 1,-1-1-1,1 0 1,0 1-1,4 6 1,1 6-543,7 14-2127,-6-15-1501,-4-6-174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7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 6144,'-4'8'6693,"1"-5"-5900,0 0-371,1 1 0,-1-1 0,1 1 0,0 0 0,0-1 0,0 1 0,1 0-1,-1 0 1,1 0 0,-2 8 0,3-4-231,-1 0 0,1-1 0,0 1 0,1 0 0,2 13-1,13 39 778,-5-19-489,49 188 764,-52-198-1223,2-1-1,16 37 1,-21-55-23,1-1 1,0 0 0,1 0-1,0 0 1,1-1-1,0 0 1,1 0 0,11 10-1,-18-18 5,1 0-1,0 0 0,0-1 1,0 1-1,0-1 0,0 1 1,6 1-1,-7-3 3,-1 1 0,0-1 0,0 0-1,1 0 1,-1 0 0,0 0 0,0 0 0,1 0 0,-1 0-1,0 0 1,0-1 0,1 1 0,-1 0 0,0-1 0,0 1-1,0-1 1,1 1 0,-1-1 0,0 0 0,0 0 0,0 1-1,0-1 1,0 0 0,1-1 0,0-2 25,1 0 0,-1-1 0,0 1 1,0-1-1,0 0 0,0 0 0,-1 1 0,0-1 0,1-6 0,4-46 326,-6 55-345,1-4 46,-1 0 0,1-1 1,-2 1-1,1 0 0,-1 0 0,0-1 1,0 1-1,0 0 0,-1 0 0,0 0 1,0 0-1,0 1 0,-1-1 0,0 0 1,0 1-1,0 0 0,-1 0 0,1 0 1,-1 0-1,0 1 0,-9-8 0,12 11-85,0 0 1,0 0-1,0 1 0,0-1 0,0 0 1,-1 0-1,1 1 0,0-1 0,-1 1 1,1-1-1,0 1 0,-1 0 0,1-1 0,0 1 1,-1 0-1,1 0 0,-1 0 0,1 0 1,0 0-1,-1 1 0,1-1 0,-1 0 0,1 1 1,0-1-1,-1 1 0,1-1 0,0 1 1,0 0-1,0-1 0,-1 1 0,1 0 1,-1 1-1,0 1-135,-1-1 0,1 1 1,0 0-1,0 0 0,1 0 1,-1 0-1,1 0 0,-1 0 1,1 0-1,0 1 0,0-1 1,0 5-1,-1-1-407,1 1 0,0-1-1,0 1 1,1 0 0,-1 0 0,2-1 0,-1 1 0,1 0-1,3 10 1,1-10-1669,7-3-1562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7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13 10112,'-9'-12'7231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8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18751,'5'133'1996,"-2"-107"-1957,1 0-1,1 0 0,9 27 1,-14-50-51,1 0-1,0 0 1,0-1 0,1 1 0,-1-1 0,0 1 0,1-1-1,-1 0 1,1 0 0,0 1 0,4 2 0,-5-4 15,1 1 1,0-1-1,0 0 1,-1-1 0,1 1-1,0 0 1,0 0-1,0-1 1,0 0-1,0 1 1,0-1 0,0 0-1,0 0 1,0 0-1,0 0 1,3-1-1,5-1-245,0 0 0,0-1-1,12-5 1,28-17-4175,-36 17 1745,-3-4-1253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8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8832,'-2'1'6599,"0"7"-5236,2 5-856,1 1 0,1 0 0,0-1 0,1 1 0,7 20 0,29 65-427,-20-55 73,56 168-1334,-36-69-3142,-37-134 3509,-2-7 429,1 0-1,-1-1 0,1 1 1,-1 0-1,1 0 0,-1-1 1,1 1-1,0 0 0,0-1 1,1 3-1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9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7808,'0'-3'6976,"5"3"-6336,-1 3 0,0 2-352,5 2-161,0 3-95,-1 2-32,-3-2 0,3 0-351,-3-3-97,-1 1-768,0-4-320,5 1-2464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29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37 7680,'0'0'47,"1"0"119,-1 0 0,1 0 0,-1 0 0,0 0 0,1 1 0,-1-1 0,1 0 0,-1 0 0,0 1 0,1-1 0,0 1 332,-1 0-332,0-1 1,1 0-1,-1 1 0,0-1 0,0 1 0,1-1 0,-1 0 0,0 1 0,0-1 0,0 1 0,0-1 0,1 1 0,-1-1 0,0 1 0,0-1 0,0 2 0,16-3 2282,-16 0-2388,1 1-1,-1-1 0,1 1 1,-1-1-1,0 0 1,1 0-1,-1 1 0,1-1 1,-1 0-1,0 0 0,0 0 1,1 1-1,-1-1 1,0 0-1,0 0 0,0 0 1,0 0-1,0 1 0,0-1 1,0-1-1,0 0 50,0 1 0,0 0-1,0 0 1,-1-1-1,1 1 1,0 0 0,0 0-1,-1 0 1,1 0 0,-1-1-1,1 1 1,-1 0-1,0-2 1,-1 2 16,1 0-1,0 0 1,0 0-1,-1 0 1,1 0-1,-1 0 1,1 0-1,-1 0 1,1 1 0,-1-1-1,1 1 1,-1-1-1,1 1 1,-1-1-1,0 1 1,-3 0-1,5 0-101,0 0 0,-1 1 1,1-1-1,0 0 0,0 0 0,-1 1 0,1-1 0,0 0 0,0 1 0,-1-1 0,1 0 0,0 1 0,0-1 0,0 1 0,0-1 0,-1 0 0,1 1 0,0-1 0,0 0 0,0 1 0,0-1 0,0 1 0,0-1 1,0 1-1,0-1 0,-1 12 66,1-12-74,0 10 8,1 0 0,0 0 0,3 20-1,-3-28-26,0 1 0,0 0 0,0-1 0,0 1-1,0 0 1,1-1 0,-1 0 0,3 4 0,-3-5-2,-1 0 1,1 0 0,0-1-1,0 1 1,0 0 0,1 0-1,-1 0 1,0-1 0,0 1-1,0-1 1,0 1 0,1-1-1,-1 1 1,0-1 0,0 0-1,1 0 1,-1 0 0,1 0-1,0 0 31,0 0 0,-1 0 1,1-1-1,-1 1 0,1-1 0,0 1 0,-1-1 0,0 0 0,1 0 0,-1 0 0,1 0 0,-1 0 0,0 0 0,0 0 0,1 0 0,-1 0 0,0-1 0,0 1 1,0-1-1,0 1 0,0 0 0,-1-1 0,2-2 0,-1 1 58,1 0-1,-1 0 1,0 0 0,-1 0 0,1 0-1,0 0 1,-1 0 0,1 0 0,-1-1-1,0 1 1,-1-6 0,1 6-4,-1 0 0,0 0 0,-1 0 0,1 1 0,0-1 0,-1 0-1,1 1 1,-1 0 0,0-1 0,0 1 0,0 0 0,0 0 0,-4-3 0,6 4-57,-1 0 0,0 1 0,0-1 0,1 1 0,-1 0 0,0-1 0,0 1 0,0 0 0,0-1 0,1 1 0,-1 0 0,0 0-1,0 0 1,0 0 0,0 0 0,0 0 0,0 0 0,-1 0 0,1 1-19,0-1-1,0 1 1,0-1 0,1 1-1,-1 0 1,0-1-1,0 1 1,1 0-1,-1 0 1,1-1-1,-1 1 1,0 0 0,1 0-1,-1 0 1,1 0-1,0 0 1,-1 0-1,1 0 1,0 0-1,-1 0 1,1 1 0,-3 12 2,0 0 0,1 1 1,0-1-1,0 17 0,2-30-10,0-1 1,0 0-1,0 1 0,0-1 0,0 1 0,0-1 0,0 0 0,0 1 0,0-1 1,0 1-1,0-1 0,0 1 0,1-1 0,-1 0 0,0 1 0,0-1 0,0 0 1,0 1-1,1-1 0,-1 1 0,0-1 0,0 0 0,1 0 0,-1 1 1,0-1-1,1 0 0,-1 1 0,0-1 0,1 0 0,-1 0 0,0 0 0,1 1 1,-1-1-1,0 0 0,1 0 0,-1 0 0,1 0 0,-1 0 0,0 0 1,1 0-1,-1 0 0,1 0 0,-1 0 0,0 0 0,1 0 0,0-12 128,-1 5-204,0-14 341,0 20-339,-1 1 0,1-1 1,0 1-1,0-1 0,0 1 0,0-1 0,0 1 1,0-1-1,-1 1 0,1-1 0,0 1 0,0-1 1,-1 1-1,1 0 0,0-1 0,0 1 0,-1-1 1,1 1-1,-1 0 0,1-1 0,0 1 0,-1 0 1,1 0-1,-1-1 0,1 1 0,0 0 0,-1 0 1,1 0-1,-1 0 0,1-1 0,-1 1 0,0 0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32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13 9088,'-12'0'2798,"8"-1"-2096,0 1 0,0 0-1,0 0 1,0 0 0,0 0-1,0 1 1,0 0 0,0 0-1,0 0 1,-7 4 1296,11-5-1986,0 0 0,0 1 0,1-1 1,-1 0-1,0 1 0,1-1 0,-1 0 1,0 1-1,1-1 0,-1 0 0,0 1 1,1-1-1,-1 0 0,1 0 0,-1 0 0,1 0 1,-1 1-1,0-1 0,1 0 0,-1 0 1,1 0-1,-1 0 0,1 0 0,-1 0 1,1 0-1,-1 0 0,1-1 0,14 0 286,133-21 347,-130 20-2816,25 2 0,-19 1-3337,-14-1 1524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33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79 7936,'-2'-8'2193,"1"6"-1682,1 0 0,-1-1 0,0 1 0,0 0 0,0 0 0,0 0 0,0 0 0,0 0 0,0 0 0,-1 0 0,1 0 0,0 0 0,-1 1 0,0-1 0,1 1-1,-5-3 1,6 4-470,0-1 0,-1 1 0,1 0 0,0 0-1,-1 0 1,1 0 0,-1 0 0,1 0 0,0 0-1,-1 0 1,1 0 0,0 1 0,-1-1-1,1 0 1,0 0 0,-1 0 0,1 0 0,0 0-1,-1 1 1,1-1 0,0 0 0,-1 0 0,1 1-1,0-1 1,0 0 0,-1 0 0,1 1 0,0-1-1,0 0 1,0 1 0,-1-1 0,1 1-1,-7 13 172,6-11-100,-3 10-74,-1 1 1,2 0-1,0 0 1,0 1 0,0 17-1,0 76-136,4-84 194,-2-20-102,1 0 0,1 0 0,-1 0 0,1 0 0,-1 0 0,1 0 0,0 0 0,0 0 0,1-1 0,-1 1 0,1 0 0,-1-1 0,4 6 0,-3-7 1,0 0 0,0 0 0,0 0 0,1 0 0,-1-1-1,0 1 1,1-1 0,-1 1 0,1-1 0,-1 0 0,1 0 0,-1 0-1,1 0 1,0-1 0,0 1 0,-1-1 0,1 1 0,0-1 0,3 0-1,45-4-42,-41 2 49,0 1 0,1 0 1,-1 0-1,0 2 1,1-1-1,-1 1 1,20 6-1,-22-5 84,-1 1 1,1 0-1,-1 1 1,0 0-1,0 0 0,-1 1 1,10 8-1,-13-10 20,-1-1 0,1 1 0,-1 0 0,0-1 0,0 1-1,0 0 1,0 0 0,-1 1 0,1-1 0,-1 0 0,0 1 0,0-1-1,0 1 1,0-1 0,0 1 0,-1-1 0,0 1 0,1-1 0,-1 1-1,-1 4 1,0 1 4,-1 1-1,0-1 0,-1 1 0,0-1 1,0 0-1,-1 0 0,0 0 0,0 0 1,-6 8-1,-5 5-53,-1-1 0,-18 19 0,31-37-104,-1 0-1,1 0 1,0 0-1,-1 0 1,0-1 0,1 1-1,-1-1 1,0 0-1,0-1 1,-8 3-1,12-4 31,-1 0 0,0 0 0,1 0 0,-1 0 0,0 0 0,1 0 0,-1 0 0,0 0 0,1 0 0,-1 0 0,0 0 0,1-1 0,-1 1 0,1 0 0,-1-1 0,1 1-1,-1 0 1,0-1 0,1 1 0,-1-1 0,1 1 0,0-1 0,-1 1 0,1-1 0,-1 1 0,1-1 0,0 1 0,-1-1 0,1 0 0,0 1 0,-1-1 0,1 1 0,0-1 0,0 0 0,0 1 0,0-1 0,0 0 0,-1 0-1,0-5-66,1 0-1,-1 0 1,1-8-1,0 12 67,12-159-117,0-4 87,-11 105 171,-3 0 0,-17-101 0,13 137 102,5 23-231,1 0 1,-1 0-1,1 0 1,-1 0-1,1 0 0,-1 0 1,1 0-1,-1 0 0,0 0 1,1 1-1,-1-1 0,0 0 1,0 0-1,0 1 0,0-1 1,0 0-1,-1 0 0,2 1-32,0 0-1,-1 0 0,1 0 0,0 0 1,-1 0-1,1 0 0,0 0 1,-1 0-1,1 0 0,0 1 1,-1-1-1,1 0 0,0 0 0,0 0 1,-1 0-1,1 0 0,0 1 1,0-1-1,-1 0 0,1 0 1,0 1-1,0-1 0,-1 0 0,1 0 1,0 1-1,0-1 0,0 0 1,0 0-1,-1 1 0,1-1 1,0 0-1,0 1 0,0-1 0,0 0 1,0 1-1,0-1 0,0 1 1,-2 10-1640,2-8 1229,0-2 76,0 0 0,0 1 0,0-1-1,0 0 1,0 1 0,0-1 0,0 0 0,1 1 0,-1-1-1,1 0 1,-1 1 0,0-1 0,1 0 0,0 0 0,0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2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10624,'-4'8'5881,"-1"8"-5245,3 27 691,2 49 1,2-28-661,7 223 1245,1 6-1386,-10 368-425,0-376-2410,2-275 869,14-22-4313,-14 9 5293,15-17-3556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34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2 8704,'-1'0'217,"1"0"0,-1-1 0,1 1 0,-1 0 1,0 0-1,1 0 0,-1 0 0,1-1 0,-1 1 0,0 0 1,1 0-1,-1 0 0,1 0 0,-1 0 0,0 1 1,1-1-1,-1 0 0,1 0 0,-1 0 0,0 0 0,1 1 1,-1-1-1,1 0 0,-1 1 0,1-1 0,-1 0 0,-1 2 652,2-1-652,0-1 1,-1 1-1,1-1 0,0 1 0,-1-1 0,1 1 0,0 0 1,0-1-1,-1 2 0,-1 2 122,0 0-1,1 0 1,-1 0-1,0 8 1,-1 7-140,1 1 0,1 0 0,2 21 0,-1-10 61,0-5 75,1 0 0,1 1-1,2-1 1,11 47 0,-14-70-335,0-1-1,0 0 1,0 1 0,0-1-1,0 0 1,1 0-1,-1 0 1,1 0-1,-1 0 1,1 0 0,0 0-1,0-1 1,0 1-1,0 0 1,0-1-1,0 0 1,0 0 0,0 1-1,0-1 1,1-1-1,-1 1 1,0 0-1,1-1 1,-1 1 0,4-1-1,-1 1-35,0-1-1,0 0 1,-1 0 0,1 0-1,0-1 1,0 0-1,0 0 1,0 0 0,0-1-1,-1 0 1,7-3-1,-7 2-518,0 0-1,0 0 0,0 0 0,-1 0 1,0-1-1,1 0 0,-1 0 0,4-6 1,11-13-4561,-6 12 1394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34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5 8704,'-5'-5'5562,"5"6"-5466,-1-1 103,1 0 0,-1 1 1,1-1-1,-1 1 0,1-1 0,-1 1 0,1-1 1,0 1-1,-1-1 0,1 1 0,0-1 1,-1 1-1,1 0 0,0-1 0,0 1 1,-1 0-1,0 11 22,1 0 1,0-1-1,1 1 1,0 0-1,0-1 0,1 1 1,4 12-1,0 6 221,0-1-123,17 124 1021,3 119-946,-24-253-450,0 8-814,1 1 0,12 48 0,-15-75 688,0-1 1,0 1 0,0 0-1,0-1 1,0 1 0,1 0-1,-1-1 1,0 1 0,0 0-1,1-1 1,-1 1 0,0-1-1,1 1 1,-1 0 0,0-1-1,1 1 1,-1-1 0,1 1 0,-1-1-1,1 0 1,-1 1 0,1-1-1,-1 1 1,1-1 0,0 0-1,-1 1 1,1-1 0,-1 0-1,1 0 1,0 0 0,-1 1-1,1-1 1,0 0 0,-1 0-1,1 0 1,0 0 0,-1 0-1,2-1 1,10-1-3744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5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9728,'-12'4'8845,"13"-2"-8626,0-1 0,0 0 0,0 0 0,-1 0 0,1 0-1,0 0 1,0 0 0,0 0 0,1 0 0,0 0 0,5 4 142,0-1-1,0-1 1,0 1 0,1-1 0,11 3 0,108 17 919,-106-21-1177,25-2-1,-18-1-5187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5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41 10112,'-4'16'8591,"17"-17"-6148,10-3-1756,33-12 1,9-3-527,35 9-2757,-54 7-1266,-20-1-746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6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18 9344,'-17'4'10143,"27"-4"-8537,212 7 1898,-58-4-2276,-49-3-830,239-7 525,-258-3-603,69-4-165,-59 18-81,-96-3-504,1-1 0,16 4 0,-27-3 362,0-1 0,0 0 1,0 0-1,1 0 0,-1 0 0,0 0 1,0 0-1,1 0 0,-1 0 1,0 0-1,0 1 0,0-1 1,1 0-1,-1 0 0,0 0 1,0 1-1,0-1 0,0 0 1,0 0-1,1 0 0,-1 1 1,0-1-1,0 0 0,0 0 1,0 0-1,0 1 0,0-1 1,0 0-1,0 0 0,0 1 1,0-1-1,0 0 0,0 0 1,0 1-1,0-1 0,0 0 1,0 0-1,0 1 0,0-1 1,0 0-1,0 0 0,0 1 1,0-1-1,0 0 0,-1 1 1,-7 12-3322,5-7 1715,-6 12-3819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7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18 7808,'-1'-1'583,"0"0"1,-1 0-1,1 1 1,0-1-1,-1 0 1,1 1 0,-1 0-1,1-1 1,-1 1-1,1 0 1,-1 0-1,1 0 1,-4 0-1,-15-3 1509,17 1-1728,0 1 1,-1 0-1,1 0 1,0 0 0,-1 0-1,-5 0 1,8 1-303,-1 0 1,1 0-1,-1 0 1,1 0-1,0 1 1,-1-1-1,1 1 1,-1-1 0,1 1-1,0-1 1,-1 1-1,1 0 1,0-1-1,0 1 1,0 0-1,0 0 1,-1 0-1,1 0 1,-1 2-1,-3 5-14,0 0-1,0 0 1,1 1-1,0 0 1,0 0-1,1 0 1,0 0-1,0 1 0,1-1 1,1 1-1,-1 0 1,1 19-1,1 7 105,1 1 0,8 39-1,-6-47-42,2-1 0,1 0 0,1 0-1,18 43 1,-21-62-76,1 0-1,0 1 0,1-2 1,8 12-1,-12-17-2,1 1 0,1-1 0,-1 0-1,0 1 1,1-2 0,-1 1 0,1 0 0,0-1-1,0 0 1,0 0 0,0 0 0,5 1 0,-8-3-1,1 1 0,0-1 0,-1 0 0,1 0 1,0 0-1,-1 0 0,1 0 0,0-1 0,-1 1 1,1 0-1,0-1 0,-1 0 0,1 1 1,-1-1-1,1 0 0,-1 0 0,1 0 0,-1 0 1,1 0-1,-1 0 0,0 0 0,0 0 0,0 0 1,1-1-1,0-2 0,3-2 58,-1-2 1,0 1-1,-1 0 0,4-9 1,-6 14-63,6-18 112,-1-1 1,0 1-1,-1-1 0,-2 0 1,0 0-1,-1 0 0,0-1 1,-2 1-1,-1-1 0,0 1 1,-6-29-1,5 41-158,1 1-1,-1 0 1,-1 0 0,0 0-1,0 0 1,0 0 0,-1 0-1,0 1 1,-1 0 0,0 0-1,0 0 1,0 0 0,0 1-1,-1 0 1,0 0 0,0 1-1,-1 0 1,0 0 0,1 0-1,-1 1 1,-1 0 0,1 1-1,-1-1 1,1 2 0,-13-4-1,13 4-110,-37-5-786,40 7 641,1 0 0,-1-1 1,0 2-1,0-1 0,0 0 0,0 1 1,1 0-1,-8 2 0,11-3 172,-1 0 1,1 0-1,-1 0 0,1 1 1,-1-1-1,1 0 0,0 0 1,-1 1-1,1-1 0,-1 0 1,1 0-1,0 1 0,-1-1 1,1 1-1,0-1 1,-1 0-1,1 1 0,0-1 1,-1 1-1,1-1 0,0 1 1,0-1-1,0 0 0,0 1 1,-1-1-1,1 1 0,0-1 1,0 1-1,0-1 0,0 1 1,0-1-1,0 1 0,0-1 1,0 1-1,0 0 0,0-1 1,0 0-1,1 1 0,-1-1 1,0 1-1,0-1 1,0 1-1,1-1 0,-1 1 1,0-1-1,0 1 0,1-1 1,-1 0-1,0 1 0,1-1 1,-1 0-1,0 1 0,1-1 1,-1 0-1,1 1 0,-1-1 1,0 0-1,1 0 0,-1 0 1,1 1-1,12 4-4609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8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56 144 9728,'-1'-2'620,"0"0"1,0 0-1,0 0 0,-1 0 1,1 0-1,-1 1 1,-2-3-1,-8-11 2155,9 5 1613,1-11-2816,-1-4-1143,-13-31 1881,16 56-2303,0 0 0,0 0 0,0 1 1,0-1-1,0 0 0,0 0 0,0 0 1,0 0-1,0 0 0,0 0 0,0 0 1,0 0-1,0 0 0,0 0 0,0 0 1,0 0-1,0 0 0,0 0 0,0 0 1,0 0-1,0 0 0,-1 0 0,1 0 1,0 0-1,0 0 0,0 1 0,0-1 1,0 0-1,0 0 0,0 0 0,0 0 1,0 0-1,0 0 0,0 0 0,0 0 1,0 0-1,0 0 0,0 0 0,0 0 1,0 0-1,0 0 0,0 0 0,0 0 1,0 0-1,0 0 0,-1 0 0,1 0 1,0 0-1,0 0 0,0 0 0,0 0 1,0 0-1,0 0 0,0 0 0,0 0 1,0 0-1,0 0 0,0 0 0,-2 9 38,1 12-181,0-15 133,1-4-6,0-1 0,0 1 0,0-1 0,0 0 0,0 1 0,0-1 0,0 1 0,0-1 0,0 1 0,1-1 0,-1 1 1,0-1-1,1 1 0,-1-1 0,1 0 0,1 3 0,-2-4 68,1 1-262,-1-1 1,1 1-1,-1-1 0,1 0 1,-1 1-1,1-1 0,-1 1 0,1-1 1,-1 0-1,1 0 0,0 1 1,-1-1-1,1 0 0,1 1 0,-2-2-52,1 1 0,-1-1-1,6-7-3576,-6 7 3577,0 0-1,5-14-4975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18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10240,'0'-16'11615,"1"21"-10660,35 94 2001,59 188-1454,-63-188-1946,-16-58-4343,-12-32 1949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37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8064,'5'5'12458,"-5"-4"-12395,1 0 0,0 0 0,1 0 1,-1-1-1,0 1 0,0 0 0,0 0 0,0-1 0,1 1 0,-1-1 0,0 1 1,0-1-1,1 0 0,-1 1 0,0-1 0,1 0 0,1 0 0,6 2 204,6 2 261,29 5 1,-25-6-258,-2-1-31,0-1 0,28-2 0,-9 0-3216,-35 1 2330,1 0 0,10 7-5168,-5-3 2691,6 5-765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39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12 113 8576,'-12'4'6983,"12"-13"-5737,0 2-880,0 1 1,1-1 0,0 0-1,0 1 1,1-1-1,-1 1 1,1 0-1,4-9 1,-5 12-266,0 1 0,1-1 0,-1 1 0,1-1 0,0 1 0,-1 0 0,1-1 0,0 1-1,0 0 1,0 0 0,1 1 0,-1-1 0,0 0 0,1 1 0,-1 0 0,1-1 0,-1 1 0,1 0 0,-1 0 0,1 0 0,4 0 0,-1 1 65,0 0 1,0 0 0,0 0 0,0 1 0,-1 0 0,1 0-1,0 1 1,0 0 0,-1 0 0,1 0 0,6 5-1,-6-4 81,1 1-1,-1 1 0,0-1 1,0 1-1,0 0 0,-1 1 1,0 0-1,7 9 0,-9-11-111,-1 0 1,0 1-1,0-1 0,0 0 0,-1 1 0,1-1 0,-1 1 0,0 0 1,1 6-1,-1 6 78,-1 22 1,-1-16-185,2-22-79,-1 1 0,0-1-1,1 1 1,-1 0 0,1-1-1,-1 1 1,1-1 0,-1 0 0,1 1-1,0-1 1,0 1 0,0-1 0,0 0-1,0 0 1,0 0 0,0 1-1,0-1 1,0 0 0,0-1 0,1 1-1,-1 0 1,0 0 0,3 0-1,4 4-203,1-2 0,15 6 0,-10-5 90,-4-1 137,-1 1-1,1 1 1,-1-1 0,0 1-1,14 11 1,-20-14 81,0 1 0,0 0 0,0 0 0,-1 1-1,1-1 1,-1 1 0,1-1 0,-1 1 0,0 0 0,0 0 0,-1-1 0,1 2-1,-1-1 1,0 0 0,0 0 0,1 8 0,-1-5 39,-1 0 0,0 0 0,-1 0 1,1 0-1,-1 1 0,0-1 0,-1 0 0,0-1 1,0 1-1,0 0 0,-7 12 0,5-12-75,0 1-1,-1-1 0,0 0 0,0 0 0,-1 0 1,0-1-1,0 0 0,0 0 0,-10 6 0,-63 44-2299,78-56 2117,1 0-1,-1 1 1,0-1 0,1 0-1,-1 1 1,1-1 0,-1 1-1,1-1 1,-1 0 0,1 1 0,-1 0-1,1-1 1,-1 1 0,1-1-1,0 1 1,-1-1 0,1 1 0,0 0-1,-1 0 1,3 0-626,-2 0 528,1-1-1,0 0 1,-1 0-1,1 1 1,-1-1-1,1 0 1,0 0-1,-1 0 0,1 0 1,0 0-1,-1 0 1,1 0-1,0 0 1,-1 0-1,1 0 1,-1 0-1,1 0 1,1-1-1,18-3-5026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2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9088,'0'3'3953,"0"11"-1314,0-8-1910,1-1 1,0 1 0,0-1-1,3 8 1,3 11 507,7 65 12,4 98 0,-1-5-1945,0-85-1599,-13-81 83,12 28 0,-15-42 1849,0 0 0,0 0 1,0 0-1,1 0 0,-1 0 1,0 0-1,1 0 0,2 2 1,14 6-3734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40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59 11648,'-20'8'12031,"19"-8"-11994,1-1 0,-1 1 0,1 0 0,0-1 0,-1 1-1,1 0 1,0-1 0,-1 1 0,1-1 0,0 1 0,0-1 0,0 1-1,-1 0 1,1-1 0,0 1 0,0-1 0,0 1 0,0-1 0,0 1-1,0-1 1,0 1 0,0-1 0,0 0 0,0 1 0,0-1 0,0-20 436,0 15-273,0-10 156,0 5-88,0 17-774,1-2-19,-1 0 1,1 0-1,-1-1 1,1 1 0,2 4-1,-3-7 23,0 1-1,1-1 1,-1 0-1,1 0 1,-1 0-1,1 1 1,0-1 0,10 9-5025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42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27 212 8960,'-1'1'177,"1"-1"0,-1 0 0,1 1 0,-1-1 0,0 0 0,1 0 0,-1 1 0,1-1 0,-1 0 0,1 0-1,-1 0 1,0 0 0,1 0 0,-1 0 0,1 0 0,-1 0 0,0 0 0,1 0 0,-1 0 0,1 0 0,-1 0 0,0-1 0,1 1 0,-1 0 0,1 0 0,-1-1 0,1 1 0,-1 0 0,1-1 0,-1 1 0,1-1 0,-1 1 0,1-1 0,0 1 0,-1-1 0,1 1 0,-1-1 0,1 0 0,-1-1 128,0-1 0,0 1 0,0-1 0,1 1 0,-1-1 0,1 1 0,0-1 0,0-4 0,0-6 234,1 1 0,1-1 0,0 1 0,6-24 0,-5 28-351,-1 0 1,1 0-1,1 0 1,0 0-1,0 1 1,0-1-1,11-12 1,-14 19-126,0-1 1,1 0-1,-1 1 1,1 0-1,-1-1 1,1 1-1,0 0 1,-1 0-1,1 0 1,0 0-1,0 0 1,0 0-1,0 1 1,0-1-1,0 1 1,0-1-1,0 1 1,0 0-1,0 0 1,3 0-1,-3 1 33,1-1 0,-1 1 0,0 0 0,0 0 0,1 0 0,-1 0 0,0 1 0,0-1 0,0 1 0,0-1 0,0 1 0,0 0 0,-1 0 0,1 0 0,-1 0 0,3 3 0,0 2 12,0 1 1,0 0-1,0-1 0,-1 1 0,-1 0 0,4 13 0,5 52-6,-9-53-58,-2-11-122,1 0 1,1 1 0,2 10 0,-3-17 7,0 0 1,1 1-1,-1-1 1,1 0 0,-1 0-1,1 0 1,0-1-1,0 1 1,0 0-1,0-1 1,1 1-1,3 2 1,0-1-52,-1 0 0,1 0 0,0-1 0,0 0 0,12 4 0,37 6-218,-37-9 250,23 8 0,44 27 303,-83-38-162,0 0 0,0 0 0,-1 0 0,1 0 0,0 1 0,-1-1 0,1 0 0,-1 1 0,1-1 0,-1 1 0,0-1 0,0 1 0,1 0 0,-1 0 0,0 0 0,0-1-1,-1 1 1,2 4 0,-1-3-4,-1 0 0,0 0 0,1 0 0,-1 0 0,0 0-1,-1 0 1,1 0 0,0 0 0,-1 0 0,0 0 0,-1 5-1,-2 0-39,1 0-1,-1 0 1,-1 0-1,1-1 1,-1 0-1,-1 0 0,-11 12 1,6-7-556,-19 12 0,25-21-455,0 1-1,0-1 1,-11 4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43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6 9088,'-3'-3'1409,"3"3"-1128,-1 0 1,1-1 0,-1 1 0,0 0-1,1-1 1,-1 1 0,0 0 0,1 0-1,-1-1 1,0 1 0,0 0 0,1 0-1,-1 0 1,0 0 0,1 0 0,-1 0-1,0 0 1,0 0 0,1 1 0,-2-1-1,-5 0 1737,5 1-1718,0 1-1,1-1 0,-1 0 0,1 0 0,-1 1 0,1-1 0,0 1 1,-1-1-1,1 1 0,-1 2 0,-1 0-194,1 0-1,0 1 1,1-1 0,-1 1-1,1-1 1,0 1-1,0 0 1,0 0 0,1-1-1,-1 7 1,1 7 9,3 25-1,-1-21-19,21 210 342,-12-164-232,25 94-1,-34-153-207,1 0-1,0 0 1,1-1 0,0 1 0,0-1 0,1 0 0,0 0 0,0-1 0,1 1 0,12 11 0,-13-14-8,0-1 1,1 0-1,-1 0 0,1-1 1,0 0-1,0 0 1,0 0-1,1-1 0,-1 1 1,1-2-1,-1 1 1,1-1-1,-1 0 1,13 0-1,-7-2 196,0 0 0,0 0 1,0-1-1,16-5 0,-23 5-53,1 0 0,-1 0 0,0 0-1,1-1 1,-1 1 0,0-1 0,-1-1-1,1 1 1,0-1 0,-1 0 0,5-4 0,-8 7-80,0-1 0,0 1 0,-1 0 0,1-1 1,0 1-1,0 0 0,-1-1 0,1 1 1,-1-1-1,1 1 0,-1-1 0,0 1 1,1-1-1,-1 0 0,0 1 0,0-1 1,0 1-1,0-1 0,0 0 0,0 1 0,-1-1 1,1 1-1,0-1 0,-1 1 0,1-1 1,-1 1-1,0-1 0,1 1 0,-1-1 1,0 1-1,0 0 0,0 0 0,0-1 0,0 1 1,0 0-1,0 0 0,0 0 0,-2-1 1,-1-2 2,0 1 0,-1 0 0,1 0 0,-1 1 0,0 0 0,0-1 0,1 2 0,-1-1-1,0 0 1,-7 0 0,0 1-89,0 0-1,0 0 0,-1 2 0,1 0 0,-17 3 0,25-3-170,0 0 0,0 0 0,-1 0 0,1 1-1,1-1 1,-1 1 0,0 0 0,0 0-1,1 1 1,-1-1 0,1 1 0,-1 0 0,1 0-1,0 0 1,0 1 0,0-1 0,1 1-1,-5 6 1,7-8-171,-1 0 0,0-1 0,0 1-1,1 0 1,-1 0 0,1-1 0,-1 5-1,1-6 259,0 0 0,0 1-1,0-1 1,0 1-1,1-1 1,-1 0-1,0 1 1,0-1 0,0 1-1,0-1 1,0 0-1,1 1 1,-1-1-1,0 0 1,0 1 0,0-1-1,1 0 1,-1 1-1,0-1 1,0 0-1,1 0 1,-1 1 0,0-1-1,1 0 1,-1 0-1,0 1 1,1-1-1,-1 0 1,0 0 0,1 0-1,-1 0 1,1 0-1,-1 0 1,0 0-1,1 0 1,-1 0 0,1 0-1,-1 0 1,0 0-1,1 0 1,19-3-4990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44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1 109 11520,'5'2'5364,"-4"-1"-5191,-1-1 1,1 0 0,-1 1 0,0-1 0,1 0-1,-1 0 1,1 1 0,-1-1 0,1 0 0,-1 0 0,1 0-1,-1 0 1,1 0 0,-1 0 0,1 0 0,-1 0 0,1 0-1,-1 0 1,1 0 0,0 0 0,-1 0 0,1 0 0,0-1-1,7-3 618,0 0-1,0-1 1,0 0-1,0 0 1,11-12-1,10-6-242,-19 15-823,0 1 0,1 0 0,0 1 0,0 1 0,0-1 0,15-3 0,-25 8 25,0 1 0,0 0 1,-1 0-1,1 0 0,0 0 1,0 0-1,0 0 0,0 0 1,0 0-1,-1 1 0,1-1 1,0 0-1,0 0 1,0 1-1,-1-1 0,1 0 1,0 1-1,0-1 0,0 2 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44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81 11776,'5'17'4480,"-1"-14"-3489,13 6 3073,-8-13-2336,4-4-32,4-1-832,3-3-288,11 1-352,3-1-160,1 0 32,-1 0-832,-1-1-384,-2 6-1536,-5-2-640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25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9984,'-5'18'10997,"15"-14"-9296,7 0-1456,0-1 1,0-1-1,1 0 1,-1-2-1,33-1 0,-6 0-218,-28 1-356,12 1-2153,-26-1 1858,0 0 0,0-1 0,0 1 0,0 0 0,0-1 0,0 1 0,0-1 0,-1 0 0,1 0 0,3-2 0,9-8-3962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26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64 9088,'-3'-4'9580,"7"-5"-7614,-3 7-1982,1 0 0,-1 0 0,1 0 0,0 0 0,0 0 0,3-2 0,8-2 232,-1 0 0,1 2 0,0-1 0,0 2 0,0 0 0,1 0 0,-1 1 0,1 1 0,-1 0 0,1 1 0,0 0 0,-1 1 0,1 1 0,-1 0 0,19 6 0,-26-6-28,-1 0-1,0 0 1,0 1 0,0-1 0,0 1-1,0 1 1,-1-1 0,1 1 0,-1-1 0,0 1-1,7 9 1,-6-6-48,-1 0 0,1 0 0,-1 1 0,-1 0 0,1 0 0,-2 0 0,4 9 0,-1 11-13,-1 0 0,-1 0 0,-2 49 1,-1-63-106,-1 25 46,0-24-171,0 1 1,2-1-1,-1 1 1,2-1-1,0 0 1,1 0-1,6 21 1,-6-31 27,-1-1 0,1 1 0,0 0 1,0-1-1,1 0 0,-1 0 0,1 0 0,0 0 0,0-1 1,0 1-1,7 3 0,8 5 10,31 13 1,-33-17 83,-8-3 34,12 5-52,0 1 0,0 0 0,20 17 0,-37-25 60,1 1 1,-1-1 0,0 1 0,0 0-1,0 0 1,-1 1 0,1-1-1,-1 1 1,0 0 0,-1-1-1,1 1 1,-1 0 0,0 1-1,0-1 1,0 0 0,-1 1-1,0-1 1,0 1 0,1 5 0,-3-6 17,1-1 1,-1 1-1,0 0 1,0-1-1,-1 1 1,1-1 0,-1 0-1,0 1 1,0-1-1,0 0 1,-1 0-1,-3 4 1,-6 7 118,-23 23-1,22-25-112,-5 5-118,-1 0 0,-25 18 0,36-30-247,1-1 1,-1 0-1,-1-1 0,1 0 1,-1 0-1,1-1 0,-1 0 1,0 0-1,-15 2 0,23-5 75,-1 0 0,0 0 0,0 0 0,0 0 0,0 0 0,0 0 0,1 0-1,-1-1 1,0 1 0,0-1 0,0 1 0,1-1 0,-1 0 0,0 1 0,1-1 0,-1 0 0,0 0-1,1 0 1,-1-1 0,1 1 0,0 0 0,-1 0 0,1-1 0,-2-2 0,2 2-110,0 1-1,1-1 1,-1 0 0,0 0 0,1 0-1,-1 0 1,1 0 0,0 0 0,0 0-1,-1 0 1,1-1 0,1 1-1,-1 0 1,0 0 0,0 0 0,1 0-1,-1 0 1,1 0 0,0 0 0,-1 0-1,1 1 1,2-4 0,14-17-4026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27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83 9984,'-19'-5'9109,"19"1"-8432,2 0-550,0 0 0,0 1 0,0 0 0,1-1 0,-1 1 0,1 0 0,0 0 0,0 0 0,0 1 0,0-1 0,0 1 0,1-1 0,-1 1 0,1 0 0,-1 1 0,7-3 0,1-1 121,1 2-1,0-1 1,0 1 0,15-1-1,-3 1 533,45 1 0,-63 2-600,0 0 0,0 1 0,0-1 0,0 2 0,0-1 0,0 0 0,-1 1 0,1 0 0,-1 1 0,1-1 0,-1 1 0,0 0 0,7 5 0,-9-5-97,0 1 0,0 0-1,0 0 1,-1 0 0,1 0-1,-1 0 1,0 0 0,0 1 0,0-1-1,-1 1 1,1-1 0,-1 1-1,-1 0 1,1 0 0,0-1-1,-1 6 1,0 10 22,-1-1-1,-5 30 0,6-48-90,-2 15-29,-8 77 20,10-83-49,0 0 0,0-1 0,1 1 0,0 0 0,1-1 0,0 1 0,5 12 0,-3-12-110,0 0 0,1 0-1,0 0 1,1-1 0,0 0 0,0 0 0,1 0 0,0-1 0,15 13 0,148 132-406,-162-145 698,-1 0 1,1 1 0,-1-1 0,-1 1 0,0 1 0,9 15-1,-14-21-64,1 0 0,-1 0 0,0 1 0,0-1-1,0 0 1,0 1 0,-1-1 0,0 0 0,0 1-1,0-1 1,0 0 0,-1 1 0,1-1 0,-1 0-1,0 1 1,-1-1 0,1 0 0,-1 0 0,-3 7-1,-1 0-103,-1 0 0,0-1 0,-1 0 0,0 0-1,-1 0 1,0-1 0,-1 0 0,1-1-1,-1 0 1,-1-1 0,-14 8 0,-22 15-745,28-16-1879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29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51 6912,'5'0'3661,"-5"0"-3585,3 11 3043,-2 17 1942,-1-25-4360,1-3-639,-1 0-1,1 0 1,-1 0 0,1 0-1,-1 0 1,1-1-1,-1 1 1,1 0 0,-1 0-1,1 0 1,-1-1 0,0 1-1,1 0 1,-1-1-1,1 1 1,-1 0 0,1-1-1,0-2 44,-1 1 0,0-1-1,1 0 1,-1 1 0,0-1-1,0 0 1,0 1-1,-1-1 1,1 0 0,-1 1-1,1-1 1,-1 1 0,0-1-1,0 1 1,0-1-1,0 1 1,0 0 0,-1-1-1,1 1 1,-1 0 0,-3-4-1,3 4 115,0-1 0,-1 1 0,1-1 1,-1 1-1,1 0 0,-1 0 0,0 0 0,0 0 0,0 1 0,0-1 0,0 1 0,0-1 0,0 1 1,-1 0-1,1 1 0,-6-2 0,9 2-214,0 0 0,-1 1 0,1-1 0,0 0 0,-1 0 1,1 0-1,0 1 0,-1-1 0,1 0 0,0 0 0,0 1 0,-1-1 0,1 0 0,0 0 0,0 1 1,-1-1-1,1 0 0,0 1 0,0-1 0,0 0 0,0 1 0,0-1 0,-1 1 0,1-1 1,0 0-1,0 1 0,0-1 0,0 0 0,0 1 0,0 0 0,0 13 48,0-12-51,0 1-61,0 0-1,1 0 1,-1-1 0,1 1-1,0 0 1,0 0 0,0 0-1,0-1 1,0 1 0,1 0-1,-1-1 1,1 1-1,0-1 1,-1 0 0,1 1-1,0-1 1,0 0 0,1 0-1,-1 0 1,0-1 0,1 1-1,4 2 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0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448 417 7808,'0'0'183,"1"0"0,5-4 2384,-6 3-2384,0 1 0,1-1 1,-1 1-1,0-1 0,0 1 0,1 0 1,-1-1-1,0 1 0,0-1 1,0 0-1,0 1 0,0-1 1,0 1-1,0-1 0,0 1 1,0-1-1,0 1 0,0-1 0,0 1 1,0-1-1,-1 0 0,-3-24 2719,3 20-2343,-1 2-307,1-1 1,-1 1-1,0 0 0,0 0 0,0 0 0,0 0 1,-1 0-1,1 1 0,-1-1 0,0 1 1,0-1-1,-5-3 0,-3-3 170,-36-31 665,-40-38-760,45 36-256,-2 3 0,-87-62 0,121 94-68,7 5 60,1 0-1,-1 1 1,1-1 0,-1 0-1,0 1 1,-4-2 0,7 3-53,-1 0 1,0 0-1,1 0 0,-1 0 1,1 0-1,-1 0 1,0 0-1,1 0 1,-1 0-1,1 0 0,-1 0 1,1 1-1,-1-1 1,1 0-1,-1 0 0,0 1 1,1-1-1,-1 0 1,1 1-1,0-1 1,-1 0-1,1 1 0,-1-1 1,1 1-1,0-1 1,-1 1-1,1-1 1,0 1-1,-1-1 0,1 1 1,0-1-1,0 1 1,-1-1-1,1 1 0,0-1 1,0 1-1,0 0 1,0-1-1,0 2 1,-2 7-17,1 1 1,0 0 0,0 0-1,1 0 1,1-1 0,-1 1-1,2 0 1,3 17 0,5 8 28,15 34 1,-24-65-18,132 295 43,18-8-113,-42-84 79,-103-197 11,3 10-48,2-1 0,0 0 0,20 25-1,-27-40 13,1 1 0,-1-1 0,1 1 0,0-1 0,0-1 0,0 1 0,6 2 0,-7-4 13,-1 0 0,1-1 0,0 0 0,-1 0 1,1 0-1,0 0 0,0-1 0,0 0 1,-1 1-1,1-1 0,0-1 0,6 0 1,-5 0 30,-1 0 1,0-1 0,0 1 0,0-1 0,0 0 0,0 0-1,0-1 1,0 1 0,-1-1 0,1 0 0,-1 0 0,0 0-1,0 0 1,0 0 0,0-1 0,0 0 0,-1 1 0,0-1-1,1 0 1,-2 0 0,1 0 0,0 0 0,-1-1 0,0 1-1,0 0 1,0-1 0,0 1 0,-1 0 0,1-1 0,-1 1-1,-1-8 1,-1 4 36,-1-1 0,1 1-1,-1 0 1,-1 0 0,0 0-1,-9-13 1,0 2 44,-22-23 1,33 39-111,-1 0 0,0 0 1,0 1-1,0-1 0,0 1 1,0 0-1,0 0 1,-1 0-1,-4-2 0,7 4-34,-1-1-1,1 1 1,0 0-1,0 0 0,0-1 1,0 1-1,-1 0 1,1 0-1,0 0 1,0 1-1,0-1 1,0 0-1,0 0 0,-1 1 1,1-1-1,0 0 1,0 1-1,0-1 1,0 1-1,0 0 1,0-1-1,0 1 0,0 0 1,0 0-1,0-1 1,1 1-1,-1 0 1,0 0-1,0 0 0,1 0 1,-1 0-1,1 0 1,-1 0-1,1 0 1,-1 0-1,0 2 1,-1 3-478,0 0 1,1 0 0,-1 0 0,1 0 0,-1 12 0,2-15 14,0 1 0,0-1 1,0 0-1,0 0 0,1 0 1,-1 1-1,1-1 1,0 0-1,0 0 0,0 0 1,0 0-1,1 0 0,1 3 1,10 3-4154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3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9728,'0'0'6677,"5"-1"-4496,46-14 214,267-23-2017,-307 38-1319,1 0-1,16 1 0,-23 0 212,0 0 0,0 0 0,-1 0-1,1 0 1,0 1 0,-1 0 0,1 0 0,5 3-1,6 11-3327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1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256 981 9728,'2'2'903,"-1"-2"-722,-1 0 0,0 0-1,1 1 1,-1-1 0,1 0-1,-1 0 1,12-5 5060,-11 4-5061,14-24 2631,-9 14-2337,-2 5-250,-1-2-1,1 1 1,-1 0-1,0-1 1,-1 1 0,0-1-1,2-14 1,-2 7-2,-1 0 0,0 0 0,-2-18 0,-2 16-203,1-1-1,-2 1 1,-9-26-1,-23-49-230,17 50 125,-3 0 0,-1 1 0,-2 1 0,-1 2 0,-3 0 1,-59-60-1,87 97 96,-17-14 132,17 15-135,1 0 0,0-1 0,-1 1 0,1 0 0,0 0 0,-1 0 0,1 0 1,0 0-1,-1 0 0,1 0 0,-1 0 0,1 0 0,0 0 0,-1 0 0,1 0 0,0 0 1,-1 0-1,1 0 0,0 0 0,-1 0 0,1 0 0,0 1 0,-1-1 0,1 0 0,0 0 1,-1 0-1,1 1 0,0-1 0,-1 0 0,1 0 0,0 1 0,0-1 0,-1 0 0,1 0 1,0 1-1,0-1 0,0 0 0,-1 1 0,1-1 0,0 0 0,0 1 0,0-1 0,0 0 1,0 1-1,0-1 0,0 1 0,0-1 0,0 0 0,0 1 0,0-1 0,0 0 0,0 1 1,0 0-1,1 8 20,-1 1-1,2-1 1,-1 0 0,1 0 0,1 0 0,7 18 0,40 84-109,-10-29 22,-13-19 64,55 118 24,-57-132-82,50 74 0,-41-76-88,3 0 1,1-3 0,2-1-1,2-2 1,2-2-1,67 46 1,-107-82 116,6 4-52,22 11 1,-30-17 75,0 0 0,1 0 0,-1 0 0,0-1 0,1 1 0,-1-1 0,0 1 0,1-1 1,-1 0-1,0 0 0,1 0 0,-1 0 0,1 0 0,-1 0 0,0-1 0,4 0 0,-6 1 5,0 0 0,1 0-1,-1-1 1,1 1-1,-1 0 1,0 0 0,1-1-1,-1 1 1,0 0-1,1 0 1,-1-1 0,0 1-1,0 0 1,1-1 0,-1 1-1,0-1 1,0 1-1,1 0 1,-1-1 0,0 1-1,0-1 1,0 1-1,0 0 1,0-1 0,0 1-1,0-1 1,0 1-1,0-1 1,0 1 0,0 0-1,0-1 1,0 1 0,0-1-1,0 1 1,0-1-1,0 1 1,0 0 0,-1-1-1,1 1 1,0-1-1,0 1 1,0 0 0,-1-1-1,1 1 1,0 0-1,-1-1 1,1 1 0,-1-1-1,-15-14 158,4 6-13,-25-11 0,-2-2 162,39 21-316,-1 1-1,1 0 1,0 0-1,-1-1 1,1 1-1,-1 0 1,1-1-1,0 1 1,0 0 0,-1-1-1,1 1 1,0 0-1,0-1 1,-1 1-1,1-1 1,0 1 0,0-1-1,0 1 1,0 0-1,0-1 1,0 1-1,0-1 1,0 1-1,0-1 1,0 1 0,0-1-1,0 1 1,0-1-1,0 1 1,0-1-1,8-13 51,-2 6-4,-1-5 119,-1 0-1,0-1 1,0 1 0,-1-1 0,-1 0 0,0 0 0,-1-17 0,1 5 51,0 0-63,-1-1 0,-1 0 0,-1 1 0,-1-1 0,-2 1 0,-1 0 1,0 0-1,-2 0 0,-17-40 0,-272-497-386,280 536 225,-8-15 236,-54-71 0,69 105-82,12 20-134,12 25-10,0-1 0,3 0 1,0-1-1,3-2 1,0 1-1,39 42 1,181 160 9,-157-160-314,-74-66 223,81 70-2372,-73-67 1083,-17-13 1233,-1 1 1,1-1-1,-1 0 0,1 1 1,-1-1-1,1 0 1,-1 0-1,1 1 1,-1-1-1,1 0 1,-1 0-1,1 0 1,0 1-1,-1-1 1,1 0-1,-1 0 1,1 0-1,-1 0 1,1 0-1,0 0 1,-1 0-1,1-1 1,-1 1-1,1 0 0,-1 0 1,1 0-1,0 0 1,-1-1-1,1 1 1,-1 0-1,2-1 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1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0 449 11008,'23'-13'4128,"-4"0"-3200,19-12 639,-18 9 129,18-18-448,8-22 0,7-6-640,0 2-288,0 4-192,-17 15-1024,-2 3-448,-5 9-1632,4 24-3775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2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1444 10112,'11'-4'9311,"-5"-1"-8660,1-2 0,-1 1-1,0-1 1,-1 1-1,8-13 1,22-42-40,-24 40-240,-5 11-249,34-64 790,33-86 0,-47 92-679,106-248 254,117-135-2102,-180 331-1207,-69 120 2819,58-92-7242,-46 75 2227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2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0 11136,'-10'5'8047,"9"-4"-7600,-7 13 2547,-1 20-2938,8-29 575,-4 26-465,1 0-1,-1 59 0,5-89-204,0 0 0,0 0 0,0 0 0,0 0 0,0 0 0,0 0 0,0 0 0,0 0 0,1 0-1,-1 0 1,0 0 0,1 0 0,-1 0 0,1 0 0,-1 0 0,1 0 0,-1 0 0,1 0 0,0 0 0,-1-1 0,1 1 0,1 1-1,-1-2 4,0 0-1,1 1 1,-1-1-1,0 0 0,0 0 1,1 1-1,-1-1 0,0 0 1,1 0-1,-1 0 1,0-1-1,0 1 0,1 0 1,-1 0-1,0-1 1,0 1-1,1-1 0,0 0 1,9-3 44,-1 0 1,1 1-1,-1 0 0,1 1 1,0 0-1,0 1 1,0 0-1,0 0 1,0 1-1,0 1 1,11 2-1,-20-3 81,0 0-1,-1 1 1,1-1 0,0 1-1,-1-1 1,1 1 0,-1 0-1,1-1 1,-1 1 0,1 0-1,-1 0 1,1 0 0,-1 0-1,0 1 1,0-1 0,0 0-1,1 0 1,0 2 0,-2-2-12,0 1 1,1-1 0,-1 0 0,0 1 0,1-1-1,-1 0 1,0 1 0,0-1 0,0 0 0,0 1-1,0-1 1,-1 0 0,1 0 0,0 1 0,0-1-1,-1 0 1,1 0 0,-2 2 0,-1 3-75,0-1 1,0 0-1,-1 0 1,0 0-1,0 0 1,0-1-1,-1 0 1,-5 6 0,5-7-521,0 0 1,0 0 0,0-1 0,-7 4 0,-8 3-3607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3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75 276 8448,'5'-11'2504,"-3"7"-2007,-1 0 1,1 0 0,-1-1-1,0 1 1,0 0 0,0 0-1,0-9 1,1-32 1690,-1 30-1792,0 1-1,-1-1 0,0 1 1,-4-20-1,3 30-252,-1-6 394,-1-1-1,-5-16 1,7 25-441,0 0 0,0 0 0,0 0 0,0 0 0,0 0 0,0 0 0,-1 0 0,1 0 1,-1 1-1,1-1 0,-1 1 0,0-1 0,1 1 0,-1 0 0,0-1 0,0 1 0,0 0 0,0 0 1,-3-1-1,5 2-79,-1 0 1,0 0-1,1 0 1,-1 0 0,0 0-1,1 0 1,-1 0-1,0 0 1,1 0-1,-1 0 1,0 1 0,1-1-1,-1 0 1,1 0-1,-1 1 1,0-1-1,1 0 1,-1 1 0,1-1-1,-1 0 1,1 1-1,-1 0 1,-10 16 114,7-9-128,2 0 1,-4 14-1,3-2 5,1 0 0,1 0 0,1 0 1,1 0-1,0 0 0,8 32 0,-8-43-48,1-1 0,1 0 0,-1 1 0,1-1 0,1 0 0,-1 0 0,2 0 0,-1-1 0,1 0 0,0 1 0,7 6 0,-10-11 1,1 0-1,1 0 1,-1-1 0,0 1 0,1-1-1,-1 0 1,1 0 0,0 0 0,-1 0-1,1 0 1,0-1 0,0 0 0,0 0 0,0 0-1,1 0 1,-1-1 0,0 1 0,0-1-1,0 0 1,0-1 0,1 1 0,-1-1-1,0 1 1,7-3 0,-5 0-128,0 1 1,0-1-1,0 0 0,-1-1 0,1 1 1,-1-1-1,0 0 0,0 0 0,0-1 1,0 0-1,7-9 0,1-5-1604,22-40-1,-33 54 1467,23-42-4304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3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3 10624,'-1'0'172,"1"-1"0,-1 1 1,0 0-1,1-1 1,-1 1-1,1 0 0,-1 0 1,0 0-1,1-1 0,-1 1 1,0 0-1,1 0 0,-1 0 1,0 0-1,1 0 1,-1 0-1,0 0 0,1 1 1,-1-1-1,1 0 0,-1 0 1,0 0-1,1 1 1,-1-1-1,1 0 0,-1 1 1,0-1-1,1 0 0,-1 1 1,1-1-1,-1 1 0,1-1 1,0 1-1,-1-1 1,1 1-1,-1-1 0,1 1 1,0-1-1,-1 1 0,1-1 1,0 1-1,0 0 0,0-1 1,-1 1-1,1 0 1,0-1-1,0 1 0,0 0 1,0-1-1,0 1 0,-1 7 290,1 0 0,-1 0-1,2 11 1,0-8 100,-1 17 62,1 0 0,1-1 0,7 31 0,-6-48-546,-1 1 0,2-1 0,-1 1 1,1-1-1,1 0 0,0-1 0,0 1 0,1-1 0,0 0 0,15 15 0,-18-20-74,1-1 0,0 0 0,-1 0 0,1 0 0,0 0 0,1-1 0,-1 0 0,0 1 0,1-2-1,-1 1 1,1 0 0,0-1 0,-1 0 0,1 0 0,0-1 0,0 1 0,0-1 0,0 0 0,-1 0 0,7-1 0,-3-1-45,0 0 0,0 0 0,0-1-1,0 0 1,0-1 0,-1 1 0,0-1 0,0-1 0,0 1 0,0-1-1,6-6 1,38-43-3778,-49 52 3521,26-27-5440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39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1293 6912,'4'11'2734,"-4"-10"-2437,1 0 1,-1 1-1,1-1 0,-1 1 0,1-1 0,0 0 0,-1 1 0,1-1 0,0 0 1,0 0-1,0 1 0,2 1 0,-1-1-177,0-1 0,1 1 0,-1 0 0,1-1 0,-1 1 0,1-1 1,0 0-1,0 0 0,0 0 0,-1 0 0,1-1 0,0 1 0,0-1 0,0 1 0,0-1 0,0 0 0,0 0 0,6-2 1,-7 2-64,1-1 0,-1 0 0,0 0 0,0 0 0,0 0 0,1 0 1,-1 0-1,0-1 0,0 1 0,0-1 0,-1 1 0,1-1 1,0 0-1,-1 0 0,1 0 0,-1 0 0,1 0 0,-1 0 0,0 0 1,0 0-1,0-1 0,0 1 0,1-5 0,1-10 128,1-1 0,-2 0 0,0-21 0,-3-57 302,0 82-413,-4-42 85,-3 0 0,-21-78 0,5 29-97,-1-22-38,-36-165 85,-24 5-125,83 282 8,0 0-1,0 0 0,-1 0 0,0 1 0,-4-6 0,7 10 7,0 0 1,0 0-1,0 0 0,0 0 1,0 0-1,0 0 0,0 0 1,0 0-1,0 0 0,0 0 1,0 0-1,0 0 0,0 0 1,0 0-1,0 0 0,-1 0 1,1 0-1,0 0 0,0 0 1,0 0-1,0 0 0,0 0 1,0 0-1,0 0 0,0 0 1,0 0-1,0 0 0,0 0 1,0 0-1,0 0 0,0 0 1,-1 0-1,1 0 0,0 0 1,0 0-1,0 0 0,0 0 1,0 0-1,0 0 0,0 0 1,0 0-1,0 0 0,0 0 1,0 0-1,0 0 0,0 0 1,0 0-1,0 0 0,0 0 1,0 0-1,0 0 0,0 0 1,0 0-1,0-1 0,-1 1 1,1 0-1,0 0 0,0 0 1,0 0-1,0 0 0,0 0 1,0 0-1,0 0 0,0 0 1,0 0-1,1 0 0,0 7-67,8 17-23,-8-20 66,46 147 67,2 5-2,86 132-70,-77-173 41,-32-62 25,114 224-166,-63-159 140,-27-42-2183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0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16 162 8960,'-13'-2'6280,"11"-2"-5236,8-4-747,0 4-213,0-1 0,0 1 0,1 0 0,0 1 0,-1-1 1,1 1-1,10-2 0,54-13 91,-51 14-133,93-14 129,2-1-1213,-93 14-746,0-1 1,-1 0 0,26-13-1,-8-1-1806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31 9088,'-2'4'808,"-5"21"1688,7-24-2386,0 0 0,-1 0 0,1-1 0,0 1 0,0 0 0,0 0-1,0 0 1,0 0 0,1-1 0,-1 1 0,0 0 0,0 0 0,0 0-1,1-1 1,-1 1 0,1 0 0,-1 0 0,0-1 0,1 1-1,-1 0 1,1-1 0,-1 1 0,1 0 0,0-1 0,-1 1 0,1-1-1,0 1 1,0 0 0,0-1-49,0 0 0,0 0 0,-1 0 0,1 0 0,0 0 0,0 0-1,0-1 1,0 1 0,-1 0 0,1 0 0,0 0 0,0-1 0,0 1 0,-1-1 0,1 1-1,0 0 1,0-1 0,0 0 0,17-13 373,-14 10-334,5-2-107,-1-1 0,1 1 1,0 1-1,0-1 0,1 2 0,0-1 1,0 1-1,0 1 0,0 0 0,0 0 0,1 1 1,-1 0-1,1 1 0,10 0 0,63 5-5502,-59-3 1883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0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6 135 9216,'-5'21'5312,"10"-21"-4832,-1 0 128,6-3-96,4-7-33,10-1-287,4-7-64,10-3 0,5 1-160,0-3 32,-1 3-863,1 4-289,-4 3-3296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3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 9984,'5'0'3776,"0"0"-2944,9 0 768,-9 0 159,9-5-351,4-3-128,6 0-448,9-2-192,11 2-352,-1 0-192,-2 0-64,3-1-128,-1 1 0,-5 3-928,-1 2-448,1 3-800,1-5-319,9-8-2241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1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9216,'0'4'5290,"0"-4"-5127,1 1 0,0-1-1,0 1 1,-1-1-1,1 1 1,0 0 0,-1 0-1,1-1 1,0 1 0,-1 0-1,1 0 1,0 1 0,1 1 202,14 19 450,-1 1-1,0 0 0,17 41 1,23 78-242,-23-54-111,48 122-194,35 86-621,-104-269-381,0 0 0,2-1 0,0-1 1,20 27-1,-31-50 508,0 1 0,0-1 1,0 0-1,0 0 0,1 0 1,4 4-1,-7-6 136,1 0-1,0 1 1,-1-1 0,1 0-1,0 0 1,-1 0-1,1 1 1,0-1 0,-1 0-1,1 0 1,0 0 0,-1 0-1,1 0 1,0 0 0,-1 0-1,1 0 1,0 0 0,-1-1-1,1 1 1,0 0 0,-1 0-1,1-1 1,0 1 0,-1 0-1,1-1 1,-1 1 0,1 0-1,-1-1 1,1 1 0,-1-1-1,1 1 1,-1-1 0,1 1-1,-1-1 1,1 1 0,0-2-1,8-17-3551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2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48 460 6784,'-19'-23'4436,"-7"-10"653,25 33-5064,1-1-1,0 1 1,0-1 0,-1 0 0,1 1 0,0-1-1,0 1 1,0-1 0,0 0 0,0 1-1,-1-1 1,1 1 0,0-1 0,1 0 0,-1 1-1,0-1 1,0 0 0,0 1 0,0-1 0,0 1-1,1-1 1,-1 1 0,0-1 0,0 0-1,1 1 1,-1-1 0,0 1 0,1-1 0,-1 1-1,1 0 1,-1-1 0,1 0 0,19-11 382,-16 10-203,7-3-12,-1 0 0,1 1 0,0 1-1,0 0 1,14-2 0,-1 1-10,39-10 172,173-43 578,246-48 471,-408 91-1180,218-37 295,-180 34-285,44-9-18,-67 5-67,-30 6-641,61-6 0,-110 20-368,1 1 0,-1 0 0,0 1-1,18 4 1,-1-1-1675,11-2-2141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3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0 10112,'-22'1'6650,"2"3"-3564,17-3-2961,0 0 0,0 0 1,0 1-1,1-1 0,-1 1 0,0-1 1,1 1-1,0 0 0,-1 0 1,1 0-1,0 0 0,-3 4 1,-13 20-77,0 1 0,2 1 1,-21 46-1,29-56-20,4-11-144,0 0-1,1 0 0,0 0 1,-3 13-1,6-18 88,-1-1-1,1 1 0,0 0 0,0 0 1,0 0-1,0 0 0,0 0 1,0 0-1,1 0 0,-1 0 1,1 0-1,-1-1 0,1 1 1,0 0-1,-1 0 0,1 0 1,0-1-1,0 1 0,1-1 0,-1 1 1,0-1-1,0 1 0,3 1 1,0 1 18,1-1 0,-1-1 0,1 1 0,0 0 0,-1-1 0,1 0 0,0 0 0,9 1 0,45 7-3,-22-5-55,46 10 80,36 7-11,-95-17 314,-1 2 1,-1 1-1,24 11 1,-42-17-119,1 0 1,-1 1-1,0-1 1,0 1-1,0 0 0,0 0 1,0 1-1,4 4 1,-7-6-102,0 0 0,1 0 1,-1 0-1,0 0 0,0 0 0,0 1 0,0-1 1,0 0-1,-1 1 0,1-1 0,-1 1 0,1-1 1,-1 1-1,0-1 0,0 1 0,0-1 1,0 1-1,-1 2 0,-1 4-4,-1 1 0,0-1 0,-1 0 0,0 0 0,0 0 0,-1-1 0,0 1 0,-1-1 0,1-1 0,-13 13 0,-1 0-126,-1-1 1,-35 24 0,13-14-2095,-90 43 0,130-71 1962,-12 4-1338,14-5 1387,-1 0 1,1 0-1,-1 0 1,1 0-1,-1 0 1,1 0-1,0 0 1,-1 0-1,1 0 1,-1-1-1,1 1 1,0 0-1,-1 0 1,1 0-1,0-1 1,-1 1-1,1 0 1,0 0-1,-1-1 1,1 1-1,0 0 0,-1-1 1,1 1-1,0 0 1,0-1-1,0 1 1,-1 0-1,1-1 1,0 1-1,0 0 1,0-1-1,0 1 1,-1-1-1,0-22-5045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4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11136,'-19'21'8223,"24"-16"-8255,-1-5 32,6 0-96,3 0 0,1 3 128,10 7 32,0-2-640,5 5-320,5-1-1183,-1-4-449,-6-8-1760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72 10496,'0'8'3936,"-5"-8"-3040,10 0 895,0-3-1343,4-2 0,6-3-256,4-4-64,10-1-64,7 0-128,7 5 32,5-2-960,5 7-383,-2-2-3393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5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59 9216,'0'0'27,"-5"-3"1320,0 0 0,-1 1-1,1-1 1,-9-1 0,13 3-1186,-1 1 1,0 0 0,1 0-1,-1 0 1,0-1-1,1 1 1,-1 1 0,0-1-1,0 0 1,1 0-1,-1 1 1,1-1-1,-1 1 1,0-1 0,1 1-1,-1 0 1,1-1-1,-1 1 1,1 0-1,-3 2 1,-4 5-152,0 1 1,0 0-1,1 0 0,0 1 0,1 0 1,0 0-1,0 0 0,1 1 1,-4 12-1,-2 9-62,-12 62 1,20-79-8,0-1 0,1 1-1,1 0 1,1 28 0,0-40 49,0 0 0,1 1 0,-1-1 1,1 0-1,0 0 0,0 1 0,0-1 0,0 0 1,1 0-1,-1 0 0,1 0 0,0 0 0,0-1 1,0 1-1,0-1 0,0 1 0,1-1 0,-1 1 1,1-1-1,0 0 0,-1 0 0,1-1 0,0 1 1,0 0-1,0-1 0,0 0 0,5 2 0,31 6-5,55 5-1,-18-3 149,-44-5 259,1 2 1,-1 2 0,-1 0-1,0 2 1,0 1 0,-1 2-1,38 25 1,-61-35-140,-1-1-1,1 1 1,-1 1-1,-1-1 1,1 1 0,6 9-1,-10-13-178,-1 1-1,1-1 1,-1 1-1,0-1 1,0 1-1,0 0 1,0 0-1,0-1 1,0 1-1,-1 0 1,0 0-1,1 0 1,-1 0-1,0 0 1,0 0-1,-1 0 1,1-1-1,-1 1 1,1 0-1,-3 5 1,0 0-37,-1 0 0,0-1 0,-1 0 1,0 0-1,0 0 0,0 0 0,-1-1 0,0 0 0,0 0 1,0 0-1,-10 5 0,-9 6-7,-48 23 0,72-39-29,-22 11-155,0-2 1,-2 0 0,-27 8-1,51-18 121,-1 1 0,0-1 1,1 0-1,-1 1 0,1-1 0,-1 0 0,0 0 0,1 0 0,-1 0 1,1 0-1,-1-1 0,1 1 0,-1 0 0,0-1 0,1 1 0,-1-1 0,1 0 1,-2 0-1,2 0 2,0 0 1,0 0-1,0 0 1,1 0-1,-1 0 0,0 0 1,1 0-1,-1 0 1,1 0-1,-1 0 1,1 0-1,0-1 1,-1 1-1,1 0 0,0 0 1,0 0-1,0-1 1,0 0-1,0-7-27,1 1 0,0 0 0,1 0 0,0 0 0,4-11-1,-6 19 61,21-77 61,-2-2 0,-5 0-1,6-92 1,-15 19 360,-6 128-362,-1 1-1,-1 0 0,-1 0 1,-11-33-1,12 46-33,-1 0 0,-1 0 0,0 1 0,0 0-1,-1 0 1,-7-9 0,10 14-94,0 0 1,-1 1-1,1-1 1,-1 1-1,0-1 1,0 1-1,0 1 1,0-1-1,-1 0 0,1 1 1,-1 0-1,0 0 1,1 1-1,-10-3 1,12 4-62,0 0 0,0 0 0,0 0 0,1 0 0,-1 1 0,0-1 0,0 0 0,0 1 0,0 0 1,1-1-1,-1 1 0,0 0 0,0 0 0,1 0 0,-1 0 0,1 0 0,-1 0 0,1 1 0,-1-1 0,0 2 1,1-2-53,0 0 1,1 0-1,-1-1 1,0 1-1,1 0 1,-1 0-1,1 0 1,-1 1-1,1-1 1,-1 0-1,1 0 1,0 0-1,-1 0 1,1 0-1,0 0 1,0 1-1,0-1 1,0 0-1,0 0 1,0 0-1,0 0 1,1 0-1,-1 1 1,0-1-1,1 0 1,-1 0-1,0 0 1,1 0-1,0 0 1,-1 0-1,1 0 1,-1 0-1,2 1 1,11 8-4173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5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11520,'-7'4'5945,"6"-2"-5615,-6 11 2227,-1 15-1422,7-12-1053,0 0 0,2 0 0,-1 1 0,2-1 0,0 0 0,1 0 0,6 17 0,-4-13-115,12 25 0,-14-37 46,1 0 0,0 0 0,1 0-1,0 0 1,8 10 0,-11-17-45,0 1-1,0-1 1,0 1-1,0-1 1,0 0-1,0 1 1,0-1-1,1-1 1,-1 1-1,0 0 1,1 0-1,-1-1 1,0 1-1,1-1 1,-1 0 0,1 0-1,-1 0 1,0 0-1,1 0 1,-1 0-1,1-1 1,-1 1-1,0-1 1,1 0-1,-1 1 1,3-3-1,4-1-788,1 0 1,-1-1-1,-1 0 0,15-11 0,11-14-4955,-15 14 1899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5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11648,'-6'3'6192,"5"-3"-5963,1 9 1701,10 14-2927,-7-16 1712,61 122 127,0 0-447,76 180-248,-62-141-2262,-28-47-2675,-34-79 1650,0-2-716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7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1271 7808,'15'1'2771,"-10"-1"-2066,1 1 1,-1-1-1,0-1 1,0 1-1,9-2 1,-13 1-603,1 1-1,-1-1 1,1 0 0,-1 0 0,1 1-1,-1-1 1,1 0 0,-1 0-1,0 0 1,0-1 0,1 1-1,-1 0 1,0 0 0,0-1 0,0 1-1,0 0 1,0-1 0,-1 1-1,1-1 1,0 1 0,0-4-1,2-7 197,0 0-1,-1-1 0,-1 1 0,0-1 0,-1 1 0,0 0 0,-3-20 0,-20-85 130,19 100-307,-58-186 95,-17 4-278,32 79 94,-25-58-178,55 141 28,-2 1-1,-40-56 1,-6-1 43,56 77-2,9 15 69,0 1-1,-1-1 0,1 1 0,0-1 0,0 1 1,0-1-1,0 0 0,-1 1 0,1-1 1,0 0-1,0 1 0,0-1 0,0 1 0,0-1 1,0 0-1,1 1 0,-1-1 0,0 0 1,0 1-1,1-2 0,-1 2 4,0 0 1,1 0-1,-1 0 0,0-1 0,0 1 1,1 0-1,-1 0 0,0 0 0,1 0 1,-1 0-1,0 0 0,0 0 0,1 0 1,-1 0-1,0 0 0,1 0 0,-1 0 1,0 0-1,1 0 0,-1 0 0,0 0 1,1 0-1,-1 0 0,0 0 0,0 0 1,1 1-1,-1-1 0,0 0 0,1 0 1,-1 0-1,0 1 0,0-1 0,0 0 1,1 0-1,-1 0 0,0 1 0,0-1 1,0 0-1,1 1 0,-1-1 0,0 0 0,10 15-40,11 26 30,18 44 0,-3-1 66,204 322 66,4-59-676,-183-263 68,-46-63-269,0-1 1,1 0-1,2-1 1,27 24 0,-30-34-1049,-5-7-1728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7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0 322 8064,'4'-4'5654,"7"-14"-4382,-6 9-769,5-5-312,1-1-1,0 2 1,1-1 0,0 2 0,1 0-1,0 0 1,1 1 0,1 1-1,22-13 1,-6 7-197,1 1 0,1 1 0,60-15-1,22-5-2235,-41 5-4326,-41 12 3219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3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9 8960,'-24'22'10047,"34"-19"-8180,3-1-1270,-1-1 1,1-1-1,0 0 1,14-2-1,-14 1-219,92-15 1062,-76 10-1424,1 1 0,43-1 0,-62 6-408,82 0-3129,-63 0-2032,0 0-4623,-19 0 6235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8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38 9472,'-5'0'6816,"5"-4"-6081,5 0-287,0-1-32,-1 2-224,6-2-128,0 0 32,4 2-64,5-2-32,0 2-832,5 3-383,0 0-897,0 3-320,-1-3-1408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 8576,'0'11'3232,"5"-6"-2496,5-5 128,-5 0-32,4 0-192,6-5 96,4-3-224,5 0 31,0-5-319,0 0-128,3 1 0,2-1-64,-5 0 64,0 5-832,0-5-319,0 5-3489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9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10752,'-5'-4'6559</inkml:trace>
  <inkml:trace contextRef="#ctx0" brushRef="#br0" timeOffset="1">10 13 18303,'14'18'800,"4"6"-416,6 19 160,10 16 64,-1 4-192,1 5 0,-2 4-224,1-9-128,1 1-128,-1-5 32,6 0-384,-2-5-224,1-2-352,5-6-128,-4-8-448,-3-9-223,-2-11-2817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49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12032,'-5'0'8447,"5"3"-8543,5 2 0,0 3-32,4 0-416,1 2-128,-1-2-416,1 0-128,-5-3-831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58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73 9472,'-4'-4'4838,"4"4"-4717,-10 4 2293,9-4-2395,1 1 1,-1-1 0,1 1 0,-1-1 0,0 1 0,1-1 0,-1 1 0,1-1 0,-1 1 0,1 0 0,-1-1 0,1 1 0,-1 0 0,1-1 0,0 1 0,-1 0 0,1 0 0,0-1 0,0 1 0,0 0 0,0 0 0,-1-1 0,1 1 0,0 0 0,0 0 0,0 0 0,1-1 0,-1 2-1,1 0-4,1-1 0,-1 1 0,1 0-1,-1-1 1,1 0 0,0 1-1,-1-1 1,1 0 0,0 0 0,0 0-1,0 0 1,0 0 0,0-1-1,4 2 1,1 1-1,20 2-8,-12-6 430,-15 1-390,1 0-1,-1-1 1,0 1 0,1 0 0,-1 0 0,0 0-1,1 0 1,-1 0 0,0-1 0,1 1 0,-1 0 0,0 0-1,0-1 1,1 1 0,-1 0 0,0-1 0,0 1 0,0 0-1,0 0 1,1-1 0,-1 1 0,0 0 0,0-1 0,0 1-1,0 0 1,0-1 0,0 1 0,0-1 0,0-1 45,0 1 0,-1 0 0,1-1-1,0 1 1,-1 0 0,0-1 0,1 1 0,-1 0 0,0-1 0,0 1 0,0 0 0,1 0 0,-1 0 0,0 0 0,-1 0 0,1 0 0,0 0 0,0 0-1,0 0 1,-1 1 0,1-1 0,-3-1 0,0 0 26,0 0 1,-1 1-1,0-1 0,1 1 0,-9-2 0,9 3-90,1 0 0,-1-1 0,1 1 0,-1 1 0,0-1 0,1 0 0,-1 1-1,1 0 1,-1 0 0,1 0 0,0 0 0,-7 3 0,9-3-31,0 0 1,0 0 0,0 0-1,0 0 1,0 0-1,0 0 1,0 0-1,0 0 1,0 1-1,0-1 1,1 0-1,-1 1 1,0-1-1,1 0 1,0 1-1,-1-1 1,1 1-1,0-1 1,-1 1-1,1-1 1,0 1-1,0-1 1,0 1-1,0-1 1,0 1-1,1-1 1,-1 0-1,0 1 1,1-1-1,-1 1 1,1-1-1,0 2 1,1 0-7,-1 1-1,1-1 1,0 0 0,-1 0-1,1-1 1,1 1 0,-1 0-1,0 0 1,1-1 0,-1 0 0,1 1-1,-1-1 1,1 0 0,5 2-1,-6-3 4,-1-1 1,1 1-1,-1-1 0,1 0 0,0 0 0,-1 0 0,1 0 0,-1 0 0,1 0 0,0 0 0,-1-1 0,1 1 1,-1 0-1,1-1 0,-1 0 0,1 1 0,-1-1 0,1 0 0,-1 1 0,0-1 0,1 0 0,-1 0 1,0 0-1,0 0 0,2-2 0,1-1 59,-1 1 0,1-1 1,-1 0-1,0 1 0,0-2 1,4-7-1,-5 8 67,-1 0 1,0-1-1,0 1 1,0 0-1,-1 0 0,1 0 1,-1-1-1,0 1 1,0 0-1,0 0 1,-1-1-1,-1-6 0,0 4 28,0 1 0,-1-1-1,1 1 1,-1 0-1,-1 0 1,1 0 0,-5-6-1,8 12-148,0 0 0,0-1 0,0 1 0,0 0-1,-1 0 1,1-1 0,0 1 0,0 0 0,0 0 0,0 0 0,-1-1-1,1 1 1,0 0 0,0 0 0,0 0 0,-1-1 0,1 1-1,0 0 1,0 0 0,-1 0 0,1 0 0,0 0 0,0 0 0,-1 0-1,1 0 1,0 0 0,-1 0 0,1 0 0,0 0 0,0 0-1,-1 0 1,1 0 0,0 0 0,0 0 0,-1 0 0,1 0 0,0 0-1,-1 0 1,1 0 0,0 0 0,0 0 0,0 1 0,-1-1-1,1 0 1,0 0 0,-3 6-1760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1:59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53 8448,'-3'-8'1837,"-1"0"0,-7-11 1,6 11-518,6-2 2071,8 25-3022,0-1 0,1 0 0,15 16 0,42 37 456,-45-45-496,11 10 39,-3-4 4,-1 1-1,29 40 0,-21-12-11,43 86-1,-26-42-144,63 90-67,-67-114-200,-36-53-1221,-5-7-2558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0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1312 6784,'-4'0'9189,"37"-5"-6379,-15 4-2116,-1-1-1,20-3 0,19-12 266,-12 3-408,-18 7-370,-1-2 1,0-1 0,-1-1 0,0-1-1,-1-1 1,0-1 0,-1-1 0,0-1-1,-2 0 1,0-2 0,-1-1-1,30-37 1,-26 28-36,0 0-1,2 2 1,1 1-1,1 1 1,1 1-1,45-29 1,150-63 181,-105 58-83,-73 31-223,19-8 70,13 3 58,90-22 0,-120 36-163,-2-1 0,57-32 0,115-86 335,-144 86-226,-59 41-84,-5 2 32,1 0 1,1 1 0,-1 0-1,16-5 1,255-91 366,-189 58-368,-13 4 103,-56 26 32,-2 1-958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1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24 7040,'0'0'193,"0"-1"1,1 1 0,-1-1 0,0 0-1,0 1 1,0-1 0,0 1-1,0-1 1,0 0 0,0 1-1,0-1 1,0 0 0,0 1 0,0-1-1,0 0 1,0 1 0,-1-1-1,1 1 1,0-1 0,0 0-1,-1 1 1,1-1 0,-1 1-1,1-1 1,0 1 0,-1-1 0,1 1-1,-1-1 1,1 1 0,-1 0-1,1-1 1,-1 1 0,1 0-1,-1-1 1,1 1 0,-1 0 0,0-1-1,1 1 1,-1 0 0,1 0-1,-1 0 1,0 0 0,1 0-1,-1 0 1,0 0 0,0 0 0,-5-2 1396,5 2-1510,0 0-1,1 0 1,-1-1-1,0 1 1,0 0-1,0 0 0,1 0 1,-1 0-1,0 0 1,0 0-1,0 0 0,1 0 1,-1 0-1,0 0 1,0 1-1,0-1 0,1 0 1,-1 0-1,0 1 1,0 0-1,-7 4 143,0 1 0,1 0 0,0 1 0,0-1 0,1 1 1,0 1-1,-6 9 0,10-15-202,-8 12-17,0 1 0,1 0-1,1 0 1,-12 33-1,16-39-44,1 1 0,1 0-1,0 0 1,0 0 0,1 1-1,0-1 1,1 0-1,0 0 1,3 20 0,-3-28 13,0 0 0,1-1-1,-1 1 1,1 0 0,0 0 0,0 0 0,-1-1 0,1 1 0,0 0 0,0-1 0,1 1 0,-1-1 0,0 1-1,1-1 1,-1 1 0,0-1 0,1 0 0,0 0 0,-1 0 0,1 0 0,0 0 0,-1 0 0,1 0 0,0-1-1,0 1 1,0-1 0,0 1 0,-1-1 0,1 1 0,3-1 0,6 0-42,0 0 1,0-1 0,-1 0-1,17-4 1,2 0-58,-21 5 119,0 0-1,0 0 0,0 1 0,0 0 0,0 0 1,0 1-1,0 0 0,9 4 0,-1 1 36,0 0 0,26 16 0,-30-15 145,0 1 0,0 0 0,17 19 0,-23-21 67,-1-1 0,1 1-1,-1 0 1,0 0 0,-1 1 0,0 0 0,5 11-1,-8-15-190,0 0 1,0 0-1,-1 1 0,1-1 0,-1 0 0,0 0 0,0 0 1,-1 0-1,1 0 0,-1 0 0,0 0 0,0 0 0,0 0 1,0 0-1,-1 0 0,0 0 0,1-1 0,-2 1 0,1-1 1,0 1-1,-3 2 0,-7 9-148,-1-2 1,0 0-1,-22 17 1,9-9-669,18-14 37,-9 8-3326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2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9984,'0'0'6714,"11"0"-4746,10-7-1445,1 0 1,-1-2-1,-1 0 0,28-17 0,0 1-403,21-8-843,-19 14-6564,-37 15 3143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2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8832,'10'20'3328,"-10"-16"-2592,9 0 1952,-4-4-1505,0-4 33,4-4-416,1-5-64,0-3-448,-1-2-160,6-2-32,-6 2-224,4 2-32,1-2-1088,6 6-352,-6-1-3423,10 5-1601,0 3 3424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4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10 144 10496,'-9'-11'8600,"9"11"-8522,0-1 0,0 0 0,0 1 0,1-1 0,-1 0 1,0 1-1,0-1 0,1 0 0,-1 1 0,0-1 0,1 1 0,-1-1 1,1 1-1,-1-1 0,1 0 0,5-5 165,-1 0 1,1 1-1,0 0 0,1 0 0,-1 0 1,8-3-1,4-2 191,24-8 0,-10 6-63,1 1 0,0 2 0,1 2 0,0 1 0,0 1 0,46 0 0,-66 5-140,1 1 1,0 0-1,0 2 1,0-1-1,18 7 1,-28-7-147,1 0 0,-1 0-1,0 0 1,0 1 0,0-1 0,0 1 0,0 1 0,0-1 0,-1 1 0,0-1 0,1 1-1,-2 1 1,1-1 0,0 1 0,-1-1 0,6 11 0,-3-1 8,-2 0 1,1 1-1,-2 0 1,0-1-1,-1 1 0,1 29 1,-10 93 46,1-76-94,-21 93-1,-34 112 30,58-255-105,-6 40-107,9-47 117,0 0 0,0 0 0,0 0-1,0 0 1,0 0 0,1 1 0,0-1 0,0 0 0,2 6 0,-2-9 19,-1 0 1,1 0 0,-1 0-1,1-1 1,0 1 0,-1 0-1,1 0 1,0-1 0,0 1-1,0-1 1,-1 1 0,1 0-1,0-1 1,0 0 0,0 1-1,0-1 1,0 1 0,0-1-1,0 0 1,0 0 0,0 0-1,0 1 1,0-1 0,0 0-1,0 0 1,0 0 0,0 0-1,1-1 1,4 0 10,0 0 1,0-1-1,10-3 0,-7 2 17,106-34 240,118-34-208,-88 36-289,-117 32-508,-9 3-2523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1 139 9472,'9'-2'12046,"40"-8"-10658,-36 7-1218,22-3 326,44-14 1,-40 8-216,-15 5-136,27-12-1,-40 14 416,11-5-2700,-20 8 1465,0 1-1,1-1 1,-1 1-1,0-1 1,0 0-1,-1 0 0,1 0 1,0 0-1,-1 0 1,1 0-1,-1 0 0,2-4 1,6-11-3874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5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8960,'-10'12'9046,"11"-12"-8861,9 19 1186,6 4-1073,0 0 0,18 36 0,18 55 178,-32-65-385,45 75 0,-62-120-101,67 101 57,-54-85-282,0 0 1,36 34-1,-42-46-109,-7-4-79,1 0 0,0-1 0,0 0 0,0 0 0,0 0 0,1 0 0,-1 0 0,1-1 0,0 0 0,5 2 0,0-5-2030,0-5-1424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5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178 165 7552,'-2'-3'695,"0"1"0,1 0 0,-1-1 0,0 1 1,0 0-1,0 0 0,-5-3 0,-8-9 1237,-13-24-317,17 23-633,0 1-1,0 0 1,-21-19-1,32 33-980,-3-2 181,0 0-1,1-1 1,-1 2 0,0-1 0,-6-3 0,8 5-151,1 0 1,-1 0 0,1 0-1,-1-1 1,0 1 0,1 0-1,-1 0 1,0 0 0,1 0-1,-1 0 1,0 0-1,1 0 1,-1 1 0,0-1-1,1 0 1,-1 0 0,1 0-1,-1 1 1,0-1 0,1 0-1,-1 1 1,1-1-1,-1 0 1,1 1 0,-1-1-1,1 1 1,-1-1 0,1 1-1,-1-1 1,1 1 0,0-1-1,-1 1 1,1-1-1,0 1 1,-1-1 0,1 1-1,0 0 1,0-1 0,-1 2-1,0 4-10,-1 0-1,1 0 1,0 0 0,1 1-1,-1-1 1,1 0-1,1 1 1,-1-1-1,1 0 1,2 10 0,1 0-22,1-1 0,0 0 1,8 17-1,30 49-105,70 99 0,-66-108 153,37 48-103,-71-103 61,1-1 0,1 0 0,0-1-1,32 23 1,-42-34 12,-1-1-1,1 0 1,0-1 0,0 1 0,0-1-1,0 0 1,10 2 0,-12-3 10,-1-1 1,0 0 0,0 0-1,0 0 1,1 0-1,-1 0 1,0-1-1,0 1 1,0-1 0,0 0-1,0 1 1,1-1-1,-1 0 1,-1 0-1,1 0 1,0 0 0,0-1-1,0 1 1,0 0-1,-1-1 1,1 1-1,1-3 1,3-4 108,0 0 1,0 0-1,-1-1 1,0 1-1,0-1 1,-1-1-1,0 1 1,4-16-1,-3 2 159,0 0-1,2-38 1,-6 54-212,-1 0-1,-1-1 1,1 1 0,-1 0 0,0 0-1,-1 0 1,0 0 0,-3-8 0,5 13-77,-1 0 0,0 0 1,0 1-1,1-1 0,-1 0 1,0 0-1,-1 1 0,1-1 1,0 0-1,0 1 0,-1-1 1,1 1-1,-1 0 0,0-1 1,1 1-1,-1 0 0,0 0 1,1 0-1,-1 0 0,0 0 1,0 1-1,0-1 0,0 1 1,0-1-1,0 1 0,0-1 1,0 1-1,0 0 0,0 0 1,0 0-1,0 0 0,0 1 1,-3-1-1,2 2-55,0-1 1,0 0-1,0 1 0,0-1 1,0 1-1,0 0 0,1 0 1,-1 0-1,0 0 0,1 1 1,0-1-1,0 1 0,0-1 1,0 1-1,0 0 0,0 0 1,0 0-1,1 0 0,0 0 1,0 0-1,0 0 0,-1 5 1,-2 5-262,2 0 1,0 0-1,1 0 1,-1 18-1,2-24 96,2 24-1008,-2-30 1069,0 0 0,1 1-1,-1-1 1,0 1 0,1-1-1,-1 1 1,1-1 0,0 0-1,-1 1 1,1-1 0,0 0-1,0 0 1,0 1 0,0-1-1,0 0 1,2 1 0,-3-1 44,1-1 1,0 0 0,-1 0-1,1 0 1,-1 0-1,1 0 1,0 0 0,-1 0-1,1 0 1,0 0-1,-1 0 1,1 0 0,-1 0-1,1-1 1,0 1 0,-1 0-1,1 0 1,-1-1-1,1 1 1,-1 0 0,1 0-1,-1-1 1,1 1-1,-1-1 1,1 1 0,-1-1-1,1 1 1,-1-1 0,0 1-1,1-1 1,-1 1-1,0-1 1,1 1 0,-1-1-1,0 1 1,0-2-1,2 0-371,11-17-4026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6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9600,'-2'1'496,"0"1"1,0-1 0,0 0-1,0 1 1,0-1-1,0 1 1,0-1 0,1 1-1,-1 0 1,0 0-1,1 0 1,0 0 0,-1 0-1,0 3 1,1-2-120,0 0 0,0 0 0,0 0 0,0 1 0,1-1 1,0 0-1,-1 0 0,1 1 0,1 4 0,1 5-39,1 0-1,1-1 1,0 1-1,8 16 1,-8-20-276,37 101 552,13 27-332,-40-105-262,1-2-1,27 39 1,-14-31-28,2-1 0,43 41 0,76 59-805,-90-85-20,-21-19-1940,82 56 0,-82-66-1856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6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 9728,'-22'-12'10186,"28"19"-9923,1 0 0,0 0 0,0-1-1,13 9 1,18 16 23,-8 2-94,0 1 1,44 70-1,-33-44-113,-18-27-43,68 102 120,-78-112-175,45 68-2255,-57-89 1893,1 1 0,0-1 1,0 1-1,0-1 0,0 0 1,1 0-1,-1 0 0,1 0 1,-1 0-1,1 0 1,0-1-1,0 1 0,-1-1 1,1 0-1,5 2 0,-4-3-375,0 0-1,0 0 1,0 0 0,0-1-1,4 0 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7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11648,'-10'8'9599,"15"-3"-10399,0-2-320,9-6-4127,5-7 639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7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13 9088,'-13'-12'11219,"16"21"-10113,4 11-796,1 0 1,1-1-1,0 0 1,2 0-1,0-1 1,1-1-1,1 0 1,18 19-1,117 98 367,16 17-522,-164-150-176,7 6-133,0 0-1,12 8 0,-18-14-3,1 0 0,-1 0 0,1 0 0,-1 0 0,1 0-1,0 0 1,0 0 0,-1-1 0,1 1 0,0-1 0,0 1 0,0-1-1,0 0 1,0 0 0,0 0 0,-1 0 0,1 0 0,0 0 0,2-1-1,-3 1-124,0-1 0,0 1 0,-1-1-1,1 1 1,0-1 0,2-2-1133,-3 2 1132,0 1 1,1-1 0,-1 0 0,1 0-1,-1 0 1,0 1 0,0-1 0,1 0-1,-1 0 1,0 0 0,0 0 0,0 0-1,0 1 1,0-1 0,0-2 0,0-9-4117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7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9984,'3'3'917,"1"0"1,0-1-1,0 1 0,8 3 1,-1-2-146,0-1 0,14 3 0,8 2 1050,-14-3-1432,-1 1-1,0 1 1,0 1 0,-1 0 0,0 2 0,0 0 0,-1 0 0,0 2-1,25 23 1,9 22 445,62 89-1,-42-51-252,-49-69-548,-1 0 0,-2 2 0,0 0 0,19 45 1,-37-72-39,29 78-2050,-25-67 592,-1 0-1,0 0 1,-1 0-1,1 21 0,-3-21-1235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8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3 119 10752,'-3'-6'14338,"6"-1"-15333,0 0 1099,1 1 1,0-1-1,0 1 0,0 0 0,0 1 1,1-1-1,0 1 0,0 0 0,1 0 0,0 0 1,6-4-1,-4 5 21,0-1 0,0 1 1,0 0-1,0 1 0,1 0 1,-1 0-1,1 1 1,14-3-1,-19 5-62,0 0 0,0 0 1,0 0-1,0 1 0,0-1 0,0 1 0,0 0 1,0 0-1,0 0 0,-1 0 0,1 1 1,0 0-1,-1 0 0,0 0 0,1 0 0,-1 0 1,0 1-1,0-1 0,0 1 0,0 0 1,0 0-1,-1 0 0,0 0 0,3 4 1,3 6-30,-1 0 0,-1 0 0,0 1 1,-1-1-1,4 16 0,2 8 14,21 67 111,-25-85-163,1 0 1,1-1-1,15 24 0,-21-39 11,-1 1 0,1-1-1,-1 0 1,1 0-1,0 0 1,0 0 0,1 0-1,-1-1 1,0 1-1,1-1 1,0 0-1,-1 0 1,1 0 0,0-1-1,6 2 1,-6-2-214,0 0 0,0-1 1,-1 0-1,1 0 0,0 0 0,0 0 1,-1-1-1,1 1 0,0-1 0,-1 0 1,1 0-1,-1-1 0,1 1 0,-1-1 1,1 1-1,-1-1 0,5-4 1,26-24-6152,-15 10 775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9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6 211 8320,'-2'10'2257,"0"0"1,1 1 0,1 18-1,0-25-1506,0-4-628,0 1 0,1-1 1,-1 1-1,0-1 0,1 0 1,-1 1-1,0-1 0,1 1 0,-1-1 1,0 0-1,1 1 0,-1-1 1,1 0-1,-1 1 0,1-1 0,-1 0 1,0 0-1,1 1 0,-1-1 1,1 0-1,-1 0 0,1 0 1,0 0-1,-1 0 0,1 0 0,-1 0 1,1 0-1,0 0 0,21 1 2036,-19-1-1989,4-1-59,-1 1 1,0-1-1,0 0 1,0-1-1,0 0 1,0 0-1,0 0 1,0-1-1,0 1 1,-1-1-1,0-1 1,1 1-1,-1-1 1,6-6-1,7-6-14,-2-2 0,21-26-1,-30 35-26,15-18-97,65-76-1189,-83 99 680,0 1 0,0 0 1,0 0-1,4-3 0,-6 5 124,0 0 0,-1 0-1,1 1 1,-1-1 0,1 0-1,0 1 1,0-1 0,-1 1-1,1 0 1,0-1 0,0 1-1,0 0 1,-1 0 0,3 1-1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5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8192,'2'4'14464,"-11"18"-13774,-2 5-394,-12 59 66,-15 113 0,-1 7-387,10-63-2439,25-134 1594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09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 12160,'-8'-6'6557,"15"17"-1677,-1-1-5576,68 119 1590,-45-74-826,2-1 0,40 50 0,170 157-1460,-229-249 820,0-1 0,0 0 0,22 13 0,-32-22 388,0-1-1,0 0 0,0 0 0,1 0 0,-1 0 1,0-1-1,0 1 0,1-1 0,-1 1 0,0-1 0,1 0 1,-1 0-1,1 0 0,-1 0 0,0 0 0,1 0 1,-1-1-1,0 1 0,1-1 0,3-1 0,-4 0-197,1 1 0,0-1 0,0 0 0,-1 0-1,1 0 1,-1 0 0,0-1 0,1 1 0,-1-1-1,0 1 1,0-1 0,-1 0 0,4-5 0,6-24-3378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0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 10112,'-24'-5'9333,"31"20"-7563,8 12-1295,37 48-1,-8-14-73,35 70 52,-49-77-1211,2-2 1,51 64 0,-77-109 166,-1-1-1,1 0 1,1 0 0,-1 0-1,1-1 1,0 0 0,14 8 0,9-3-4097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0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60 10624,'-3'-1'682,"-1"0"0,1 0 1,-1 1-1,0-1 0,1 1 1,-1 0-1,1 0 0,-1 0 0,0 1 1,1-1-1,-1 1 0,-4 2 1,6-2-590,0 0 1,0 0 0,1 1 0,-1-1-1,0 0 1,1 1 0,-1 0 0,1-1-1,0 1 1,0 0 0,0 0 0,0 0-1,0 0 1,0 0 0,0 0-1,0 0 1,1 0 0,-1 0 0,1 0-1,-1 0 1,1 0 0,0 0 0,0 4-1,0 10-11,0 1 0,1 0 0,1-1-1,0 1 1,2-1 0,0 1 0,0-1-1,2-1 1,0 1 0,0-1-1,13 21 1,-1-7 159,1 0 1,1-2-1,2 0 0,39 38 0,-42-46-118,0-2 0,1 0 0,1-2 0,39 23 0,-51-33-75,0-1 0,0-1 0,1 0 0,-1 0 0,1 0 0,16 1-1,-20-4 9,1 1 0,-1-2 0,0 1 0,1-1 0,-1 0 0,0 0 0,0 0 0,1-1 0,-1 0-1,-1 0 1,10-5 0,-10 4-6,0-1-1,0 0 1,0 0-1,0 0 1,-1-1-1,1 1 1,-1-1-1,0 0 1,-1-1-1,1 1 1,-1 0 0,0-1-1,0 0 1,-1 0-1,0 0 1,0 0-1,2-9 1,1-9 189,-2-1 0,2-50 0,-5 67-194,1-33 253,-7-54 1,4 75-220,-1 1 0,-2-1 0,1 1 0,-15-35-1,15 48-63,1-1 0,-1 1 0,0 0 0,0 0-1,-1 0 1,0 1 0,0-1 0,-1 1 0,1 0-1,-1 1 1,0-1 0,0 1 0,0 0 0,-1 1-1,1 0 1,-1 0 0,-8-3 0,-4 1-147,-1 0-1,0 1 1,0 1 0,-38-1 0,38 3-205,0 1 0,-31 5 0,44-4 84,1 0 0,-1 1 1,0 0-1,0 0 0,1 0 0,-1 1 0,1 0 0,0 0 1,0 1-1,-9 6 0,13-8 50,1-1 0,0 0 0,-1 1 1,1-1-1,0 1 0,-1-1 0,1 1 0,0-1 0,0 1 0,1 0 1,-1 0-1,0-1 0,0 1 0,1 0 0,-1 0 0,1 0 1,-1 2-1,1-2 49,1-1-1,-1 0 1,0 0 0,0 0 0,1 1 0,-1-1 0,1 0-1,-1 0 1,1 0 0,0 0 0,-1 0 0,1 0 0,0 0-1,0 0 1,-1 0 0,1 0 0,0 0 0,0 0 0,0-1-1,0 1 1,0 0 0,0-1 0,0 1 0,1-1 0,-1 1-1,0-1 1,2 1 0,3 0-446,0 1-1,0-1 1,0-1-1,0 1 1,0-1-1,0 0 0,0-1 1,0 1-1,7-2 1,-8 1 189,49-7-3135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0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128 189 10368,'-1'0'354,"-1"0"1,1 0-1,0 0 1,-1 0-1,1 0 1,0 1-1,-1-1 1,1 0 0,0 1-1,0-1 1,-1 1-1,1 0 1,0-1-1,0 1 1,0 0-1,0 0 1,-2 1-1,2 0-105,0-1 1,0 1-1,0-1 0,0 1 0,0 0 0,0 0 0,0-1 0,1 1 0,-1 0 0,1 0 1,-1 2-1,0 1-58,1 0 0,0 1 1,0-1-1,0 0 0,0 1 1,1-1-1,0 0 0,2 6 1,2 4 31,1-1 0,1 0 1,1 0-1,8 13 0,7 10 197,-21-34-386,24 46 448,3-2 0,1-1 0,43 48 0,-66-85-403,1-1 1,0-1-1,1 1 0,-1-2 1,19 12-1,-24-16-45,0-1 1,0 1 0,0-1-1,0 0 1,0 0 0,0 0-1,0 0 1,1-1-1,-1 1 1,0-1 0,1 0-1,-1 0 1,0 0 0,1 0-1,-1-1 1,0 1-1,0-1 1,1 0 0,-1 0-1,0 0 1,0 0 0,0 0-1,5-4 1,1-2 109,1 0 0,-1-1 0,0-1 0,10-13 1,28-41 392,-38 50-420,-2 0-1,0-1 0,-1 0 0,0 0 0,-1-1 0,-1 1 1,0-1-1,-1 0 0,3-25 0,-5 8 100,0 0 1,-2 0-1,-8-49 0,6 62-107,0 1 0,-2 0 0,-9-26 0,12 37-85,-2 0 0,1 0 1,-1 1-1,0-1 1,-1 1-1,1 0 0,-1 0 1,-1 0-1,1 0 1,-13-8-1,8 7-73,-1 0 1,0 1-1,0 1 1,-1 0-1,1 0 0,-1 1 1,0 1-1,-1 0 0,1 0 1,0 1-1,-1 1 0,1 0 1,-1 1-1,-18 2 0,14 0-243,1 0 0,0 2-1,-1 0 1,2 1-1,-1 0 1,1 1-1,-1 1 1,2 0-1,-1 1 1,-21 16 0,17-9-863,0 1 1,2 0 0,-1 2 0,-21 27 0,27-26-1746,-12 23 0,23-41 2786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1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15 233 11136,'-14'-6'9802,"24"-2"-8085,20-13 1,38-16-797,-33 19-509,130-65 132,-142 72-1756,1 0 0,37-11-1,-46 18-1277,0 1-1,0 1 0,17-2 0,-3 2-2223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1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11648,'0'22'3818,"1"-21"-3649,-1 0 1,0-1-1,1 1 0,-1-1 0,1 1 0,-1 0 0,1-1 1,-1 1-1,1-1 0,-1 1 0,1-1 0,0 1 1,-1-1-1,1 0 0,0 1 0,-1-1 0,1 0 0,0 0 1,-1 1-1,1-1 0,0 0 0,0 0 0,0 0 1,17 1 3294,-7-4-2528,-1-1-1,12-5 0,-12 4-739,0 1-1,13-4 0,81-13-49,-69 16-1234,-1-2-1,0-2 1,46-17-1,-67 19-278,0 0 0,0 0 0,0-1 0,-1-1 0,13-11 0,-19 14-293,0-1-1,10-13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6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97 286 9600,'-2'-5'1048,"-1"1"0,0 0 1,0 0-1,0 0 1,-1 1-1,-4-5 0,8 8-898,-1-1-1,1 1 0,-1-1 1,1 1-1,-1-1 0,0 1 1,1-1-1,-1 1 0,0-1 1,1 1-1,-1 0 0,0-1 0,0 1 1,1 0-1,-1 0 0,0 0 1,0 0-1,0 0 0,1-1 1,-1 1-1,0 0 0,0 1 1,0-1-1,1 0 0,-1 0 1,0 0-1,0 0 0,1 1 1,-1-1-1,0 0 0,0 1 1,1-1-1,-1 0 0,0 1 1,1-1-1,-1 1 0,1-1 1,-1 1-1,1 0 0,-1-1 1,1 1-1,-1 0 0,1-1 1,-1 1-1,1 0 0,0-1 1,-1 1-1,1 1 0,-3 4-46,1 0-1,0 0 0,1 0 1,0 1-1,0-1 0,-1 10 0,3 42-39,0-25-111,2 35-51,18 106 1,-20-166 7,1-1 0,-1 0 0,6 12 0,-7-17 73,1-1 0,0 1-1,-1-1 1,1 1 0,0-1 0,0 1-1,0-1 1,0 0 0,0 1-1,0-1 1,1 0 0,-1 0 0,0 0-1,1 0 1,-1 0 0,0 0-1,1 0 1,-1-1 0,1 1-1,0 0 1,-1-1 0,3 1 0,1-1 0,1-1 1,-1 1 0,0-1 0,0 0 0,1 0-1,-1-1 1,0 0 0,0 0 0,5-3 0,12-3-3,6-2 27,1 2 1,-1 1-1,1 2 1,42-3-1,-54 7 93,-1 1 0,0 1-1,0 0 1,0 1 0,0 1-1,0 1 1,0 0 0,-1 1 0,26 11-1,-14-1 213,-1 1 0,0 1 0,-2 1 0,0 1 0,-1 1 0,-1 1 0,34 42 0,-50-54-221,0-1 1,0 0-1,-1 1 0,-1 0 0,0 1 0,0-1 0,0 1 1,-1-1-1,3 20 0,-5-22-58,-1 0 1,1 0-1,-1 0 1,0 0-1,-1 1 1,0-1-1,0 0 0,0 0 1,-1 0-1,0-1 1,-1 1-1,1 0 1,-1-1-1,-7 11 0,2-4-48,-1-1 0,-14 15 0,19-23-22,0 0-1,0-1 1,0 0-1,0 1 0,0-1 1,0-1-1,-1 1 1,0-1-1,1 0 0,-8 3 1,10-5 2,0 1 0,0-1 1,0 0-1,0 0 0,0 0 0,0 0 0,0 0 1,1 0-1,-1-1 0,0 1 0,0-1 1,0 1-1,0-1 0,0 0 0,1 1 1,-1-1-1,0 0 0,1 0 0,-1 0 0,1-1 1,-1 1-1,1 0 0,-1-1 0,1 1 1,0-1-1,0 1 0,-1-1 0,0-2 1,-3-5-67,1 0 1,-1 0 0,2 0-1,-4-13 1,4 13 53,-40-162 1,-6-23 108,-69-93-112,85 222 77,-3 2 0,-54-72 1,18 45 135,57 74-114,0 0-1,-35-27 1,47 41-54,1 0 1,-1 0-1,1 0 1,-1 1-1,0 0 1,0-1-1,1 1 1,-1 0 0,0 0-1,0 1 1,0-1-1,0 1 1,0-1-1,-1 1 1,1 0-1,0 0 1,-3 1-1,4-1-22,0 1-1,0 0 1,0 0-1,0 0 1,0 0-1,0 0 1,0 0-1,0 1 1,1-1-1,-1 0 1,0 1-1,1 0 1,-1-1-1,1 1 1,0 0-1,0 0 1,-1 0-1,1-1 1,1 1-1,-1 0 1,0 1-1,0-1 1,1 0-1,-1 3 1,-3 10-372,1 0 1,1 0-1,0 0 1,2 0-1,-1 0 1,2 0-1,0 0 1,4 21 0,-4-30 18,1 1 0,0 0 1,0-1-1,0 0 1,1 1-1,0-1 1,0 0-1,0 0 1,1 0-1,0-1 1,0 1-1,1-1 1,-1 0-1,1 0 1,0-1-1,0 1 1,1-1-1,-1 0 1,1-1-1,0 1 1,7 2-1,35 8-3934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6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95 247 10112,'-8'-8'1312,"3"3"-468,0-1 0,0 1 0,-5-10 0,8 12-413,-1 0 1,1 1-1,-1-1 1,1 1 0,-1-1-1,0 1 1,0 0-1,0 0 1,0 0 0,0 0-1,0 1 1,-1-1-1,-5-1 1,9 3-379,-1 0 0,1 0 0,0 0 0,-1 0 0,1 0 0,0 0 0,-1 0 0,1 0 0,0 0 0,-1 0 0,1 0 0,-1 0 0,1 0 0,0 0 0,-1 0 0,1 0 0,0 0 0,-1 1 0,1-1-1,0 0 1,0 0 0,-1 0 0,1 1 0,0-1 0,-1 0 0,1 0 0,0 1 0,0-1 0,-1 0 0,1 1 0,0-1 0,0 1 0,-4 12 327,3-4-323,1 0 0,0 1 0,1-1 0,0 0 1,0 0-1,1 0 0,0 1 0,1-2 0,4 13 0,3 2-46,2 1-1,17 26 1,29 44 317,133 162 0,-15-70 194,-165-176-470,0 0 0,1-1-1,0 0 1,1-1 0,0-1 0,26 12-1,-34-17 0,1 0 0,0 0 0,1 0 0,-1-1-1,0 0 1,0 0 0,1-1 0,-1 0 0,0 0 0,1 0-1,-1-1 1,0 0 0,0 0 0,1 0 0,-1-1 0,0 0 0,0 0-1,9-6 1,-9 5 3,-1-1-1,0 0 1,0 0-1,0-1 0,-1 1 1,0-1-1,0 0 1,0-1-1,0 1 1,-1-1-1,0 1 1,5-11-1,-2-1 108,-1 0 0,0 0 0,4-26 0,-7 20 6,0 1 0,-1-1-1,-1 0 1,-2 1 0,0-1 0,-1 1 0,-8-27 0,-5-8 168,-36-83 0,43 117-307,-2 0 0,-1 1 0,-1 0 1,0 0-1,-2 2 0,0 0 0,-1 0 0,-1 2 0,-1 0 0,-28-22 0,8 13-47,0 1 0,-47-23 0,55 34-147,0 1 0,-1 2 1,-56-14-1,78 24 102,-1 0 0,0 0 0,1 1 0,-1 1 0,-17 0 0,23 1 12,0 0-1,0 0 0,-1 0 1,1 0-1,0 0 0,0 1 1,1 0-1,-1-1 0,0 2 1,0-1-1,1 0 0,-1 1 1,1-1-1,0 1 0,-3 4 1,1-1-213,0 1 0,0 0-1,1 0 1,0 0 0,0 0 0,1 1 0,0-1 0,1 1 0,-1 0 0,1 0-1,1 0 1,-2 14 0,3-16-127,-1-1 0,1 1 0,1 0 0,-1 0 1,1-1-1,0 1 0,0 0 0,0-1 0,1 1 0,0-1 0,0 1 0,0-1 0,1 0 0,0 0 0,0 0 0,0 0 1,1-1-1,-1 1 0,6 4 0,27 17-4493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7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82 8064,'-1'-1'268,"1"-1"1,-1 1-1,0 0 1,1-1-1,-1 1 1,0 0-1,0-1 1,1 1-1,-1 0 1,0 0-1,0 0 1,-1 0-1,1 0 1,0 0-1,0 0 1,0 0-1,-1 0 1,-1 0-1,0 0 608,-1 0 0,1 0 0,-1 1 0,1-1 0,-1 1 0,-11 1 3140,16 0-3992,0 0-1,1 1 1,-1-1 0,0 1 0,0-1 0,0 1 0,0-1 0,0 1 0,-1 0-1,2 3 1,5 7 2,4-3-47,-11-9 35,0 0 0,0 0-1,1 0 1,-1 0 0,0 0 0,0 0 0,0 0 0,1 0 0,-1 0 0,0 0 0,0 0 0,0 0 0,1 0 0,-1 0 0,0 0-1,0 0 1,0-1 0,1 1 0,-1 0 0,0 0 0,0 0 0,0 0 0,0 0 0,1 0 0,-1-1 0,0 1 0,0 0 0,0 0-1,0 0 1,0 0 0,1-1 0,-1 1 0,0-1 65,0 0-1,0-1 0,1 1 1,-1 0-1,0 0 1,0 0-1,0-1 1,0 1-1,-1 0 1,1 0-1,0 0 1,0-1-1,-1 1 0,1 0 1,-1 0-1,1 0 1,-2-1-1,-3-6 262,0 0 0,-1 0 0,0 1-1,0 0 1,-1 1 0,-14-12 0,19 16-231,0 1 1,0 0-1,0 0 0,1 0 0,-1 0 1,0 0-1,0 1 0,0-1 1,-5 0-1,7 1-106,0 0 0,0 0 0,0 1 0,0-1 0,0 0 0,-1 0 0,1 1-1,0-1 1,0 0 0,0 1 0,0-1 0,0 0 0,0 0 0,0 1 0,0-1 0,0 0 0,0 1 0,0-1 0,0 0 0,0 0-1,0 1 1,0-1 0,1 0 0,-1 1 0,0-1 0,0 0 0,0 0 0,1 1 0,2 8-131,8 11-705,6 10-1842,-16-28 1970,0-1 0,12 10-3523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7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130 158 7680,'-7'-15'1050,"5"9"-627,-1 0 1,0 0-1,0 1 0,0-1 0,-6-6 0,-8-11 2734,-1 2 0,-37-34 1,55 55-3126,0-1 0,0 1 0,-1 0 0,1 0 0,0 0 0,0 0 0,0 0 0,0-1 0,-1 1 1,1 0-1,0 0 0,0 0 0,0 0 0,-1 0 0,1 0 0,0 0 0,0 0 0,-1 0 0,1 0 0,0 0 0,0 0 1,0 0-1,-1 0 0,1 0 0,0 0 0,0 0 0,0 0 0,-1 0 0,1 0 0,0 0 0,0 0 0,0 0 1,-1 0-1,1 1 0,0-1 0,0 0 0,0 0 0,-1 0 0,1 0 0,0 0 0,0 1 0,0-1 0,0 0 0,0 0 1,0 0-1,-1 1 0,1-1 0,0 0 0,0 0 0,0 0 0,0 1 0,0-1 0,0 0 0,0 0 0,0 0 0,0 1 1,0-1-1,0 0 0,0 0 0,0 1 0,0-1 0,0 0 0,0 18 155,4 7-126,1 0 0,1 0 0,1 0 0,2-1 0,0 0 0,17 30 0,5 2 235,53 70-1,110 168 1161,-193-292-1447,35 58 224,48 61 1,-71-104-224,1-1 1,1 0-1,0-1 1,1 0 0,1-2-1,0 0 1,1-1-1,21 11 1,-30-18 6,1-1 0,-1-1-1,1 0 1,-1 0 0,1-1 0,0 0 0,0 0 0,16 0 0,-18-3 19,-1 1 1,1-1 0,-1 0 0,0 0-1,0-1 1,0 0 0,0-1-1,0 1 1,0-1 0,0-1 0,-1 1-1,11-8 1,-7 3 41,-1 0 1,1-1-1,-1-1 0,-1 1 1,0-1-1,0-1 0,-1 1 0,0-1 1,-1-1-1,0 1 0,-1-1 0,0 0 1,5-21-1,-8 25-35,0 0 0,-1 0-1,0 0 1,0 0 0,-1 0 0,0-1-1,-1 1 1,0 0 0,0 0 0,0 0 0,-1 0-1,0 0 1,-1 1 0,0-1 0,0 0 0,-1 1-1,0 0 1,0 0 0,0 0 0,-1 1 0,0-1-1,-11-10 1,7 9-14,0 1 1,-1 0-1,1 0 1,-1 1-1,0 1 0,-1 0 1,-13-5-1,17 7-43,0 1 1,-1 0-1,1 0 1,-1 1-1,1 0 1,-1 0-1,0 1 1,1 0-1,-1 1 0,0-1 1,1 1-1,-9 3 1,12-3-19,-1 1 0,1 0 0,0 0-1,0 1 1,0-1 0,1 1 0,-1 0 0,0 0 0,1 0 0,0 0 0,0 1 0,0-1 0,0 1 0,0 0 0,1 0 0,0 0-1,0 0 1,0 0 0,-2 6 0,-2 8-118,1-1 0,1 1-1,-4 27 1,4-14-243,1 44 1,3-62-16,0 0 0,2 1 0,-1-1 1,2 0-1,7 23 0,-10-34 312,1-1-1,-1 0 1,1 1-1,-1-1 1,1 0 0,-1 0-1,1 1 1,0-1-1,0 0 1,0 0-1,0 0 1,0 0-1,0 0 1,0 0-1,0 0 1,0 0 0,0-1-1,0 1 1,2 1-1,-2-2-18,1 0 0,-1 0 0,0 0 0,0 0 0,0 0 0,0 0 0,1 0 0,-1 0 0,0-1 0,0 1 0,0 0 0,0-1 0,0 1 0,0-1 0,0 1 0,0-1 0,0 0 0,1 0 0,5-5-657,-1 1 1,0-2-1,0 1 0,9-14 0,14-18-2278,4-3-1126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5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10112,'-6'5'11123,"6"-5"-10913,1 0 1,0 1-1,24 19 891,37 22 1,-29-20-788,176 115 252,-55-38-641,-126-81 10,26 18-734,-48-31-83,1-1 0,-1 1 0,1-1 0,10 4-1,-7-4-1341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8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 12032,'-9'-8'7847,"18"17"-3727,36 45-3168,3 5-404,91 88 0,-123-132-515,38 23 0,-46-33-32,0 0 0,0-1 0,0 0 0,1-1 0,-1 0 1,1 0-1,14 2 0,-19-5 19,0 0 0,1 0 0,-1 0-1,0 0 1,0-1 0,0 0 0,1 1 0,-1-2 0,0 1 0,0 0 0,0-1 0,0 0 0,-1 0 0,1 0-1,0 0 1,-1-1 0,0 1 0,1-1 0,-1 0 0,3-4 0,5-6-81,0 0 1,-2 0-1,15-27 1,-14 20-1299,0-1 0,12-38 0,-3-9-6382,-14 51 3245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8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52 8320,'-7'-7'833,"2"2"-99,1 0 1,-1 0-1,0 1 1,0 0-1,0 0 1,-1 0-1,-17-10 5638,28 22-4895,121 131 648,-54-65-1722,241 263-285,-164-182-2614,-46-56-2235,-55-56-351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2:19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8704,'-4'4'9749,"6"-2"-9528,1 1 0,0-1 0,0 1 0,0-1 0,0 0 1,0 0-1,1 0 0,3 1 0,10 6 349,167 124 982,-167-121-2009,0-2-1,31 14 1,-35-19-1534,0 0 1,22 4-1,-11-4-2670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21.8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807 535 7296,'-26'-10'3374,"-16"4"-2645,10 3-411,7-1-42,0 1 0,0 1 0,0 2 0,0 0 0,-45 8 0,56-6-134,1 1 0,-1 0 0,1 2 0,0-1 1,0 1-1,1 1 0,-1 1 0,1-1 0,1 2 0,-1 0 1,1 0-1,-11 12 0,4-1-74,1 1 1,1 2 0,1-1-1,1 2 1,-15 30 0,13-18 134,2 0 1,2 1 0,-10 40-1,18-55-127,0 0-1,1 1 0,0 28 0,3-41-28,0 0 0,1 0-1,0 0 1,0 0 0,1-1 0,0 1 0,1 0 0,0-1 0,0 0 0,9 15-1,-9-19-9,0 0 0,0 0-1,1-1 1,0 1-1,-1-1 1,1 0-1,0 0 1,1 0 0,-1 0-1,0-1 1,1 0-1,0 0 1,-1 0-1,1 0 1,0-1-1,0 0 1,0 0 0,0 0-1,9 0 1,1-1 56,0 0 0,0-1 0,0-1 1,0 0-1,19-6 0,-19 5-64,-1-2 1,0 1-1,0-2 0,-1 0 1,0 0-1,0-1 0,0-1 1,-1 0-1,0-1 0,-1 0 1,0-1-1,0 0 0,9-13 1,18-28 7,-3-2 0,53-106 1,-57 96-56,-3-1-1,-2-1 1,-4-1 0,16-76 0,-34 124 38,-1 1 0,1-30 0,-4 42-16,0-1 0,-1 1-1,1 0 1,-1 0 0,0 0-1,0 0 1,0 1 0,-1-1 0,0 0-1,0 0 1,0 1 0,0-1-1,-6-7 1,7 11-10,-1-1 1,1 1-1,-1 0 1,1-1-1,-1 1 0,1 0 1,-1 0-1,1 0 1,-1 0-1,0 0 0,0 0 1,1 1-1,-1-1 1,0 1-1,0-1 1,-3 0-1,1 1-6,0 0-1,-1 0 1,1 1 0,0-1-1,0 1 1,-8 2 0,-16 7-32,-47 23 0,46-18 36,-220 110 82,182-90 58,-52 32 450,103-57-493,1 1 0,0 1 0,1 0 0,0 1 0,-13 17 0,11-9-58,1 2 0,1 0 0,1 0 1,1 1-1,1 1 0,2 0 0,0 0 0,2 1 0,0 0 0,-5 54 0,11-66-28,1 0-1,0 1 1,1-1 0,1 0 0,0 0 0,0 0 0,8 21-1,-7-25-15,1-1 0,0 0 0,1 0 0,-1 0 0,2 0 0,-1-1 0,1 0 0,0 0 0,1 0 0,0-1 0,12 10 0,-14-13 8,1-1-1,0 1 0,0-1 1,1-1-1,-1 1 0,1-1 0,-1 0 1,1 0-1,0-1 0,0 0 1,0 0-1,0-1 0,9 0 0,6-1-10,0-2 0,40-9 0,-43 8 26,0-2 0,0 0-1,-1-1 1,0-1 0,0-1-1,-1 0 1,0-2 0,0 0-1,-1 0 1,-1-2 0,0 0-1,-1 0 1,0-1 0,-1-1-1,11-17 1,-5 6 14,-2 0-1,-1-2 1,-1 0 0,-1-1 0,-1 0-1,-2-1 1,-1 0 0,8-43-1,-16 63-3,-1-1-1,0 1 0,0-1 1,-1 0-1,-2-16 0,1 23-12,0 0-1,0 0 1,0-1 0,0 1-1,-1 0 1,1 1 0,-1-1 0,0 0-1,-1 0 1,1 1 0,0-1-1,-1 1 1,0 0 0,0 0-1,0 0 1,-5-4 0,1 2-4,-1 1 1,0-1 0,-1 2-1,1-1 1,0 1 0,-1 0-1,0 0 1,-13-1 0,2 1 22,-1 1 0,-34 1 1,36 2 19,0 1 0,0 1 0,1 1 0,0 0 1,-25 9-1,30-8-14,0 1 1,1 0 0,0 0-1,0 2 1,0-1 0,1 1-1,0 1 1,-11 11-1,5-1-39,1 1-1,1 0 1,-17 31-1,-30 72-58,51-94 70,1 1 1,1 0-1,2 0 0,1 1 0,1-1 0,2 1 0,1 0 0,1 0 0,2 0 0,1 0 0,2 0 0,0 0 0,3-1 0,0 1 1,2-2-1,20 47 0,-24-65 0,1 0 1,0-1-1,0 0 1,1 0 0,1-1-1,0 0 1,0 0-1,0-1 1,1 0 0,1 0-1,-1-1 1,1 0-1,0-1 1,1 0 0,-1 0-1,1-1 1,1-1-1,-1 0 1,0-1 0,21 4-1,-12-4 25,1-1 0,-1-1 0,1-1 0,-1-1-1,1-1 1,-1-1 0,0 0 0,0-2 0,0 0 0,0-1-1,27-13 1,173-99 238,-190 101-221,-1-3 0,0 0 1,-2-1-1,0-2 0,39-44 0,-21 8-4,-1-2-1,-4-2 0,58-120 1,-75 134-26,-3 0 0,-1-2 0,-3 0 0,-3-1 0,-1 0 0,-3-1 0,4-86 0,-13 121-8,0-1 1,-1 0 0,-1 1-1,-1-1 1,-8-25-1,7 32-17,0 0 0,-1 0 0,-1 1-1,0-1 1,0 1 0,-1 1-1,-1-1 1,-15-15 0,6 9-19,-1 1 0,0 0 0,-1 2 1,-1 0-1,0 2 0,-1 0 1,0 1-1,-1 1 0,-29-9 0,41 16 35,1 1-1,0 0 0,-1 0 1,0 1-1,1 0 0,-1 1 0,1 0 1,-1 1-1,-16 2 0,18-1-4,0 1 0,0-1-1,1 1 1,0 1 0,-1-1 0,2 1-1,-1 1 1,0-1 0,1 1 0,-1 0-1,1 1 1,-6 7 0,-6 9-3,1 1 0,1 0 0,2 1 0,0 0 0,2 1 1,0 1-1,-12 43 0,7-12 1,3 2 1,-9 89-1,16-63 18,4-1 0,4 1 0,3-1-1,4 1 1,26 113 0,-27-164 1,1-1 0,2 0 0,1-1 0,2-1 0,29 55 0,-34-74-11,1 1 1,0-1 0,1 0-1,0-1 1,1 0-1,16 12 1,-17-16 6,-1 0 0,1-1 0,1-1 1,-1 1-1,1-2 0,0 0 0,0 0 0,0-1 0,14 3 0,-16-5 7,0 0 0,0-1 0,0 0 0,-1 0 0,1-1 0,0 0-1,0-1 1,-1 0 0,1 0 0,-1 0 0,1-1 0,-1-1 0,13-6 0,1-4 29,0-1 0,-1-1 1,26-25-1,-10 6 10,-1-2 0,-2-2 0,43-64 0,66-140 218,-114 185-266,-3-1 0,-3 0-1,-2-2 1,26-123 0,-41 148-38,-2 1 1,1-65 0,-5 82 17,-2 1 1,0-1 0,-1 1 0,-1 0 0,0 0 0,-1 0-1,-12-26 1,7 23 17,-1 0-1,-1 1 0,0 0 0,-1 1 1,-1 0-1,-27-25 0,33 35-2,0 1-1,0 1 1,-1-1-1,0 1 1,0 1-1,-1 0 1,0 0-1,0 0 1,0 2-1,0-1 1,-1 1-1,1 1 1,-1 0-1,0 0 1,-19 0-1,23 2 0,0 1 0,0 0 0,0 0 0,0 1 0,1-1 0,-1 1 0,0 1 0,1-1 0,-1 1 0,-8 6 0,7-3 9,0 0-1,0 0 0,0 1 0,0 0 1,1 1-1,-9 11 0,2 4 12,0 0 1,1 1-1,1 0 0,-14 42 0,14-30-17,2 0 1,1 1-1,2 0 0,2 0 0,2 0 0,1 1 0,5 71 1,3-59 6,2 0 1,2 0-1,2-1 1,2 0-1,28 61 1,-33-87 2,2 0 0,1-1 0,17 24 0,-23-38-6,0 0 0,1 0 0,0-1 0,0 0 0,0 0 0,1-1 0,0 0 0,1-1 0,-1 1 0,17 6 1,-10-7 5,1 0 1,-1-1-1,1-1 1,0 0-1,0-1 1,0-1 0,0 0-1,0-1 1,1-1-1,-1 0 1,0-2-1,0 1 1,-1-2 0,1 0-1,-1-1 1,0-1-1,0 0 1,0-1-1,-1-1 1,18-11 0,-15 5-17,-1 0 0,-1-1 1,16-19-1,37-54 27,-40 50-6,-3-2 0,-1-1 1,22-50-1,-24 38 9,-3 0 0,14-63 0,-26 87-25,-2-1 0,-1 1-1,-1-1 1,-2 1 0,-5-59 0,2 73 3,0 0 0,-2 1 0,1 0 0,-2-1 0,0 2 1,-1-1-1,-10-19 0,11 25 2,0 0-1,-1 1 1,0 0-1,0 0 1,0 0 0,-1 1-1,0 0 1,0 0 0,0 1-1,-1 0 1,0 0-1,0 1 1,-11-5 0,6 4 2,-1 1 1,0 0-1,0 1 1,0 0-1,-28-1 1,33 4-23,0 0 1,0 1-1,0 0 0,1 0 1,-1 1-1,0 0 1,1 0-1,-1 1 0,1 0 1,0 1-1,-9 4 1,7-1 0,0 1 0,0 0 1,1 0-1,0 1 0,0 0 1,1 1-1,1 0 0,-1 0 1,-6 13-1,1 3-1,0 0 1,2 0-1,-9 30 0,8-11-13,2-1 0,2 1 0,2 1 0,1-1 0,3 1 0,5 65 0,-1-88 2,1 1 0,1-1 0,2-1-1,0 1 1,1-1 0,1 0 0,16 32 0,-19-44 11,1 1 0,1-1 0,0 0 0,0-1 0,1 1 0,0-2 0,0 1 0,1-1-1,0 0 1,1-1 0,0 0 0,0-1 0,0 0 0,1 0 0,0-1 0,13 4 0,-17-7 14,0 0-1,0-1 1,0 0 0,1 0-1,-1-1 1,0 0 0,0 0-1,1 0 1,-1-1 0,0 0-1,0-1 1,0 0 0,0 0-1,0 0 1,0-1 0,0 0-1,-1 0 1,1-1 0,-1 0-1,0 0 1,0 0 0,6-7-1,8-9 59,-1 0 1,0-2-1,-2 0 0,20-32 0,-28 39-24,5-5-18,-2-2-1,0 0 1,-2-1-1,0 0 1,-2 0-1,0-1 0,-2 0 1,0 0-1,3-48 1,-6 35-14,-3 0 1,-1 0 0,-2 1-1,-9-47 1,7 56 40,-2 1 0,-1-1 0,-1 2 0,-1-1 0,-1 1 0,-20-32 1,27 49 7,-1 1 1,0 1 0,0-1 0,0 1 0,-1 0 0,0 0-1,0 0 1,-10-6 0,15 12-54,0-1-1,0 1 1,0-1 0,0 1-1,0-1 1,0 1-1,0-1 1,0 1 0,0 0-1,0 0 1,0 0 0,0-1-1,0 1 1,0 0-1,0 0 1,0 1 0,-1-1-1,1 0 1,0 0 0,-1 1-1,1 0-3,0-1 0,-1 1 1,1 0-1,0 0 0,0 0 0,0 0 0,0 0 0,0 0 1,1 1-1,-1-1 0,0 0 0,0 0 0,1 1 0,-1-1 1,1 0-1,-1 3 0,-3 7-22,2 0-1,0 0 1,0 0 0,1 1 0,0 19 0,8 61-227,-4-63-41,9 38 0,-9-57 88,-1-1 1,2 0-1,-1 0 0,1-1 0,0 1 1,1-1-1,0 0 0,7 9 1,-10-14 43,1-1 0,0 1 0,1-1 0,-1 1 1,0-1-1,1 0 0,-1 0 0,1 0 1,-1-1-1,1 1 0,0-1 0,0 0 0,0 0 1,0 0-1,4 0 0,-3-1-178,0 1 1,0-1-1,0-1 1,0 1-1,0 0 0,-1-1 1,1 0-1,0 0 1,0-1-1,-1 1 0,10-5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24.1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347 378 7168,'-27'-4'1087,"17"2"-631,1 1 1,-1 0 0,0 1 0,-14 1-1,21-1-335,0 0 0,1 0-1,-1 1 1,0-1 0,0 1 0,0 0-1,1 0 1,-1 0 0,0 0-1,1 1 1,-1-1 0,1 1-1,-4 2 1,3-1-24,0 0 0,1 0 0,0 0 0,-1 0 0,1 0 0,0 1 0,1-1 0,-1 0 0,1 1 1,-3 7-1,-1 13 19,1 1 0,1 0 0,1 0 0,1 0 0,3 29 0,-2-46-108,3 58 75,4 0 0,2 0 0,3-1 0,29 90 1,52 101 95,-70-205-58,2-1 1,60 87 0,-72-118 29,2 0-1,0-1 1,1-1 0,0-1 0,37 28 0,-47-40-92,0-1-1,0 1 1,1-1-1,-1 0 1,1-1-1,-1 1 1,1-1-1,0-1 1,0 1-1,10 0 1,-12-2-23,0-1 0,0 1 0,0-1 0,0 0 0,0 0-1,0 0 1,0-1 0,0 1 0,-1-1 0,1 0 0,-1-1 0,1 1 0,-1-1 0,0 0 0,0 0 0,4-4-1,5-6 41,-2 0-1,1 0 1,-2-1-1,0 0 0,0-1 1,-2 0-1,0 0 0,12-32 1,-7 9-9,-2-1 0,11-74 0,-11 31-88,-3-1 0,-7-165-1,-9 156 95,-22-97 0,18 135-98,-2 0-1,-3 2 0,-27-61 0,32 89-13,-1 1 1,-1 0-1,-1 1 0,0 0 1,-2 2-1,-1 0 0,0 0 1,-1 2-1,-2 0 0,1 2 1,-2 0-1,0 1 0,-1 2 1,0 0-1,-40-15 0,48 22 67,-1 1 0,0 0 0,0 1 0,0 1 0,-26-2 0,32 5 1,1 0-1,0 0 1,-1 1 0,1 0-1,0 1 1,-1 0 0,1 0 0,0 1-1,0 0 1,1 1 0,-10 5-1,9-4 7,1 1 0,0 0 0,0 1 0,1 0 0,0 0 0,0 0 0,0 1 0,-6 11 0,-2 5 67,-21 46-1,17-25-33,1 2 0,3-1-1,2 2 1,-10 68 0,11-18 56,1 123-1,11-109-33,5 0-1,5-1 0,41 190 1,-43-271-78,1 0 1,2 0 0,0-1 0,2-1-1,2 0 1,27 41 0,-30-52 16,1-1 0,0 0 1,2-1-1,-1-1 0,2-1 0,0 0 0,0 0 1,2-2-1,-1 0 0,34 14 0,-39-20 0,0-1 0,0 0 0,1-1 0,-1-1 0,1 0 0,0 0 0,0-1 0,0-1 0,0 0 0,0-1 0,-1 0 0,1-1 0,18-5 0,-16 2 12,0 0 1,-1-1-1,0 0 0,0-1 0,-1-1 0,0 0 0,0-1 1,-1 0-1,0-1 0,20-21 0,-7 1 13,-2 0 1,-1-2-1,-1 0 0,-1-2 0,-3 0 1,24-62-1,-20 35-26,-4 0-1,-1-2 1,8-79 0,-20 96-24,-1 0 1,-3 0-1,-1 0 1,-2 0-1,-11-50 1,2 40-3,-3-1 1,-2 2-1,-38-85 1,45 117-3,-1 1-1,-1 0 1,-1 1-1,-1 0 1,-1 1-1,-1 1 1,-1 0-1,0 1 1,-1 1 0,-1 1-1,-28-19 1,29 23 0,-1 1 1,0 0 0,0 2-1,-1 0 1,-1 2 0,1 0-1,-25-5 1,39 11 8,-1 0-1,0 1 1,0-1-1,0 1 1,0 0-1,0 1 1,0 0-1,1 0 1,-1 0-1,0 1 1,1 0-1,-1 1 1,1-1-1,-1 1 1,1 0-1,-7 5 1,4-1 7,1 0 1,0 1-1,1-1 1,-1 2-1,1-1 1,1 1-1,0 0 0,0 0 1,-8 18-1,3-3 6,2 1-1,0 0 0,-7 33 0,-6 79-26,14-65-3,2 1-1,10 136 0,1-160 56,2 0-1,2-1 0,3-1 0,1 1 0,23 51 0,-9-38 69,2 0 0,2-2 1,3-1-1,76 96 0,-89-130-95,2-1 1,0 0-1,2-2 0,0-1 1,1 0-1,1-2 0,44 21 1,-47-28-3,0 0 0,1-2 1,0-1-1,1-1 1,0-1-1,0-1 0,0-1 1,0-2-1,44 0 1,-37-5 31,0-1 0,0-1 0,55-16 0,-65 13-9,1-1 0,-2 0 1,1-2-1,-2-1 0,36-24 1,-28 12 24,0-1 0,-2-1 0,0-1 0,-2-1 0,-2-2 0,0 0 1,-2-2-1,-1 0 0,19-45 0,-12 15-39,-4-1-1,-2-1 1,-3 0 0,13-94-1,-27 130-51,-2-1 0,0 0 1,-2 1-1,-1-1 0,-2 1 0,0-1 0,-2 1 0,-1 0 0,-1 0 0,-2 1 1,-20-46-1,8 32-104,-1 1 0,-2 0 0,-2 2 0,-33-37 1,36 48 71,-1 2 1,-2 1-1,0 1 0,-1 2 1,-1 0-1,-33-17 1,28 20 56,-2 1 0,0 2 0,0 2 0,-60-15 0,85 26 14,0 0 1,0 1-1,0 0 0,0 1 1,-1 0-1,1 0 1,-14 3-1,17-1 9,-1 0-1,1 0 1,1 1-1,-1 0 0,0 0 1,1 1-1,-1-1 1,1 1-1,0 1 1,-10 9-1,5-3 22,0 1-1,2 0 0,-1 0 0,2 1 0,-1 0 1,-6 16-1,0 3 6,-18 60-1,13-15-17,-19 137 0,18 84-7,20-209 71,4 0 0,4 0 0,4 0 0,27 106 0,-23-137-33,3-2 0,3 1 0,2-2 0,2-1-1,3-1 1,2-2 0,44 58 0,-61-92-57,0-1 1,2 0-1,0 0 0,1-2 0,0 0 0,1-1 0,0 0 1,22 10-1,-29-18 7,1 0 0,-1 0 1,1-1-1,1-1 0,-1 0 1,0-1-1,1 0 0,-1 0 1,1-1-1,0-1 0,-1 0 1,1 0-1,0-1 0,-1-1 1,1 0-1,11-4 0,-5 0 20,-1-2 0,0 0-1,0 0 1,0-2 0,-1 0 0,-1-1-1,1 0 1,-2-2 0,0 1 0,0-2-1,13-17 1,-2-1 71,-2 0 0,-1-2 0,-2 0 0,22-50 0,-15 21-13,-2-1-1,-4-2 1,-2 0 0,18-120-1,-28 108-63,-3 0-1,-4-1 1,-10-108 0,3 142-45,-2 1 0,-2 0 0,-2 0 0,-2 1 1,-2 0-1,-1 1 0,-30-53 0,3 23-130,-88-108 0,111 154 191,-2 1 1,-1 1 0,-1 1-1,-29-22 1,48 41-17,0 0-1,-1 1 1,1 0 0,-1 0 0,0 0-1,-8-2 1,12 4-17,0 1 0,0-1-1,1 1 1,-1 0 0,0 0 0,0 0 0,1 0-1,-1 0 1,0 1 0,0-1 0,1 0 0,-1 1-1,0-1 1,1 1 0,-1 0 0,0-1 0,1 1-1,-1 0 1,1 0 0,-1 0 0,1 0 0,0 0-1,-1 1 1,1-1 0,0 0 0,0 1 0,-2 2 0,-2 3 5,1 1 1,0 0 0,1 0 0,-1 0 0,1 0 0,1 0 0,-3 15 0,0 9 2,0 36 1,3 52-36,5 0 1,28 180-1,-20-237-21,3 0-1,3-1 1,27 67 0,-29-92 6,2-1 0,2 0-1,1-1 1,1-1 0,2-1 0,31 34 0,-43-55 27,0-1 1,1 0 0,1 0 0,-1-2-1,2 1 1,20 11 0,-27-18 6,0 0-1,1 0 1,-1 0-1,1-1 1,-1 0 0,1-1-1,0 1 1,-1-2 0,1 1-1,0-1 1,0 0-1,0 0 1,0-1 0,-1 0-1,9-3 1,-4 0 9,-1 0 0,1-1 1,-1-1-1,0 0 0,19-13 1,-5 1 30,26-27 0,-33 28-32,-2-1 0,0-1-1,-1 0 1,-1-1 0,-1 0 0,-1-1 0,-1-1 0,0 0 0,-2 0-1,0-1 1,-2 0 0,-1-1 0,0 0 0,3-36 0,-8 38-4,0 0 1,-1 1 0,-1-1-1,-1 0 1,-1 1 0,-1-1-1,-1 1 1,0 0 0,-2 0-1,-1 1 1,0 0 0,-1 0-1,-2 1 1,0 0 0,0 0 0,-19-20-1,24 31 1,-1 0 0,0 1 0,-1-1 0,1 2 0,-1-1-1,-1 1 1,1 0 0,-1 1 0,-10-5 0,17 9-4,0 0 0,-1 0 0,1 1 0,0-1 0,-1 1 0,1 0 0,-1-1-1,1 1 1,0 0 0,-1 0 0,1 1 0,0-1 0,-1 0 0,1 1 0,-1-1 0,-2 2 0,2 0-2,1 0-1,-1-1 1,0 1-1,0 0 1,1 1-1,0-1 1,-1 0-1,1 1 1,0-1-1,0 1 1,0 0-1,-2 4 1,-3 7-10,0 0-1,2 0 1,0 1 0,-4 15 0,-11 77-19,8 6 0,2 174 1,32 119-225,-20-371 196,2 0 0,1 0-1,14 49 1,-18-81 46,0 0 1,1 0-1,-1 0 0,0 0 1,1 0-1,0 0 1,0-1-1,2 4 0,-3-5 9,0-1-1,-1 1 0,1-1 0,-1 1 0,1-1 0,0 1 0,-1-1 0,1 0 1,0 1-1,-1-1 0,1 0 0,0 0 0,0 1 0,-1-1 0,1 0 0,0 0 1,0 0-1,0 0 0,-1 0 0,1 0 0,0 0 0,1-1 0,2 0 2,-1-1-1,0 0 1,0-1-1,0 1 1,0 0-1,0-1 1,-1 0-1,1 0 1,-1 1-1,0-1 1,0-1-1,3-4 1,6-9-26,-2 0 0,0-1 0,-1 0 1,5-20-1,17-75-962,-22 81 448,38-201-8423,-43 220 8045,7-44-3939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26.7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1666 938 7680,'-66'13'3510,"29"-6"-2908,-68 7 1150,-205 0 0,274-13-1323,-69 9 1,86-7-339,0 2 1,0 0-1,0 1 1,1 1-1,-22 11 0,6 1 76,2 2-1,0 1 0,-38 36 0,-78 89 225,119-114-348,1 2 0,2 1 0,2 1 0,-35 70 0,36-54-26,1 0 0,4 2 0,-15 67 0,24-78-31,2 1 0,1-1-1,3 1 1,2 0 0,4 54 0,0-76 88,0 0 1,1-1 0,2 1-1,10 28 1,-13-42-31,1 0-1,0 0 1,1 0-1,0-1 1,0 0-1,1 0 1,0 0-1,1 0 0,-1-1 1,1 0-1,1 0 1,11 7-1,-14-11-23,0 0 0,0 0-1,1-1 1,-1 0 0,1 0 0,-1-1-1,1 1 1,0-1 0,9 0-1,-4 0 10,1-2 0,-1 1 0,0-1 0,13-4 0,0-1 33,-1 0 1,0-2-1,0-1 1,32-18 0,-16 5 79,58-45 0,-64 41-79,-2-1 0,-1-2 0,36-44-1,61-106 108,-89 115-118,-3-1-1,-3-2 1,-3-1 0,-3-1-1,18-77 1,-32 97-41,13-96 1,-23 118-5,-1 0 0,-1-1-1,-1 1 1,-2 0 0,-7-31 0,5 35 42,-1 1 0,-1-1 0,-2 1 0,0 1 1,-1-1-1,-19-28 0,21 38-18,0 1 0,-1 0 0,-1 0 0,0 0 0,0 2 0,-1-1 0,-1 1 0,1 1 0,-1 0 0,-1 0-1,1 2 1,-15-6 0,4 4 5,0 1 0,-1 1 0,0 1 0,0 1 0,0 2-1,0 0 1,-1 1 0,1 2 0,0 0 0,-38 8 0,31-3-21,1 2 0,0 0 1,0 3-1,1 0 1,0 2-1,1 1 0,-52 34 1,44-20-14,0 2-1,2 1 1,2 2 0,1 1 0,1 2 0,2 1 0,-34 58 0,29-37 5,3 2 1,2 1 0,4 2-1,-28 105 1,36-101 21,3 1-1,3 0 1,-2 91-1,12-108-21,3 0 0,1-1-1,3 1 1,2-1 0,19 62 0,-4-44-30,2-1-1,54 100 1,-65-140 46,2 0-1,0-1 0,42 46 1,-48-61-14,-1-1 1,1-1 0,1 0 0,0 0 0,0-1 0,1 0-1,-1-1 1,2-1 0,-1 0 0,20 5 0,-16-7-8,-1-1 1,0-1-1,1 0 1,-1-1 0,1-1-1,-1-1 1,1 0-1,-1-1 1,1-1 0,-1 0-1,0-1 1,17-7-1,-11 2 7,0-1 0,0-1 0,-1-1-1,0 0 1,-1-2 0,-1 0-1,0-1 1,16-19 0,72-90 60,3-23-74,-63 68 4,-3-2 0,-3-1 0,-4-2 1,-4-2-1,-4-1 0,32-158 0,-52 195 1,-3 1 0,1-84 0,-8 105 0,-1 0 0,-2 0 0,-1 0 0,0 0 0,-2 1 0,-14-33 0,10 32 8,-2 0-1,-1 1 1,-31-44-1,34 56 3,-1 0-1,-1 1 1,0 1 0,-1 0-1,0 0 1,-1 1-1,-21-12 1,8 9-6,0 1-1,-1 1 1,-1 2 0,0 1 0,0 1-1,-1 2 1,0 1 0,-1 1 0,-31 0-1,48 4 11,0 1 0,0 1 0,0 1 1,0 0-1,1 1 0,-1 1 0,1 0 0,-16 6 0,19-4-13,0 0 1,1 0 0,-1 1-1,1 0 1,1 0-1,-1 1 1,1 1 0,1-1-1,-1 2 1,-7 11-1,0 3-11,0 1-1,2 0 0,1 1 1,1 1-1,2 0 0,0 1 1,2 0-1,-7 43 0,5-3-10,4 0 0,3 110-1,6-84 22,5-1 0,20 102 0,-16-143 0,1-1 0,2 0 0,3-2 0,2 0 0,36 65 0,-34-76-25,2-2 1,50 61-1,-62-84 14,1 1 0,0-2 1,1 0-1,1-1 0,0 0 1,0-1-1,1-1 0,0 0 1,21 8-1,-21-12 6,0 0 0,0-1-1,0-1 1,1-1 0,-1 0 0,1-1-1,0 0 1,-1-2 0,1 0 0,30-6-1,-26 2 13,0-2-1,0 0 1,-1-1 0,0 0-1,-1-2 1,1-1-1,33-25 1,5-10 55,99-103 0,30-76-26,-109 118-23,91-165 0,-110 157-21,-6-3 0,42-134 0,-65 151-10,-4 0 0,-4-1 0,9-111 0,-27 163-17,-3 1 0,-7-93-1,2 115 38,-1 0-1,-1 0 0,-1 0 1,-1 1-1,-2 0 1,-19-37-1,13 34 16,-3 1 0,0 1 0,-2 1-1,0 0 1,-2 2 0,-46-38 0,54 50-5,0 1 1,-1 1 0,-30-15 0,38 21-6,0 1 1,0 0 0,-1 1-1,0-1 1,1 2 0,-1-1 0,0 1-1,0 1 1,-15 0 0,13 1-2,1 1 1,-1 1 0,1-1-1,-1 2 1,1 0 0,0 0-1,0 0 1,0 1 0,1 1 0,0 0-1,0 0 1,0 1 0,1 0-1,-14 14 1,5-1-6,1 0 0,1 1 0,1 1 0,1 0 0,-14 30 0,5-1-14,-23 78 0,21-37 11,4 2 0,-10 103 0,13 193 2,26-202-163,8-1-1,65 293 1,-29-265 141,-3-56 157,-41-136-105,1 1 1,2-2 0,0 1 0,18 23-1,-23-36-14,1-1 0,0 0-1,1 0 1,0 0-1,0-1 1,1-1 0,0 0-1,0 0 1,1-1-1,-1 0 1,1-1 0,1 0-1,-1 0 1,1-1-1,23 4 1,-24-7-1,1 0-1,-1 0 1,0-2-1,0 1 1,1-1 0,-1-1-1,0 0 1,0 0-1,0-1 1,0-1-1,-1 0 1,0 0-1,1-1 1,-1 0 0,-1-1-1,1 0 1,15-14-1,4-7 45,45-57 0,37-62 5,-44 38-8,100-217 1,5-141 6,-135 341-65,-6-3 1,-6 0 0,12-174-1,-34 110 0,-6 149 4,-1-1 0,-15-60 0,12 79 3,-1-1 1,-1 1-1,-1 0 0,-26-45 1,25 53 1,0 1 1,-1 0-1,-1 1 1,0 0-1,-1 1 1,-1 1-1,-22-17 1,28 24-7,1 0 1,-1 1-1,0 0 0,-1 0 1,1 1-1,-13-3 0,17 5 2,-1 1 0,0 0-1,0 1 1,0-1-1,1 1 1,-1 0-1,0 1 1,0-1-1,0 1 1,0 0 0,1 1-1,-7 2 1,3-1 2,0 2 0,0-1 1,1 1-1,-1 0 1,1 1-1,0 0 0,1 0 1,0 1-1,0 0 1,0 0-1,1 1 0,0-1 1,0 1-1,-5 10 1,-2 6-7,2 1 1,0 0 0,-13 51 0,8-15-24,3 1 0,-7 108 0,15 131 10,53 398-108,-22-530 116,1-58-20,-23-98-7,1-1 0,0 1 0,1-1 0,1 0 0,13 20 0,-17-28 15,0 0 1,1 0-1,-1 0 0,1 0 0,0-1 1,0 0-1,1 1 0,-1-2 0,1 1 0,8 4 1,-9-6 13,-1 0 0,1 0 1,-1 0-1,1-1 1,-1 1-1,1-1 1,-1 0-1,1 0 1,-1 0-1,1 0 1,0-1-1,-1 0 0,1 1 1,-1-1-1,0 0 1,7-3-1,-3-1 14,0 1-1,0-1 1,0 0-1,0-1 1,-1 0-1,0 0 1,0 0-1,8-12 1,10-16 9,-2-2 1,-1 0-1,-2-1 1,-1-1-1,13-43 0,-3-5-16,21-115 0,-18 6-88,-27 152 99,-2 0 0,-5-63 1,2 91 4,-1 1 1,-1-1-1,0 1 1,-1 0 0,0 0-1,-7-14 1,8 22-2,0-1 0,-1 1-1,1 1 1,-1-1 0,-1 0 0,1 1 0,-1 0 0,0 0 0,0 0 0,-1 1-1,1-1 1,-1 1 0,0 1 0,-8-5 0,7 5 7,0 0-1,0 1 1,-1 0 0,1 0 0,-1 0-1,1 1 1,-1 0 0,1 1 0,-9 0-1,11 0-23,0 1-1,1-1 0,-1 1 0,1 0 0,0 0 0,-1 1 1,1-1-1,0 1 0,0 0 0,0 0 0,0 1 1,0-1-1,0 1 0,1 0 0,-1 0 0,1 0 0,-5 6 1,2-2-34,1 1 0,0 0 1,1 1-1,0-1 0,0 1 1,1 0-1,-3 11 0,-10 67-298,14-76 284,-9 77-2521,0 132 0,14-137-2557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12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62 7552,'-1'-1'411,"1"0"0,-8-9 4113,7 9-4113,-2-1 0,-6-6 2231,7 5-2296,0 0 0,-1 0 0,1 0 0,-1 1 0,1-1 0,-1 1 0,0 0 0,0 0 0,0 0 0,0 0 0,0 0 0,0 1 0,0-1 0,-1 1 0,1 0 0,-1 0 0,1 0 0,-1 0 0,-6 0 0,6 1-291,0 0 0,0 0 0,0 0 1,0 1-1,0-1 0,0 1 1,0 0-1,0 0 0,0 0 0,1 1 1,-1-1-1,0 1 0,1 0 0,-1 0 1,1 0-1,0 1 0,-6 4 1,2 1-76,1 0 1,0 1 0,0 0 0,1 0-1,0 0 1,0 1 0,1 0 0,0 0-1,-2 10 1,1 3-17,0 0 0,2 0 0,-1 25 1,2-5 17,3 0 1,1 0 0,14 76-1,-16-117 18,1 1 0,0-1 0,-1 1 0,1-1 0,0 1 0,0-1 0,0 1 0,0-1 0,1 0 0,-1 0 0,1 0 0,-1 0 0,1 0 0,0 0 0,0 0 0,2 2 0,-2-3 33,0 0-1,0 0 1,0-1 0,0 1 0,1 0 0,-1-1 0,0 1 0,0-1 0,1 0-1,-1 1 1,0-1 0,1 0 0,-1-1 0,0 1 0,0 0 0,1-1 0,-1 1-1,2-2 1,4 0 41,-1-1 0,1 0 0,-1-1-1,0 0 1,0 0 0,0-1 0,-1 1 0,0-2-1,0 1 1,0-1 0,0 1 0,-1-1-1,0-1 1,0 1 0,-1-1 0,8-14 0,-2-2 4,0 0 1,-1-1 0,-2 0-1,6-28 1,-8 30 104,3-44 0,-8 56-36,0 1 1,0-1 0,-1 1-1,0-1 1,-1 1 0,0 0-1,-4-12 1,13 43-30,2 3-132,23 47 1,-1-21-5,1-2 0,77 88 0,-67-81 189,-42-56-166,0 1 0,1-1 1,-1 1-1,0-1 0,1 1 1,-1-1-1,1 1 0,-1-1 1,1 1-1,-1-1 0,1 1 1,0-1-1,-1 0 0,1 1 1,-1-1-1,1 0 0,0 0 1,-1 0-1,1 1 0,-1-1 1,1 0-1,0 0 0,0 0 1,-1-7-807,0-1-701,0 1 0,0-1 0,1 1 0,0 0 0,2-9 0,6-7-4103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12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43 9216,'-5'-12'1231,"3"9"-916,1 1 1,0-1-1,0 0 0,0 1 0,1-1 1,-1 0-1,0 1 0,6-7 2897,1 14-2744,1 0-1,-1 0 1,0 1 0,0-1-1,-1 1 1,8 12 0,-10-15-329,17 25 561,-2 2 0,18 36 0,-25-45-379,15 32 815,-2 1 0,25 92 0,12 118 1301,-47-172-2307,-5 0 0,-3 1 0,-5 0 0,-4 0-1,-14 95 1,10-157-627,6-24-177,-1 0 0,1-1-1,0 1 1,0 0 0,1 0 0,0 11 0,0-17 524,0-1 0,0 1-1,0-1 1,1 1-1,-1-1 1,0 1 0,0-1-1,0 1 1,1-1 0,-1 0-1,0 1 1,1-1-1,-1 1 1,0-1 0,1 0-1,-1 1 1,1-1 0,-1 0-1,0 1 1,1-1-1,-1 0 1,1 0 0,-1 1-1,1-1 1,-1 0 0,1 0-1,-1 0 1,1 0-1,-1 0 1,1 0 0,-1 0-1,1 0 1,-1 0 0,1 0-1,-1 0 1,1 0 0,-1 0-1,1 0 1,-1 0-1,1 0 1,-1 0 0,1-1-1,-1 1 1,1 0 0,0-1-1,20-9-5059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5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340 74 6400,'0'-6'725,"0"1"1,0-1 0,-1 1-1,-1-8 1,1 11-291,0 0 0,0-1 0,0 1 0,0 0 1,0 0-1,0 0 0,-1 0 0,1 0 0,-1 0 0,0 0 1,1 0-1,-3-1 0,2 1-271,0 1 1,1 0-1,-1 0 0,0 0 1,0 0-1,1 1 0,-1-1 1,0 0-1,0 1 0,0-1 1,0 1-1,0 0 0,0 0 1,0 0-1,-2 0 0,-1 0-25,1 1-1,0 0 0,0-1 0,0 2 0,0-1 0,-8 4 0,5-2-51,-1 2-1,1-1 0,0 1 1,0 0-1,1 0 1,-1 1-1,-5 6 1,1 2 77,0 1 0,0 0 1,2 1-1,-11 22 0,-11 34-233,-23 83-1,43-114 93,1 0 0,3 1-1,-4 73 1,10-75-20,1-1 0,3 0 1,1 1-1,15 61 0,-15-83 72,2 0-1,0 0 1,1-1 0,1 0-1,1 0 1,0 0 0,1-1-1,1-1 1,1 0 0,0 0-1,25 22 1,-23-24 24,1-2 0,0 0 0,33 17-1,-39-23-30,-1-2-1,1 1 0,0-1 0,0-1 0,0 1 0,1-2 0,-1 1 0,0-1 1,18-1-1,-10-1 103,0-1 1,0 0 0,-1-2-1,1 0 1,-1-1-1,22-9 1,-30 10-83,-1 0-1,1 0 1,-1-1-1,1 0 0,-1 0 1,-1 0-1,1-1 1,-1 0-1,0-1 1,0 1-1,-1-1 1,0 0-1,0 0 1,6-13-1,-1-7 47,0 0-1,-2-1 1,-1-1-1,-1 1 1,-1-1-1,0-38 1,-3 10-76,-3 1 0,-12-79 1,-21-55-25,26 153-31,-3 1 1,-1 0-1,-19-39 1,25 62-60,-1 1 0,0 0 0,-1 0 0,0 1 0,-11-11 0,14 16-108,-1 1 1,0 0-1,0 0 1,0 1 0,-1-1-1,1 1 1,-1 1-1,0-1 1,0 1 0,-13-3-1,7 2-282,10 2 223,0 1 1,1 0 0,-1 0-1,0 0 1,0 1 0,0-1-1,0 1 1,0-1 0,0 1-1,0 0 1,-4 1 0,6-1 119,1 0 0,0 0 0,-1 0 0,1 1 0,0-1 0,0 0 0,-1 0 0,1 1 0,0-1 1,0 0-1,-1 0 0,1 1 0,0-1 0,0 0 0,0 1 0,0-1 0,-1 0 0,1 1 0,0-1 0,0 0 0,0 1 0,0-1 1,0 0-1,0 1 0,0-1 0,0 0 0,0 1 0,0-1 0,0 0 0,0 1 0,0-1 0,0 0 0,1 1 0,-1-1 1,0 0-1,0 1 0,0-1 0,0 0 0,1 1 0,-1-1 0,0 0 0,0 0 0,0 1 0,1-1 0,-1 0 0,1 1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6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8320,'-9'12'6124,"9"-11"-5716,0 0 0,-1 0 1,1-1-1,0 1 0,0 0 0,0 0 1,0 0-1,0 0 0,1 2 1,-1-2-215,1 0 0,-1 0 0,1 0 0,0 0 0,0 0 0,0 0 0,0 0 0,-1 0 1,1 0-1,0-1 0,1 1 0,-1 0 0,0-1 0,0 1 0,2 0 0,6 3-41,0-1 0,1-1 0,16 3 0,-25-5-3,32 5 378,51 2 0,110 2 469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3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10112,'-2'2'605,"1"0"0,-1 1 0,1-1 0,0 1 0,-1-1-1,1 1 1,0 0 0,1-1 0,-1 1 0,0 0 0,1 0 0,-1 4 0,1 37 1114,5 15-490,5 105-36,18 620-249,-24-657-1024,20 391-390,-19-412-914,-5-72-2869,2-47 1645,6-6-1610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5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13952,'1'-2'8159,"4"-4"-7359,1 3-673,1 1 0,0-1 0,0 1 0,0 0 0,0 1 0,0 0 0,13-1 0,-6 1-65,184-30 6,-113 7-2883,-36 8-2299,-21 7 346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6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9600,'8'5'10778,"15"1"-10866,-18-5 1147,12 2-708,1-1 0,-1 0 0,1-2 0,24-1 0,2 0-37,78-6 18,-111 7-349,12-2-325,25-1-4986,-39 3 2753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7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7168,'-13'12'9551,"13"-11"-9481,0-1 0,0 0 0,0 1 0,0-1 0,0 0 0,0 0 0,1 1 0,-1-1 0,0 0 0,0 0 0,0 1 0,0-1 0,1 0 0,-1 0 0,0 0 0,0 0 0,1 1 0,-1-1 0,0 0 0,0 0 0,1 0 0,-1 0 0,0 0 0,1 0 0,13 4 741,-5-2-390,0 0 0,1 0 1,16 0-1,196-19 1350,-112 6-1313,-40 10-177,-42 1-509,-27 1-56,1-1-1,-1 1 0,1-1 0,-1 1 1,0-1-1,1 1 0,-1 0 1,0 0-1,0-1 0,1 1 0,0 2 1,9 4-3041,12 4-4093,-6-7 3738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8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7936,'0'0'7152,"0"3"-6027,1 26-250,8 39 0,-1-15-492,49 299 1836,-3-34-1649,-45-253-684,22 84-1,-31-147 69,2 4-213,0 0-1,0-1 0,5 12 1,-6-17 172,-1 1 1,0 0-1,1-1 1,-1 1 0,0 0-1,1-1 1,-1 1-1,1-1 1,-1 1 0,1-1-1,-1 1 1,1-1-1,-1 1 1,1-1 0,0 1-1,-1-1 1,1 0-1,0 1 1,-1-1 0,1 0-1,0 0 1,-1 1-1,1-1 1,0 0-1,-1 0 1,1 0 0,0 0-1,0 0 1,-1 0-1,1 0 1,0 0 0,0 0-1,-1 0 1,1-1-1,0 1 1,-1 0 0,1 0-1,0-1 1,-1 1-1,1 0 1,0-1 0,0 0-1,12-10-2035,0-3-1814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9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201 232 6784,'1'-1'688,"0"-1"0,0 0 0,0 0 1,-1 0-1,1 0 0,-1 0 0,1 0 1,0-3-1,-3-17 2033,-1 12-2346,0 1-1,-7-15 1,3 6 908,-2-2-933,-1 2 0,0-1-1,-20-26 1,24 37-149,5 6-180,0 1 0,1 0 0,-1 0 0,0 0 0,0 0 0,1 0 0,-1 0 0,0 0 1,0 0-1,0 0 0,0 0 0,-1 1 0,1-1 0,0 0 0,0 1 0,0-1 0,-1 1 0,1-1 0,0 1 0,0-1 0,-1 1 0,1 0 0,-3 0 0,3 0-19,-1 1 0,1-1 0,0 1 0,-1 0 0,1 0 0,0-1 0,-1 1 0,1 0 0,0 0 0,0 0 0,0 1 0,0-1-1,0 0 1,0 0 0,0 0 0,0 1 0,0-1 0,1 0 0,-2 3 0,-8 20-46,1 0-1,1 1 1,1 0-1,2 1 1,-5 37-1,-7 260-73,31 1 258,-12-299-62,1 0 0,1 0 0,1 0 0,13 38 0,-15-55-45,0 0 0,0 0 0,1 0-1,1-1 1,-1 0 0,1 1 0,1-1 0,-1-1 0,1 1 0,0-1 0,1 0 0,-1-1-1,1 1 1,0-1 0,0-1 0,15 8 0,-13-8 26,0-1 0,1 0 1,-1 0-1,0-1 0,1 0 0,-1-1 0,1 0 0,0 0 1,-1-1-1,1-1 0,-1 1 0,1-1 0,0-1 1,-1 0-1,0 0 0,1-1 0,-1 0 0,0-1 0,-1 0 1,1 0-1,-1-1 0,1 0 0,-1-1 0,-1 1 1,1-2-1,-1 1 0,0-1 0,-1 0 0,1 0 0,5-10 1,-3 4 62,-1-1 0,-1 0 0,0 0-1,-1-1 1,5-19 0,-9 28-98,0 1 1,-1-1-1,0 1 0,-1-1 0,1 1 0,-1-1 0,0 1 0,0-1 0,0 1 0,-1-1 0,0 0 0,0 1 0,-1 0 1,1-1-1,-1 1 0,0 0 0,-1 0 0,-3-6 0,4 8-25,0 0-1,0 0 1,-1 1 0,0-1 0,1 1-1,-1 0 1,0 0 0,0 0-1,0 0 1,0 0 0,0 1 0,-1-1-1,1 1 1,0 0 0,-1 0-1,1 0 1,-1 0 0,1 1 0,-1-1-1,0 1 1,1 0 0,-1 0-1,1 0 1,-1 1 0,1-1 0,-7 3-1,4-1-43,-1 0 0,0 0-1,1 1 1,-1 0 0,1 1-1,0-1 1,0 1 0,0 1-1,1-1 1,-1 1 0,1 0-1,-8 9 1,6-3-145,-1 0-1,2 0 1,-1 1-1,2 0 1,-1 0 0,2 0-1,0 1 1,-4 15 0,7-19-105,-1-1 0,1 0 1,0 0-1,1 1 0,0-1 1,0 0-1,1 1 0,0-1 1,0 0-1,1 0 0,0 1 1,1-2-1,0 1 0,4 10 1,-4-14-222,0 0 0,1 1 0,-1-1 0,1 0 0,-1-1 0,1 1-1,0-1 1,0 1 0,1-1 0,-1 0 0,1-1 0,-1 1 0,1-1 0,0 0 0,0 0 0,0 0 0,0-1 0,0 0 0,1 0 0,6 0 0,3 0-1412,23-3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29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1040 8448,'0'8'1848,"0"-6"-1482,0-1 0,-1 1 0,1 0 0,1-1 0,-1 1 0,0-1 0,0 1-1,1 0 1,0 1 0,-1-3-284,0 1-1,1 0 0,-1-1 1,1 1-1,-1-1 0,1 1 1,0-1-1,-1 0 0,1 1 1,0-1-1,-1 1 0,1-1 1,0 0-1,-1 0 0,1 1 1,0-1-1,-1 0 0,1 0 1,0 0-1,0 0 0,-1 0 1,1 0-1,0 0 1,1 0-1,2 0 25,0-1 0,0 0 0,-1 1 0,1-1 0,0-1 0,0 1 0,-1-1-1,1 1 1,-1-1 0,1 0 0,-1 0 0,0 0 0,0-1 0,0 1 0,0-1 0,0 0 0,0 0 0,2-4 0,4-5 296,-1 0 0,0 0 0,9-23 0,-9 17-207,-1 0-1,-1-1 1,0 0 0,-2 0-1,0-1 1,-1 1 0,-1-1-1,-1 0 1,-1 0 0,-1 1-1,-3-22 1,-9-53-72,-4 0-1,-36-115 1,34 146-152,-56-169-235,66 213 242,9 19-73,0 2 34,3 9 9,9 19 10,43 99-73,44 89-21,-23-60-368,67 201 0,-134-336 482,-6-14-129,1 0 0,-1 0 0,-1 1 0,0-1 0,2 18 0,-17-43-4446,4-3 2010,0-4-1215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0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4 134 10368,'-3'4'9673,"15"3"-10136,-8-5 1428,0 0-882,0 0 1,1 0-1,-1-1 0,0 1 0,1-1 0,-1 0 0,1 0 0,-1 0 0,1-1 0,0 0 0,-1 0 0,6 0 1,9-2-30,29-6 1,15-7-678,-1-3 1,96-40 0,-72 12-6668,-55 33 3226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0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15 174 7552,'-2'-2'563,"1"0"1,-1-1 0,1 1 0,-1-1-1,1 1 1,0-1 0,0 0-1,0 0 1,0 1 0,1-1-1,-1-3 1,1 4-417,0 0 0,0 1 0,0-1-1,0 0 1,1 0 0,-1 1 0,0-1 0,1 0 0,0 1-1,-1-1 1,1 0 0,0 1 0,0-1 0,0 1 0,0-1-1,0 1 1,0 0 0,0-1 0,2-1 0,21-18 878,1 1 0,1 1 1,41-23-1,-66 41-967,-1 1 0,1 0-1,-1-1 1,1 1 0,0 0 0,-1-1-1,1 1 1,0 0 0,-1 0 0,1 0 0,0 0-1,-1 0 1,1-1 0,0 1 0,-1 0-1,1 1 1,0-1 0,0 0 0,-1 0 0,1 0-1,0 0 1,-1 0 0,1 1 0,0-1 0,0 1-1,0 0 13,0-1 0,-1 1 0,1 0 0,0 0-1,-1 0 1,1 0 0,0 0 0,-1 0 0,0 0 0,1 0-1,-1 1 1,1-1 0,-1 2 0,1 5 115,0-1 1,-1 1 0,-1 12 0,1-19-182,-16 120 570,6-53-674,4-34-27,-2 22 70,7-50 38,1 0-1,0 0 1,1 0-1,-1 0 1,1 0 0,3 11-1,-4-15 27,1 0 0,0 0-1,0 0 1,0 0 0,0-1 0,0 1-1,0 0 1,1-1 0,-1 1 0,0-1-1,1 1 1,-1-1 0,1 0 0,0 0-1,-1 1 1,1-1 0,0 0 0,0 0-1,0-1 1,-1 1 0,1 0 0,0-1-1,0 1 1,4 0 0,3-1 15,1 1 0,-1-1 1,0-1-1,13-1 0,8-1 88,29 0-82,-1 0-2573,-19 6-3248,-21 0 722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2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22 8064,'-8'-1'6218,"13"0"-4670,17-2-914,-14 4-228,1 0 0,13 3 0,14 2 327,196-2 333,-182-6-1044,0-2-1,80-17 1,-94 16-500,-12 7-7577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2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7680,'0'-10'4736,"5"14"-3579,6 19-627,-1 0 0,-1 0-1,-1 1 1,7 36 0,-10-40-368,4 24 67,4 54 1,-4-26-268,-3-19-149,8 40 372,-11-79-1111,1-1 1,9 20-1,-13-32 730,0 0 1,0-1-1,1 1 0,-1-1 0,0 1 1,1-1-1,-1 1 0,0-1 1,1 1-1,-1-1 0,1 1 0,-1-1 1,1 1-1,-1-1 0,1 1 0,-1-1 1,1 0-1,-1 1 0,1-1 0,0 0 1,-1 0-1,1 0 0,-1 1 0,1-1 1,0 0-1,0 0 0,8-2-3009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7680,'-9'3'6163,"9"-3"-6069,-3 18 1035,5 94-39,4 0 0,30 155-1,54 152-267,-83-394-1215,1 0 0,16 36 0,-23-60 223,-1 0-1,0 1 1,1-1 0,-1 0 0,1 0-1,-1-1 1,1 1 0,0 0-1,-1 0 1,1 0 0,0 0-1,0 0 1,0-1 0,-1 1-1,1 0 1,0-1 0,0 1-1,0-1 1,0 1 0,0-1-1,0 1 1,0-1 0,0 1 0,0-1-1,0 0 1,0 0 0,1 0-1,-1 0 1,0 0 0,1 0-1,11-6-3631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6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 11008,'-3'-2'7657,"3"13"-5717,3 20-1863,19 96 248,-16-100-274,2 0 1,18 44 0,54 74-128,-46-89-435,-22-35 118,57 93-4387,-54-97 2444,-1-12-1514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4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201 150 6656,'0'-1'135,"0"1"1,0 0-1,0-1 1,0 1-1,0 0 1,-3-6 2167,2 6-2167,1 0-1,-1-1-45,1 1 0,0 0 0,-1 0-1,1 0 1,0 0 0,0-1 0,-1 1-1,1 0 1,0 0 0,0-1 0,0 1 0,-1 0-1,1 0 1,0-1 0,0 1 0,0 0-1,0-1 1,0 1 0,0 0 0,-1-1 0,1 1-1,0 0 1,0 0 0,0-1 0,0-2 277,-1-1 0,0 1 0,0 0 0,-1 0 0,1 0 0,-1 0 0,-3-5 0,-4-10 329,6 9-466,0 0 0,-1 1 0,0 0 0,-1 0 0,1 0 0,-8-9 0,8 12-117,3 3-75,0 1 0,0 0 1,-1-1-1,1 1 1,0 0-1,0 0 1,-1-1-1,1 1 1,-2-1-1,2 2-38,0 0-1,1 0 1,-1 0-1,0 0 1,0 0-1,1 0 1,-1 0-1,0 0 1,0 0 0,1 0-1,-1 0 1,0 1-1,0-1 1,1 0-1,-1 1 1,0-1-1,1 0 1,-1 1 0,0-1-1,1 0 1,-1 1-1,1-1 1,-1 1-1,1 0 1,-2 0-1,-5 7-10,0 0 0,0 0 0,1 0 0,0 1 0,0 0 0,1 0 0,-5 14 0,2-3 60,1 0 0,-7 39 0,7-16 25,2 1-1,3 0 1,1 0 0,6 54-1,35 177 583,-33-233-540,3 1 0,0-1 0,30 71 0,-37-107-93,0 0 0,0-1 0,1 1 1,-1-1-1,1 0 0,0 0 0,1 0 0,-1 0 0,1-1 0,0 0 0,0 0 0,0 0 1,0-1-1,1 1 0,7 2 0,-8-4 12,0-1 0,-1 0 1,1 0-1,0 0 0,0 0 0,0-1 0,-1 0 1,1 0-1,0 0 0,0 0 0,0-1 0,0 0 1,-1 0-1,1 0 0,0-1 0,-1 0 1,1 0-1,-1 0 0,0 0 0,7-5 0,-1 0 34,-1-1-1,0 0 1,0 0-1,-1-1 1,0 0 0,-1-1-1,0 0 1,0 0-1,-1-1 1,0 1-1,-1-1 1,0 0-1,-1-1 1,0 1-1,-1-1 1,0 0-1,-1 0 1,0 0-1,0-14 1,-2 19-59,-1 0 0,0 0 0,0 0 0,-1 0-1,0 0 1,0 0 0,-1 1 0,1-1 0,-2 1 0,1-1 0,0 1 0,-10-11 0,9 12-10,0 0 0,0 1 0,-1-1 1,1 1-1,-1 0 0,0 0 1,-1 0-1,1 1 0,-1 0 1,1 0-1,-1 0 0,0 1 1,0 0-1,-11-3 0,15 5-21,0 0 0,-1 0 0,1 0 1,0 0-1,-1 0 0,1 1 0,0-1 0,-1 1 0,1-1 0,0 1 0,0 0 0,-1 0 0,1 0 0,0 0 0,0 0 0,0 1 0,0-1 0,1 1 0,-1-1 0,0 1 0,0-1 0,1 1 0,-1 0 0,1 0 0,0 0 1,-1 0-1,1 0 0,-1 3 0,-2 3-189,0 1 0,1 0 0,0 0 0,0 1 1,-1 15-1,1-8-349,1 2 0,1-1 1,0 0-1,2 0 0,0 0 1,1 0-1,1 0 1,0 0-1,1 0 0,1-1 1,9 20-1,-12-32 100,1 1 1,0-1-1,1 0 0,4 6 1,20 14-2950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4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1149 8448,'0'0'2816,"1"-16"1568,5-6-3540,0 1 1,-2 0 0,0-1 0,0-40-1,-6-67-668,-26-172 0,12 209-334,-4 2-1,-4 0 0,-37-89 1,22 93 291,29 71-25,10 15-107,0 0 1,0-1-1,-1 1 0,1 0 1,0 0-1,0 0 1,0-1-1,-1 1 0,1 0 1,0 0-1,0 0 1,-1 0-1,1 0 0,0 0 1,-1-1-1,1 1 1,0 0-1,0 0 1,-1 0-1,1 0 0,0 0 1,-1 0-1,1 0 1,0 0-1,0 0 0,-1 1 1,0 0-5,0 0 0,1 0 0,-1 0 0,1 0 0,-1 0 0,1 0 0,-1 0 0,1 1 0,0-1 0,-1 0 0,1 0 0,0 1 0,0-1-1,0 0 1,0 0 0,0 1 0,0-1 0,1 0 0,-1 2 0,6 37-28,1 1-1,23 67 1,-8-28 40,27 118 105,63 226-233,-35-212 162,-38-126-2646,-38-106-3413,-1 6 2427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5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15 154 9088,'-14'-16'7153,"23"12"-5891,5 2-613,-1 0 0,1 1 0,-1 0 0,18 2 0,-14 0-71,33-4-1,-10-5-420,-1-1 0,1-3 0,40-17 0,10-4-625,-64 25 39,41-13-2228,-58 19 1194,0 0-1,-1 1 1,1 0 0,0 0-1,14 2 1,-4 2-2558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6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8064,'-1'0'207,"1"0"0,-1 0 0,1 0 1,-11 4 4142,11-3-4142,0 0-7,0 0 0,0 0 1,0 0-1,0-1 1,0 1-1,0 0 0,0 0 1,0 0-1,0 0 0,1 0 1,-1 0-1,0-1 1,0 1-1,1 0 0,-1 0 1,2 1-1,0 0-72,-1 0-1,1 1 1,1-1-1,-1 0 0,0 0 1,1 0-1,-1 0 1,1-1-1,-1 1 1,1-1-1,0 0 1,0 1-1,-1-1 0,1 0 1,0-1-1,0 1 1,0 0-1,0-1 1,5 0-1,5 1 74,0 0 0,-1-2-1,16-1 1,47-6 385,143-23-353,-152 21-3034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6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8320,'5'7'3446,"1"10"-2683,-4-10-231,30 82 2263,23 52-1964,-26-75-727,-2 1-1,32 132 0,-58-195-129,1 8-186,1-1-1,0 1 1,1-1-1,10 21 1,-14-31 148,0 0 1,1-1 0,-1 1-1,0 0 1,1-1-1,-1 1 1,0 0 0,1-1-1,-1 1 1,1-1-1,-1 1 1,1-1 0,0 1-1,-1-1 1,1 1-1,-1-1 1,1 0-1,0 1 1,-1-1 0,1 0-1,0 0 1,0 1-1,0-1 1,0 0-87,0-1 0,0 1-1,0-1 1,0 1 0,0-1 0,0 1 0,0-1-1,0 1 1,0-1 0,-1 0 0,1 0-1,0 1 1,0-1 0,-1 0 0,2-1 0,10-12-3194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7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80 8320,'-11'-2'7380,"10"1"-6991,1 1-302,0 0 0,0-1 1,0 1-1,0 0 0,0-1 0,0 1 1,0 0-1,0-1 0,0 1 0,0 0 1,0-1-1,0 1 0,0 0 0,1-1 1,-1 1-1,0 0 0,0 0 0,0-1 1,0 1-1,1 0 0,-1 0 0,0-1 1,0 1-1,1-1 0,23-17-602,-20 16 1293,7-4-597,0 0 0,0 1 0,0 0 0,1 0 0,-1 2 0,18-5 0,-8 4 235,1 1 1,38 0 0,-56 3-261,1 0-1,-1 0 1,0 0 0,0 1-1,0 0 1,0 0-1,0 0 1,4 1 0,-6-1-114,-1 0 1,0-1-1,0 1 1,0 0-1,0 0 1,0 0 0,0 0-1,0 0 1,0 0-1,-1 0 1,1 0-1,0 0 1,-1 0-1,1 0 1,0 0 0,-1 1-1,1-1 1,-1 0-1,0 0 1,1 1-1,-1-1 1,0 0-1,0 1 1,0-1 0,0 0-1,0 0 1,0 1-1,0-1 1,-1 2-1,-1 5 12,0 0 0,0 0-1,-1 0 1,-1 0 0,1 0-1,-6 8 1,-4 10-72,12-25 23,-5 12-83,0 1-1,0 0 0,1 0 0,1 0 0,-2 15 0,5-25 44,1 0 0,-1-1 0,1 1 0,0-1-1,1 1 1,-1-1 0,1 1 0,-1 0-1,1-1 1,0 0 0,0 1 0,1-1-1,-1 0 1,1 1 0,-1-1 0,1 0-1,0 0 1,0 0 0,1 0 0,-1-1-1,0 1 1,1-1 0,0 1 0,-1-1-1,1 0 1,6 4 0,5 0 62,0 0 1,-1 0-1,26 5 0,-22-6 33,0 0-1,25 12 1,-20-6 15,0 2-1,-1 0 1,-1 1 0,0 1-1,-1 1 1,0 1 0,24 29-1,-40-43 30,-1 0 0,1 0 0,-1 0 0,0 1 0,0-1 0,0 0 0,-1 1 0,1 0 0,-1-1-1,0 1 1,0 0 0,0 0 0,0 0 0,-1-1 0,1 1 0,-1 0 0,0 0 0,-1 0 0,1 0 0,-1 0 0,1 0-1,-1 0 1,0-1 0,0 1 0,-1 0 0,1-1 0,-1 1 0,0-1 0,0 1 0,0-1 0,0 0 0,-5 5 0,-5 7-3,-1 0 0,-26 22 0,31-31-230,-1 0 1,1 0-1,-1-1 1,0 0-1,0 0 0,-1-1 1,-9 3-1,-34 7-3251,32-9-5053,32-7 3975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38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7936,'0'-7'1374,"0"-1"671,0 0 1,1-1-1,1-11 0,-1 17-1861,0 0-1,0 0 1,1-1-1,-1 1 1,0 1-1,1-1 1,0 0-1,0 0 1,0 1-1,0-1 1,0 1-1,3-3 1,7-4 101,0 1 1,1 1-1,-1 0 1,1 1-1,21-8 1,-33 14-277,4-2 103,1 1-1,-1-1 0,1 1 0,-1 0 1,1 0-1,0 1 0,-1 0 1,1 0-1,0 0 0,-1 1 0,1 0 1,0 0-1,-1 0 0,1 1 1,-1-1-1,0 2 0,1-1 0,-1 0 1,7 5-1,-7-3-3,0-1 1,0 1-1,-1 0 0,1 0 0,-1 0 1,0 1-1,0-1 0,0 1 0,-1 0 1,1 0-1,-1 0 0,-1 1 0,1-1 1,-1 1-1,0-1 0,0 1 0,0 0 1,0 7-1,-1 17 36,-1-1 0,-1 0-1,-1 0 1,-9 40 0,3-23-127,-5 31 11,4-26-53,-5 97 1,14-145 13,0-1 1,0 1-1,0-1 1,0 0-1,1 1 1,-1-1-1,1 0 1,-1 0-1,1 1 1,0-1-1,0 0 1,0 0-1,0 0 1,0 0-1,1 0 1,-1 0-1,2 2 1,0-2 7,-1-1 1,0 1-1,1 0 1,-1-1-1,1 0 1,0 0-1,-1 0 1,1 0-1,0 0 1,0-1-1,0 1 1,0-1-1,4 1 1,15-1-134,1-1 1,-1-1 0,42-9 0,-32 6-306,-9 1-36,132-25-7318,-120 21 2708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4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354 206 7808,'-1'-1'365,"1"-1"0,0 1 0,-1 0 1,1 0-1,-1-1 0,1 1 0,-1 0 0,0 0 1,1 0-1,-1 0 0,0 0 0,0 0 0,-1-1 0,-7-13 2133,8 12-2272,0 0 0,-1 0 0,1 0 0,0 0 0,-1 0 1,0 0-1,0 0 0,0 1 0,0-1 0,0 1 0,0-1 0,-1 1 0,1 0 0,-1 0 0,0 0 0,1 0 0,-1 0 0,0 1 0,0-1 0,0 1 0,0 0 0,-1 0 0,1 0 0,-4 0 1,2 0-99,-1 0 0,0 0 0,0 1 0,0 0 0,0 0 0,0 1 0,1 0 1,-1 0-1,0 0 0,0 0 0,1 1 0,-11 4 0,6 0-77,0 0 0,0 0 0,1 1 0,-1 0 0,1 1 0,1 0 0,0 0 1,-9 12-1,7-7-23,1 1 1,0 0 0,2 0 0,-1 1-1,-6 19 1,5-2-46,0 1-1,2 0 1,2 0 0,1 0 0,0 39-1,3-24-7,2 1 1,3-1-1,10 56 0,-8-78 9,0 0 1,2-1-1,1 1 1,1-1-1,1-1 0,1 0 1,19 28-1,-24-43 3,0 1 0,0-1 0,1-1 1,0 1-1,1-1 0,0-1 0,12 8 0,-16-11 38,0-1 1,0 0-1,1-1 1,-1 0-1,1 1 1,0-2-1,0 1 1,0-1-1,0 0 0,0 0 1,0 0-1,0-1 1,0 0-1,0 0 1,11-2-1,-3-2 102,0 0-1,0 0 1,0-2 0,0 0-1,-1 0 1,0-1-1,0-1 1,-1 0-1,0-1 1,22-20-1,-22 17-50,1-2 0,-2 1 0,0-2 0,-1 1 0,0-2-1,-1 1 1,-1-1 0,11-28 0,-9 12-33,-2-1 0,0 0-1,-3 0 1,0 0 0,-3 0 0,0-1 0,-2 1 0,-2-1-1,-5-33 1,1 33-52,-1-1 0,-2 1 0,-1 0 0,-2 1 0,-1 0 0,-2 1 0,-1 1 0,-29-44 0,31 58-221,1 0 0,-2 2 0,0 0 0,-1 0 0,0 2 0,-1 0 1,-1 1-1,0 0 0,-27-11 0,22 12-1119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4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10368,'9'3'9479,"22"2"-9058,-18-3 473,18 2-515,0-2 0,55-2 1,-29-1-398,-40 1-64,8 0-1157,-9 0-2827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5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 9088,'2'3'8505,"12"-4"-6188,15-6-1940,62-20 596,94-27-2143,-176 51-30,0 1 0,0 1 0,0 0 0,0 0 0,13 1 0,1 3-2954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6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0 136 12160,'5'0'4575,"0"0"-3583,9-8 256,-9 8-224,5-4-576,4-1-160,5-3-288,5 0-64,0-2 32,5 2-288,-6 0-96,1 0-416,-1-1-128,1 1-352,0-5-127,-4 5-1761,-1-5-704,8-5 608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5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8576,'-1'2'7822,"16"1"-6247,-4-3-1021,0 1 0,0 1 0,16 4 0,-20-3-482,0-1 0,0-1 1,0 1-1,0-1 0,1 0 0,-1-1 0,0 0 1,0 0-1,1-1 0,-1 1 0,9-3 0,10-9-2273,-2-4-3443,-10 8 2370,3 0-262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6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8704,'-1'0'3684,"0"0"-3646,1 0 0,0 0 0,0 0 0,0 0 0,0 0 0,-1 0 0,1 0 0,0 0 0,0 0 0,0 1 0,0-1 0,0 0 0,-1 0 0,1 0 0,0 0 0,0 0 0,0 0 0,0 0 0,0 1 0,0-1 0,0 0 0,0 0 0,-1 0 0,1 0 0,0 1 0,0-1 0,0 0 0,0 0 0,0 0 0,0 0 0,0 0 0,0 1 0,1 7 373,0-1-1,0 1 0,1 0 0,4 12 1,1 6 97,19 71 801,46 117 1,-27-79-975,9 22-345,-51-149-142,0-1 0,1 0 1,0 0-1,7 10 0,-10-16 69,-1 0 0,1 0 0,0-1 0,-1 1 0,1 0 0,0 0 0,0 0 0,0-1 0,0 1 0,0 0 0,0-1 0,0 1 0,0 0 0,0-1 0,0 0 0,0 1 0,0-1 0,0 0 0,0 1 0,0-1 0,0 0 0,1 0 0,-1 0 0,0 0-1,0 0 1,0 0 0,0 0 0,0 0 0,1-1 0,-1 1 0,0 0 0,0-1 0,0 1 0,0-1 0,0 1 0,0-1 0,0 1 0,0-1 0,1-1 0,9-10-2039,2-2-1638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6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36 7296,'-1'-1'409,"1"-1"0,-1 0 0,0 1 0,1-1 0,-1 1 1,0-1-1,0 1 0,0-1 0,0 1 0,-1 0 0,1-1 0,0 1 1,0 0-1,-1 0 0,1 0 0,-1 0 0,-2-2 0,-8-6 1277,11 9-1597,1 0-1,-1 0 0,1 0 1,-1 0-1,0 0 0,1 0 1,-1 0-1,1 0 1,-1 0-1,0 0 0,1 0 1,-1 0-1,1 0 0,-1 1 1,1-1-1,-1 0 1,0 0-1,1 1 0,-1-1 1,1 0-1,0 1 1,-2 0-1,2-1-73,-2 2 36,0 0 0,0 0 1,1-1-1,-1 1 0,1 0 0,-1 0 0,1 1 1,0-1-1,0 0 0,0 0 0,0 1 0,0-1 1,0 0-1,0 3 0,-6 39 248,7-38-241,-5 51 243,4 0-1,1 0 0,9 56 1,2-35 303,34 125 1,-42-192-574,1 0 1,0 1-1,1-2 0,0 1 0,1 0 1,0-1-1,7 10 0,-10-17-18,0 1 0,1 0-1,-1-1 1,0 0 0,1 0-1,0 0 1,0 0 0,0 0 0,0-1-1,0 0 1,1 1 0,-1-2-1,1 1 1,-1 0 0,1-1 0,-1 0-1,1 0 1,0-1 0,0 1 0,5-1-1,-1-1 67,1 0 0,-1-1 0,1 0 0,-1-1 0,0 0 0,0 0 0,0-1 0,0 0 0,-1 0 0,0-1 0,0 0 0,14-13 0,-11 9 80,-1 0 0,-1-1 1,0 0-1,0-1 0,-1 0 0,-1 0 0,1-1 0,7-19 0,-12 26-107,-1 0 0,-1-1-1,1 1 1,-1-1 0,1 1 0,-2-1 0,1 1-1,-1-1 1,1 1 0,-2-1 0,1 0 0,-1 1-1,-1-7 1,1 9-30,0 0 0,0 0 1,0 1-1,0-1 0,-1 0 0,1 1 0,-1-1 0,0 1 1,0-1-1,0 1 0,0 0 0,0 0 0,0 0 0,-1 0 0,1 0 1,-1 1-1,1-1 0,-1 1 0,0-1 0,0 1 0,0 0 1,1 0-1,-1 0 0,0 1 0,-6-2 0,2 2-113,0 0 0,0-1 0,0 2 0,0-1 0,0 1 0,0 1 0,0-1 0,0 1 0,0 0 0,0 0 0,1 1 0,-1 0 0,1 0 0,-10 7-1,10-6-215,0 1 0,-1-1 0,2 2 0,-1-1 0,0 0 0,1 1 0,0 0 0,1 1 0,-1-1 0,1 1 0,0-1 0,1 1 0,-4 9 0,6-13-36,0 0-1,0 1 1,0-1-1,0 1 0,1-1 1,-1 1-1,1-1 1,0 1-1,0-1 0,0 1 1,0-1-1,1 1 0,0-1 1,-1 0-1,1 1 1,0-1-1,1 0 0,-1 1 1,1-1-1,1 3 1,21 15-3769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7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4 9216,'-9'-3'4685,"8"3"-4518,-7 9 2462,-1 18-1007,5 0-1259,1 1 0,1 0-1,3 45 1,6 24-220,4-1 0,4-1 0,5-1 0,53 157 0,-58-209-154,2-1 1,26 47-1,-33-71-136,1 0 0,0 0-1,1-2 1,1 1-1,0-2 1,1 1 0,21 15-1,-31-27-122,0 0-1,0 0 1,0 0 0,0-1-1,0 1 1,1-1 0,-1-1-1,1 1 1,-1 0 0,1-1-1,0 0 1,0 0 0,-1-1-1,1 1 1,0-1-1,0 0 1,0 0 0,0-1-1,0 1 1,-1-1 0,1 0-1,0 0 1,-1-1 0,1 0-1,8-4 1,17-9-3559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142 782 8320,'3'14'1852,"3"19"3160,-6-33-4895,0 0 0,1 0 1,-1 0-1,1 0 0,-1 0 1,1 0-1,-1 0 0,0-1 1,1 1-1,-1 0 0,1 0 0,-1 0 1,1 0-1,-1-1 0,0 1 1,1 0-1,-1 0 0,0-1 1,1 1-1,-1 0 0,0-1 1,0 1-1,1 0 0,-1-1 1,11-15 568,-1 0 0,0-1-1,8-22 1,-6 13-373,-5 9-219,0 1 1,-2-1 0,0-1 0,-1 1 0,0-1-1,-1 1 1,-2-1 0,1-32 0,-5 4-74,-2 1 1,-12-56-1,10 69-10,0 1 0,-3 0-1,-15-37 1,20 57-27,0 0-1,-1 0 1,-1 1-1,1 0 1,-2 0-1,1 0 1,-1 1-1,-1 1 1,0-1-1,0 1 1,-18-12-1,-51-20-111,82 52-192,23 39 260,30 85 0,-36-82 56,45 85 0,-24-75-197,2-1 1,79 86-1,-120-146 145,2 3-85,1 0 0,0 0 0,0-1 0,8 7 0,-13-11 79,0-1 0,0 1 0,0 0 0,0-1 0,0 1 0,0-1 0,0 1 0,0-1-1,0 1 1,1-1 0,-1 0 0,0 0 0,0 1 0,0-1 0,0 0 0,1 0 0,-1 0 0,0 0 0,0 0-1,0-1 1,0 1 0,1 0 0,-1 0 0,0-1 0,0 1 0,0-1 0,0 1 0,0-1 0,0 1 0,0-1-1,0 0 1,0 0 0,0 1 0,0-1 0,0 0 0,-1 0 0,2-2 0,-1 2-142,0 0 0,-1-1 1,1 1-1,-1-1 0,1 1 0,-1-1 1,0 1-1,0-1 0,1 1 1,-1-1-1,0 1 0,0-1 0,-1 1 1,1-1-1,0 1 0,0-1 0,-1 1 1,1-1-1,-1 1 0,1 0 1,-1-1-1,0 1 0,0 0 0,-1-2 1,-3-10-3477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8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7 203 8704,'-6'12'12075,"17"-10"-12588,6-1 899,1-1 0,-1 0 0,1-2 0,-1 0 0,0-1 0,0-1 0,33-12 0,3-5-488,53-30 0,-83 39 242,0 0-199,154-70-3274,-143 69 682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00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7424,'-7'7'3752,"6"-7"-3484,1 1 1,-1 0-1,1-1 0,0 1 0,0 0 0,-1-1 0,1 1 0,0 0 0,0 0 0,0-1 0,0 1 0,0 0 0,0-1 0,0 1 0,0 1 0,1 1 216,0-1 0,1 0-1,-1 0 1,0 0 0,1 0-1,-1 0 1,4 2 0,0 2-1036,-1-1 685,1-1 0,0 0 0,1 0 0,-1 0 0,1-1 0,-1 0 0,1 0 0,0 0 0,0-1 0,1 0 0,-1 0 0,0 0-1,1-1 1,-1 0 0,13 0 0,1 0 79,0-1 1,0-1-1,37-7 0,-43 5-37,1-1 0,15-5 1,-24 6-466,0 1 0,0-1 1,0 0-1,0-1 0,-1 1 1,0-1-1,7-6 0,-8 7-1300,-3 3 1413,-1 0 0,1-1 0,-1 1 0,1 0 1,-1 0-1,1 0 0,0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3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73 6656,'-10'-13'6761,"8"12"-6385,-18-9 1895,8 5-1383,-1 0 0,0 1 0,-1 0 0,-25-3 1,30 6-770,0 1 1,0 0 0,0 1 0,0 0 0,0 0 0,0 1 0,0 0-1,-14 5 1,15-4-91,-1 1 0,1 0 0,0 0 0,0 1 0,0-1 1,-8 9-1,11-9-22,1 1 0,-1-1 1,1 1-1,0 1 1,1-1-1,-1 0 0,1 1 1,0 0-1,-4 12 1,-1 10-35,1 1-1,-6 58 1,10-58 2,-2 21 17,3 0 0,1 0 0,8 54 0,-5-77-6,2-1 0,0 1 1,2-1-1,14 37 0,-17-54 13,1 1-1,1-1 1,0 0-1,0 0 1,1-1-1,0 1 1,0-1 0,1-1-1,0 1 1,0-1-1,1 0 1,0-1-1,0 0 1,15 9-1,-10-9 2,0-1 0,0 0 0,0-1 0,0 0 0,1-1 0,-1-1 0,1 0 0,0-1 0,-1 0 0,1-1 0,0 0 0,0-1 0,-1-1 0,1 0 0,0-1 0,-1-1 0,14-5 0,-19 5 9,0 0-1,-1-1 0,0 0 0,0 0 1,0 0-1,0-1 0,-1 0 1,0-1-1,0 1 0,-1-1 0,0 0 1,0 0-1,-1-1 0,1 0 1,5-16-1,-1-2 44,-1-1 0,-1 0 0,5-44 1,4-97 72,-16 142-58,0-1-1,-2 1 1,-1-1 0,-8-34-1,7 49-36,1 1 0,-2 1 0,1-1 0,-1 1 0,-1-1 0,0 2-1,0-1 1,-11-11 0,6 9-2,0 0 0,-1 1-1,-1 1 1,0 0 0,-18-11 0,1 4-35,-2 2-1,0 1 1,-1 1 0,-62-14 0,89 25-93,5 1-32,-1 1 1,1-1 0,-1 1 0,1-1 0,-1 1-1,0 0 1,1-1 0,-1 1 0,0 0 0,1 0 0,-1 0-1,0 0 1,1 1 0,-1-1 0,0 0 0,1 1 0,-1-1-1,1 1 1,-1-1 0,1 1 0,-3 1 0,4-2 34,0 0 1,0 0 0,-1 0 0,1 1-1,0-1 1,0 0 0,-1 0-1,1 1 1,0-1 0,0 0-1,0 0 1,0 1 0,-1-1-1,1 0 1,0 1 0,0-1 0,0 0-1,0 1 1,0-1 0,0 0-1,0 1 1,0-1 0,0 0-1,0 1 1,0-1 0,0 0-1,0 1 1,0-1 0,0 0 0,0 0-1,0 1 1,0-1 0,1 0-1,-1 1 1,0-1 0,0 1-1,11 7-2718,9 1-1563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3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10112,'3'-4'8662,"11"4"-7213,124 0-649,-136-1-933,-1 1 0,1 1-1,-1-1 1,1 0 0,-1 0-1,1 1 1,-1-1 0,1 0-1,2 2 1,-4-2-148,1 1-1,0-1 1,-1 1-1,4 4-1689,-3-5 1690,-1 1-1,0 0 1,1 0-1,-1-1 1,0 1-1,1 0 0,-1 1 1,4 12-3916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4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0 127 9472,'5'0'3520,"-5"-3"-2752,9-2 704,-5 1 127,1 1-447,4-6-32,4 1-512,1 1-192,-1-2-256,1-2-64,4 2 32,0-3-160,-2 5 32,-2-1-992,4-1-384,0 2-1343,4-1-577,10 1-896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0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61 125 6144,'-5'-16'1797,"-1"0"0,0 0 1,-1 1-1,-17-27 0,18 32-574,0 0 1945,9 14-1495,19 30-894,-1 1 0,-2 1 0,26 69 1,-19-43-585,72 150 278,18-10-4397,-115-200 3541,11 13-1982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4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9600,'0'2'9293,"6"3"-7281,12 3-1878,-11-5 6,1-1 0,1 0 0,-1-1 0,0 0 0,0 0 0,0-1 0,1 0 0,-1-1 0,0 1 0,0-1-1,0-1 1,0 0 0,0 0 0,0 0 0,0-1 0,9-5 0,1 1-1905,22-6-1,-38 13 1195,0 0-1,-1-1 0,1 1 0,0 0 0,-1 0 0,1 0 1,0 0-1,2 1 0,13 3-3865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5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7 9984,'-6'-6'4542,"5"6"-4344,-4 5 2114,-1 18-1215,5 3-662,0-1-1,5 40 1,14 53 328,-7-49-94,5 46 225,36 197-327,-48-290-578,0-4-803,1 1 0,13 34 0,-17-52 447,-1 1 1,1-1-1,0 1 0,0-1 1,0 1-1,0-1 1,0 0-1,0 0 1,0 1-1,1-1 0,-1 0 1,0 0-1,1 0 1,1 0-1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5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241 321 7936,'-1'-5'1123,"1"0"0,-1 0 0,0 0 1,-3-7-1,-2-12-590,3 0-225,2 7 91,-1-1 1,-1 1-1,-1 0 1,0 0-1,-1 0 0,-8-17 1,5 19 187,-15-30 702,20 41-1175,0-1-1,0 1 1,0 0-1,0 1 1,-1-1-1,0 0 0,-5-4 1,7 7-57,1 1 0,0-1 0,-1 0 0,1 0 0,0 1 0,-1-1 0,1 1 0,-1-1 0,1 1 1,-1-1-1,1 1 0,-1 0 0,0 0 0,1 0 0,-1 0 0,1 0 0,-1 0 0,1 0 0,-1 1 0,1-1 0,-3 1 1,2 0-15,-1 1 0,1-1 0,-1 1 1,1 0-1,0-1 0,0 1 0,0 0 0,0 0 1,0 0-1,-3 5 0,-1 3 7,0 0-1,1 0 0,0 1 1,-4 16-1,-1 9 55,1 0 0,3 0 0,1 1 0,1-1 0,2 1 0,2 0 0,1 0 0,2 0 0,2-1 0,1 1 0,1-1 0,3 0 0,25 63 0,-27-80-53,0-1-1,2-1 1,1 0 0,0 0-1,1 0 1,21 22-1,-24-30-31,0-1 0,0 0 0,1 0 0,0-1 0,1 0 0,-1-1 0,1 0 0,1-1 0,-1 0 0,1-1 0,20 5 0,-27-8-4,0 0 1,1 0 0,-1-1-1,1 1 1,-1-1 0,0-1-1,1 1 1,-1-1 0,1 0-1,-1 0 1,0-1 0,0 1-1,0-1 1,9-5 0,-8 3 17,0 0 1,0 0 0,0-1-1,-1 0 1,0 0 0,0 0-1,0-1 1,-1 0 0,8-12-1,-4 3 10,-1-1-1,0-1 1,-1 1-1,0-1 1,-2 0 0,0-1-1,-1 1 1,1-23-1,-3 30 5,-1-1 0,0 1-1,-1-1 1,-2-14-1,2 23-50,1 0 0,0 0-1,-1 0 1,0 0 0,1 0-1,-1 0 1,0 0 0,0 0-1,0 0 1,0 1-1,0-1 1,-1 0 0,1 1-1,0-1 1,-1 0 0,1 1-1,-1 0 1,0-1 0,1 1-1,-1 0 1,0 0-1,0 0 1,0 0 0,0 0-1,0 1 1,0-1 0,0 0-1,-3 0 1,0 1-76,1 0 0,-1 1 0,0-1 0,0 1 0,1 0 0,-1 0 0,1 1 0,-1 0 0,1-1-1,0 1 1,-1 0 0,1 1 0,0-1 0,1 1 0,-1 0 0,0 0 0,1 0 0,-1 0 0,-3 6 0,-2 1-232,2 0 0,-1 1 1,2 0-1,-1 0 0,-8 22 0,8-16-582,1 0 1,-3 18-1,8-32 487,0 1 1,0-1-1,1 1 1,-1-1-1,1 1 0,0-1 1,0 1-1,1-1 1,-1 1-1,0-1 0,1 1 1,0-1-1,0 0 1,0 1-1,1-1 0,-1 0 1,2 4-1,10 3-3587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12 6528,'-6'-12'7444,"5"12"-7219,-1 0-44,1 0-1,0 0 1,0 0-1,-1 1 1,1-1-1,0 0 1,0 1-1,0-1 1,-1 0-1,1 1 1,-2 1-1,-2 1 19,0 0-1,1 0 0,-1 1 0,-6 7 0,7-6-78,0 1-1,0 0 1,0 0-1,1 0 1,0 0-1,1 1 1,-1 0-1,1-1 1,0 1 0,-1 9-1,0 7-3,1 44 0,4-14-65,3 0 0,2 0 0,2 0 1,26 79-1,1-16-78,5-2 0,58 111 1,-79-186 22,41 77 13,-58-111-36,1 1 0,-1-1 0,1 0 0,0 0-1,1-1 1,7 8 0,-10-11-104,-1 0 0,1 1 0,0-1 0,0 0 0,0-1 0,-1 1 0,1 0 0,0 0 0,0-1 0,0 1-1,0-1 1,0 0 0,0 1 0,0-1 0,0 0 0,1 0 0,-1 0 0,0-1 0,0 1 0,0 0 0,0-1 0,0 1 0,0-1 0,3-1 0,19-15-2707,3-8-1204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7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17 858 8448,'2'6'584,"0"2"316,0-1-1,1 1 1,0 0-1,7 12 1,-9-19-767,0 1 0,0 0 0,0-1 0,1 1 0,-1-1 0,0 0 0,1 1-1,-1-1 1,1 0 0,-1 0 0,1 0 0,0 0 0,0 0 0,-1 0 0,1 0 0,0-1 0,0 1 0,0-1 0,0 1 0,0-1 0,-1 0-1,1 0 1,0 0 0,0 0 0,4 0 0,0-1 6,1-1 1,0 0-1,-1 0 0,1-1 1,-1 1-1,0-1 0,0-1 1,0 1-1,0-1 0,0 0 1,-1 0-1,0-1 0,0 0 1,8-8-1,0-4 35,-1 0-1,0 0 1,14-29-1,-19 31-147,-1 0 0,0 0 0,-1 0-1,0-1 1,-1 0 0,-1 0 0,-1 0 0,0 0 0,-1 0-1,-1-22 1,-3 11-16,0 0-1,-2 0 1,-1 1-1,-1 0 1,-15-36-1,-4 0 55,-2 1 0,-3 1 0,-3 2 0,-43-56 0,71 106 134,0 0-1,-12-10 0,18 17-192,-1 1 1,1 0-1,0 0 0,0-1 0,0 1 0,0 0 0,-1 0 0,1-1 0,0 1 0,0 0 0,0 0 0,-1 0 1,1-1-1,0 1 0,0 0 0,-1 0 0,1 0 0,0 0 0,0 0 0,-1 0 0,1 0 0,0-1 0,-1 1 1,1 0-1,0 0 0,0 0 0,-1 0 0,1 0 0,0 0 0,-1 0 0,1 0 0,0 1 0,0-1 0,-1 0 1,1 0-1,0 0 0,-1 0 0,1 0 0,0 0 0,0 0 0,-1 1 0,1-1 0,0 0 0,0 0 0,0 0 0,-1 1 1,1-1-1,0 0 0,0 0 0,0 1 0,0-1 0,-1 0 0,1 0 0,0 1 0,0-1 0,0 0 0,0 0 1,0 1-1,0-1 0,0 1 0,0 20-28,6 7 52,0 0 0,2 0-1,2-1 1,19 41 0,64 98 145,-19-38-172,-18-17 30,62 110-90,-78-161-2049,-40-60 2032,0 0 0,0 1-1,0-1 1,0 0 0,0 1 0,1-1 0,-1 0-1,0 1 1,0-1 0,0 0 0,1 1 0,-1-1-1,0 0 1,1 0 0,-1 1 0,0-1 0,0 0-1,1 0 1,-1 0 0,1 1 0,-1-1 0,0 0-1,1 0 1,-1 0 0,0 0 0,1 0 0,-1 0-1,0 0 1,1 0 0,-1 0 0,1 0 0,-1 0-1,0 0 1,1 0 0,-1 0 0,1 0 0,-1 0-1,0 0 1,1 0 0,-1 0 0,0-1-1,1 1 1,-1 0 0,0 0 0,1 0 0,-1-1-1,0 1 1,0 0 0,1-1 0,-1 1 0,0 0-1,0 0 1,1-1 0,-1 1 0,0 0 0,0-1-1,0 1 1,0 0 0,1-1 0,-1 1 0,0-1-1,0 1 1,0 0 0,0-1 0,0 1 0,0-1-1,0 1 1,0-1 0,1-10-3994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10 151 8960,'-9'7'10390,"21"-10"-7751,66-15-2539,194-56-3603,-206 53-886,5-2-3952,-26 4 4565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8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9344,'0'0'3061,"13"-10"1141,-7 3-3876,0 0-1,1 1 0,-1-1 1,1 1-1,0 0 0,9-4 1,-12 7-171,0 1 0,0-1 0,0 1 0,1 0 0,-1 1 0,1-1 0,-1 1 0,1-1 0,0 1 0,-1 1 0,1-1 0,0 1 0,6 0 0,-10 0-71,0 0-1,-1 1 0,1-1 0,0 0 0,0 1 0,0-1 1,-1 1-1,1-1 0,0 1 0,0-1 0,-1 1 1,1-1-1,-1 1 0,1 0 0,0 0 0,-1-1 0,1 1 1,-1 0-1,0 0 0,1-1 0,-1 1 0,0 0 1,1 0-1,-1 0 0,0 0 0,0 0 0,0-1 0,1 1 1,-1 0-1,0 0 0,0 0 0,-1 0 0,1 1 1,0 5 116,-1-1 1,0 0 0,-3 10 0,-5 21-169,1 0 0,2 0 0,1 1 0,2-1 0,4 62 0,-1-93-47,1 0-1,0 0 0,0 0 1,0 0-1,1-1 0,0 1 1,0 0-1,4 7 0,-5-11 10,0 0 0,1-1 0,-1 1 0,0 0 0,1 0 0,-1-1 0,1 1 0,0-1 0,-1 1 0,1-1 0,0 0 0,0 0 0,0 0-1,0 0 1,0 0 0,0 0 0,0 0 0,0-1 0,1 1 0,-1-1 0,0 1 0,0-1 0,0 0 0,1 0 0,2 0 0,8-3-283,0 0 1,-1-1 0,0 0 0,1-1-1,-2 0 1,21-12 0,13-6-1609,25-4-2660,-58 23 2284,0 0 1,0 1-1,24-2 0,1 4-1961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49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8704,'-6'-10'7192,"17"29"-4630,6 24-2084,-2 0-1,14 67 1,-13-46-279,-15-58-184,91 357-697,-86-333 456,5 23-1071,3 0 0,25 66 0,-37-114 780,0-1 0,0 0-1,0 0 1,0 1 0,1-1-1,-1-1 1,1 1 0,0 0-1,0-1 1,0 0 0,7 6-1,-8-8-59,1 0-1,0 0 0,0 0 0,-1 0 1,7 1-1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0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14 808 7808,'-1'3'519,"1"-1"1,0 1 0,1-1 0,-1 1-1,0-1 1,1 1 0,0-1-1,0 4 1,0-5-241,6 7 2385,-6-8-2614,0 0-1,-1 0 1,1 0-1,0 0 1,-1 0-1,1 0 1,-1 0-1,1-1 1,0 1-1,-1 0 1,1-1-1,0 1 1,-1 0-1,1-1 1,-1 1-1,1-1 1,0 0 0,12-10 282,-1 0 1,-1-2-1,0 1 1,0-1 0,-1-1-1,-1 0 1,10-19 0,-12 18-186,0 1 0,-1-1 0,0 0 0,-2-1 0,0 1 0,3-25 0,-4 16-94,-2 0 1,-1 0-1,-5-41 0,1 24-35,-3 0-1,-1 1 1,-2-1-1,-2 2 1,-1-1 0,-29-57-1,41 96-16,-10-21 35,-1 1 0,-1 0-1,-18-21 1,25 38-90,3 9 7,4 10-23,-1-15 65,11 76 306,39 133 1,-38-176-304,0-1 1,2 0 0,2 0 0,20 29-1,-4-12-269,61 68-1,-90-115 225,6 10-509,1-2 1,0 1-1,0-1 0,1-1 1,16 11-1,-26-19 361,0-1 0,0 1 0,0-1 0,-1 1 0,1-1 0,0 1 0,0-1 0,0 0 1,0 0-1,0 1 0,0-1 0,0 0 0,0 0 0,0 0 0,0 0 0,0 0 0,0 0 0,0 0 0,0 0 0,0-1 0,0 1 0,0 0 0,0-1 0,0 1 0,0 0 0,1-2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0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4 124 10112,'-4'0'10703,"11"-3"-10573,0 0 0,0 0 0,0 1 0,0 0 0,12-1 0,-4-1-83,63-13-1802,100-37 1,-125 35-683,-3 6-2027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1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0 7808,'-6'2'770,"-1"-1"1,0 1-1,1 1 1,0-1-1,-1 1 0,1 0 1,0 0-1,0 1 1,0 0-1,1 0 1,0 0-1,-8 8 2998,19-7-2622,0 0-794,0-1 0,1 1-1,-1-1 1,1-1-1,0 1 1,1-1-1,10 4 1,-2-1 14,3 1-145,0-1 1,0-1-1,1-1 1,-1-1 0,1 0-1,35-1 1,118-15 119,-167 12-329,24-3 26,45-14 0,-36 7-103,-29 10-1962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2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9600,'0'-2'351,"0"1"1,0-1 0,1 1-1,-1-1 1,0 1-1,0 0 1,1-1 0,-1 1-1,1-1 1,-1 1-1,1 0 1,0-1 0,-1 1-1,1 0 1,0 0-1,0-1 1,0 1 0,0 0-1,0 0 1,0 0-1,2-1 1,-1 0-156,1 1 1,-1 0-1,1 0 0,0 0 0,-1 0 1,1 0-1,0 1 0,0-1 1,-1 1-1,6 0 0,3 0 97,0 1 0,1 0 0,-1 1 0,17 4 0,-22-4 12,0 0 0,0 0-1,0 0 1,-1 1 0,1 0-1,7 5 1,-10-6-188,0 1 0,-1-1 0,1 1 0,0 0 0,-1 0 0,0 0 0,0 0 0,1 0 0,-2 0 0,1 1 0,0-1 0,1 6 0,1 6-10,0 1 1,-1 0-1,-1 0 1,0 1-1,-2-1 1,0 24-1,-18 98-1,17-130-106,-21 92 64,12-61-131,-5 46 1,14-83 60,1-1 0,0 1 1,0 0-1,-1 0 0,1 0 1,1 0-1,-1 0 0,0 0 0,0-1 1,1 1-1,-1 0 0,1 0 0,-1 0 1,1-1-1,0 1 0,0 0 1,0 0-1,0-1 0,0 1 0,0-1 1,0 1-1,0-1 0,1 0 1,-1 1-1,1-1 0,-1 0 0,1 0 1,-1 0-1,1 0 0,-1 0 0,1 0 1,0 0-1,0-1 0,-1 1 1,1-1-1,0 1 0,0-1 0,0 0 1,0 0-1,3 1 0,14-2-26,1 0-1,-1-1 1,0-1-1,34-9 0,-20 4-337,-17 4-1108,1-1-1,-1-1 1,0-1-1,27-15 1,-21 10-3508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3:52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9984,'31'18'4395,"-23"-14"-3566,0 0 0,-1 1 0,1 0 1,-1 0-1,8 8 0,10 11-122,-2 0 0,-1 2 1,-1 0-1,26 45 0,-21-21-511,-3 1 0,-1 2 0,22 84 0,-38-112-376,-1 1 0,-2 0 0,0 1-1,-2-1 1,-1 0 0,-4 34 0,-1-19-1185,-2-1 1,-2 0-1,-18 50 0,23-80 864,-19 63-5211,18-48 1947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19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93 112 6656,'-6'-5'1117,"-1"0"-1,0 1 1,0 0 0,-14-5 0,17 8-206,0 1 0,0-1 0,-1 1 0,1 0 0,-20 2 5845,29-3-5694,16-4-263,-1 0 1,35-2-1,-4 1-30,46-13 25,47-6-340,-60 9-2389,-40 15-7143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0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9344,'-23'10'15695,"33"-5"-14836,112-5 979,-39 0-7319,-73-1 1721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1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21 109 8704,'-21'0'13130,"26"-12"-11855,-2 4-1113,1 1 1,1-1-1,0 1 0,0 0 1,0 1-1,0-1 1,1 1-1,0 0 1,1 0-1,9-6 0,-13 10-90,-1 0 0,1 0-1,0 0 1,0 1-1,1 0 1,-1-1-1,0 1 1,0 0-1,1 1 1,-1-1-1,0 0 1,1 1-1,-1 0 1,1 0-1,-1 0 1,0 0-1,1 0 1,-1 1 0,1 0-1,-1 0 1,0-1-1,0 2 1,1-1-1,-1 0 1,0 1-1,0-1 1,0 1-1,4 3 1,-3-1 24,0 0 1,-1 0-1,1 0 0,-1 0 1,1 0-1,-1 1 0,-1 0 1,1-1-1,-1 1 1,0 0-1,0 0 0,0 0 1,0 1-1,-1-1 0,0 0 1,0 8-1,1 8 5,-2 0 1,-3 39-1,1-39-70,-2 30-47,-15 324-53,19-367 43,0-1-1,1 0 1,0 0 0,0 1 0,4 12 0,-5-18 31,1-1 0,0 1 0,-1 0 0,1-1 0,0 1 0,0-1 0,0 0 0,0 1 1,0-1-1,0 0 0,0 0 0,0 1 0,1-1 0,-1 0 0,0 0 0,1 0 0,-1-1 0,1 1 0,-1 0 0,1 0 0,-1-1 0,1 1 0,0-1 1,-1 1-1,1-1 0,0 0 0,-1 0 0,1 0 0,0 0 0,-1 0 0,3 0 0,192-37 859,-152 27-885,27-11 197,5-1-3227,-74 21 2199,1 1-1,-1 0 1,1 0-1,0 0 1,-1 0 0,5 1-1,7 1-3846,-1-5-298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1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10624,'1'-10'5608,"11"16"-3830,16 19-919,4 11-141,-2 1 0,-2 2 0,-2 0 1,-1 2-1,25 55 0,-28-42 90,-3 1 1,23 102-1,-32-115-604,-8-35-190,43 199 529,-36-156-1340,-3 0 0,0 57 0,-6-80-241,-1-16 110,0 0 1,1-1-1,1 1 1,0 0-1,0-1 0,1 1 1,6 17-1,4-10-3706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2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1100 10112,'2'2'565,"1"0"1,-1 0-1,1 0 0,0-1 1,-1 1-1,1-1 1,0 1-1,0-1 0,0 0 1,0 0-1,0 0 1,1-1-1,4 1 1,-5 0-416,1-1 0,0 0 1,0 0-1,-1 0 0,1-1 1,0 1-1,-1-1 1,1 0-1,0 0 0,-1 0 1,1-1-1,-1 1 0,1-1 1,-1 0-1,0 0 1,0 0-1,0 0 0,4-4 1,0-2 95,-1 1 0,-1-1 1,0-1-1,0 1 0,0-1 0,-1 1 1,0-1-1,-1-1 0,0 1 1,0 0-1,1-17 0,0-8 184,0-67 0,-4 86-341,-8-197 108,3 170-163,-1 0-1,-24-82 1,16 81-52,-2 1-1,-2 0 0,-2 2 1,-2 0-1,-1 1 0,-2 1 1,-32-37-1,22 28-194,50 70 169,-1 1 1,17 36 0,-7-10 82,118 252-92,-116-233 46,3 9-6,63 123 1,41 8-1908,-112-174 541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3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8960,'4'6'8067,"7"-4"-4600,18-2-2760,-19 0 187,74-4 338,148-26 0,-121 6-3082,-102 22 1174,-7 1 273,1 1 0,-1-1 0,0 0 1,1 0-1,-1 0 0,0 0 0,5-2 0,0-9-4744,-6 9 4780,0-12-3937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3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9216,'-19'54'6528,"5"0"-3640,8-25-2591,2 0-1,0 0 1,2 53-1,6-17-93,3 0-1,4-1 1,1 0 0,4-1-1,2 0 1,39 86 0,-33-100-219,2 0 1,2-2 0,2-1-1,2-2 1,2-1 0,2-1-1,73 65 1,-98-97-492,1-1 1,-1 0-1,2-1 0,-1 0 1,1-1-1,0 0 0,1-1 1,-1-1-1,27 8 1,-8-6-3862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4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9984,'-4'3'4229,"4"-3"-4083,-1 12 739,1-8-359,2 25 603,1 1 0,2-1-1,12 44 1,-3-12-748,10 43-17,6 33-184,4 26-1641,-29-151 691,-1-1-3676,-4-18 2041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2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10112,'2'-2'902,"0"1"0,0-1 0,1 1 1,-1-1-1,0 1 0,1 0 0,-1 0 0,5-2 1,25-4 3116,-11 2-2975,28-8-235,97-27 436,-106 26-1445,61-29 0,-77 31-757,47-22-9707,-47 26 6296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4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1 186 9600,'16'4'5207,"-14"-3"-4971,0-1 0,1 1-1,-1 0 1,0-1 0,0 0-1,0 1 1,4-1 0,-1 0 192,0-1 1,0 0 0,1 1-1,-1-2 1,0 1 0,0-1-1,0 1 1,9-6-1,1-2 391,20-14 0,1-1-53,-6 8-640,0 1 0,33-10 0,66-17-6332,-113 37 4637,10-3-1716,-3-4-763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4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 9472,'-14'-9'8639,"15"16"-6585,6 18-1637,2 1 0,1-1-1,1-1 1,14 25 0,5 10 224,117 305-566,-144-355-868,1 1 0,0-1 0,0 0 0,1-1 0,7 10 0,-12-18 745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5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11264,'19'4'2256,"0"0"0,20 8-1,-37-11-1947,1 0-1,-1 0 0,1 1 0,-1-1 0,1 1 1,3 3-1,5 3 636,24 16 219,0 1 1,-2 2 0,40 41-1,-41-33-646,-2 1 0,31 51 0,-47-64-420,0 0 0,-2 1-1,-1 0 1,-1 1 0,10 41 0,-16-45-234,-1 1 0,-1 0 0,0 0-1,-2 0 1,-1 0 0,-7 43 0,-4-9-1728,-26 78 0,-11-12-5947,40-103 3051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7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1077 7808,'-9'84'8714,"8"-83"-8654,1 0-1,0 1 1,0-1 0,1 1-1,-1-1 1,0 1 0,0-1-1,1 0 1,-1 1-1,1-1 1,-1 0 0,1 1-1,-1-1 1,1 0 0,0 0-1,1 2 1,0-1 62,0-1 0,-1 0 0,1 0 0,0 0 1,0 0-1,0 0 0,0 0 0,0 0 0,1-1 0,1 1 0,0 0-4,1-1 0,-1 1-1,0-1 1,0 0 0,1 0-1,-1-1 1,0 1 0,0-1-1,0 0 1,1 0 0,-1 0 0,0-1-1,0 1 1,0-1 0,-1 0-1,1 0 1,0 0 0,-1-1-1,1 0 1,-1 1 0,0-1-1,0 0 1,0 0 0,0-1-1,-1 1 1,1 0 0,-1-1-1,0 0 1,0 0 0,2-3-1,1-10 16,0-1 0,-1 1 0,0-1 0,-2 1 0,0-1 0,-1 0 0,0 0 0,-2 0 0,-4-33-1,-3 12-97,-1 1-1,-2 0 1,-23-53-1,-43-128-60,18 44-297,40 127 146,-39-71-1,40 86 91,-22-36 79,34 60-1,0 0 0,-1 0 1,-1 1-1,-13-13 0,20 28-97,3 2 99,1 0 1,0 0-1,1-1 0,4 10 1,8 19-63,26 98-46,-9-26 124,84 216-66,-88-257 74,3-2 0,70 105 0,-71-128-238,3-1 0,1-1-1,74 65 1,-96-98-1990,-7-35-8084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8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8 9216,'-2'0'228,"0"0"1,0 0 0,0 0-1,0 0 1,0 1 0,0-1-1,0 0 1,0 1 0,0 0-1,0-1 1,0 1 0,1 0-1,-1 0 1,0 0 0,0 0-1,1 0 1,-1 1 0,1-1-1,-1 0 1,1 1 0,-1-1-1,1 1 1,0-1 0,0 1-1,0 0 1,0 0 0,0-1-1,0 1 1,0 0 0,1 0-1,-2 3 1,1-2-128,0 0 1,0 1-1,1-1 1,-1 0-1,1 1 1,-1-1-1,1 1 1,0-1-1,1 1 1,-1-1-1,0 1 1,1-1-1,0 0 1,0 1-1,0-1 1,2 5-1,0-4 5,-1 0-1,1 0 1,0 0-1,0 0 1,1 0-1,-1 0 0,1-1 1,0 0-1,0 1 1,5 2-1,3 1 154,0-1-1,1 0 1,0-1 0,0 0-1,0-1 1,0 0 0,18 2-1,-3-3 131,-1-2-1,0 0 1,1-1-1,-1-2 1,50-10-1,130-45 590,-177 48-895,62-22 27,-33 10-333,62-13 0,-74 26-1685,-8 2-2908,1-5-5958,-18 4 6513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8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83 11392,'-2'3'7894,"14"-2"-6183,53-14-208,221-52 690,-281 63-2616,1 0 1,-1 1-1,1 0 1,-1 0-1,1 0 1,-1 1-1,1-1 1,9 2-1,-15-1 267,1 1 0,-1-1 1,1 0-1,-1 0 0,1 1 0,-1-1 0,1 1 0,-1-1 1,1 0-1,-1 1 0,0-1 0,1 1 0,-1-1 1,1 1-1,-1-1 0,0 1 0,0-1 0,1 1 0,-1-1 1,0 1-1,0 0 0,1 0 0,-1 7-2078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2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9216,'6'7'4669,"-6"-7"-4508,15 1 2798,-10-2-2423,0 1 0,-1-1 0,1 0 0,6-2 0,8-7 146,-1 0 0,1-1 1,16-13-1,11-7-414,-45 30-265,24-15 10,30-13-1,-46 26-554,-1-1 0,1 1 0,0 0 0,1 1-1,-1 0 1,0 1 0,16-1 0,38 5-6791,-27 0 3205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30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87 7808,'-15'-3'8004,"4"3"-6003,11-1-1983,-1 1 1,1 0 0,0 0-1,0 0 1,0 0-1,0 0 1,0 0 0,0 0-1,0 0 1,0 0-1,0 0 1,0-1 0,0 1-1,0 0 1,0 0 0,0 0-1,0 0 1,0 0-1,-1 0 1,1 0 0,0 0-1,0-1 1,0 1-1,0 0 1,0 0 0,0 0-1,1 0 1,-1 0-1,0 0 1,0 0 0,0-1-1,0 1 1,0 0-1,0 0 1,0 0 0,0 0-1,0 0 1,0 0 0,0 0-1,0 0 1,0 0-1,0 0 1,0-1 0,0 1-1,1 0 1,-1 0-1,0 0 1,0 0 0,0 0-1,0 0 1,4-5 237,4-1-30,-1 1-1,1 0 1,0 0 0,0 1-1,16-6 1,47-13 436,-56 19-407,1 0 0,0 1-1,0 1 1,29-1 0,-40 3-158,0 0 0,0 1 0,0-1 0,0 1 0,0 0 0,0 1 1,0-1-1,0 1 0,0 0 0,0 0 0,-1 1 0,1-1 0,-1 1 0,0 0 0,0 0 0,0 0 1,0 1-1,0-1 0,3 6 0,-3-3-2,0 1 1,0-1-1,-1 1 0,1 0 1,-2 0-1,1 0 1,1 9-1,8 54 166,-10-52-208,18 199 95,8 58-237,-27-269 89,0-1 0,0 1 0,1-1 0,-1 0 0,1 0 0,1 0 0,-1 0 0,1 0 0,3 5 0,-4-8 34,-1 0 0,1 1 0,1-1 0,-1 0 0,0-1 0,0 1 0,1 0 0,-1-1 0,1 1 0,-1-1 0,1 0 0,0 0 0,-1 0 0,1 0-1,0 0 1,0 0 0,0-1 0,4 1 0,11-1 216,0-1 0,0-1 0,33-7 0,-14 2-60,242-36-1348,-275 42 413,-1 1-1,1 0 0,-1 0 1,1 0-1,-1 0 1,1 0-1,-1 1 1,1 0-1,6 1 0,-1 2-2629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31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9600,'3'1'7272,"10"6"-4826,15 13-975,-18-10-1126,0 1 1,0 0-1,-1 0 1,0 1-1,-1 0 1,-1 1-1,0 0 0,6 15 1,-4-3 30,0 0 0,-2 1 0,6 42 0,-1 47-528,-3 161 0,-9-270-252,0 0 0,0-1-1,0 1 1,1 0 0,0-1 0,0 1 0,0 0 0,4 7 0,-5-13 308,0 1-1,0-1 1,0 0 0,1 1 0,-1-1 0,0 0 0,0 1-1,0-1 1,1 0 0,-1 1 0,0-1 0,0 0 0,1 0 0,-1 1-1,0-1 1,0 0 0,1 0 0,-1 0 0,0 1 0,1-1-1,-1 0 1,0 0 0,1 0 0,-1 0 0,0 0 0,1 0-1,-1 0 1,1 0 0,-1 0 0,0 0 0,1 0 0,-1 0 0,0 0-1,1 0 1,-1 0 0,0 0 0,1 0 0,-1 0 0,0 0-1,1 0 1,-1-1 0,0 1 0,1 0 0,14-14-3118,6-12-1074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31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57 10496,'-18'17'10330,"33"-17"-7839,60-7-702,-26 1-1253,1 3-163,4-1 65,0-1-1,54-14 0,-26 5-130,-3 0-2592,-75 14 950,1-1 0,-1 1 0,0-1 0,0 1 0,1 1 1,7 0-1,4 3-3438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2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1 241 10112,'10'-7'9063,"28"-33"-7215,-16 14-1275,1 0 0,42-36 0,-53 53-435,0 0-1,0 1 0,1 1 1,0 0-1,0 0 0,0 1 0,1 1 1,26-6-1,-23 7 42,0 1-1,0 1 1,0 1 0,1 1-1,-1 0 1,0 1 0,0 1 0,0 0-1,21 6 1,-28-5-61,0 1 1,0 0-1,0 0 0,-1 1 1,1 0-1,-1 0 0,0 1 0,0 1 1,-1-1-1,0 1 0,0 1 1,-1 0-1,0 0 0,0 0 1,11 18-1,-9-9-65,-1 0 0,-1 0 1,0 0-1,-1 1 0,-1 0 1,-1 0-1,0 0 0,-1 1 1,-1 0-1,-1 25 0,-3 31-70,-16 97 0,-26 75-34,26-120 35,17-123-3,1 0 0,0 0-1,0 0 1,1-1 0,-1 1 0,1 0 0,-1 0-1,1 0 1,1 0 0,1 5 0,-2-8 13,0 1 1,0-1 0,0 0 0,0 1 0,0-1-1,0 0 1,0 0 0,0 0 0,0 0 0,1 0-1,-1 0 1,0 0 0,1 0 0,-1 0 0,1-1-1,-1 1 1,1-1 0,0 1 0,-1-1 0,1 1-1,-1-1 1,1 0 0,0 0 0,-1 0 0,1 0-1,2 0 1,15-3 182,0 0 0,-1-2 0,0 0 0,25-11 0,6-1-1,241-62-468,-267 73-50,-18 5 129,1-1-915,1 0-1,-1 0 1,10-4-1,-14 5 697,-1 0 0,1 0 0,-1 0 0,1 0 1,-1 0-1,1 0 0,-1 0 0,0-1 0,0 1 0,0-1 0,0 1 0,0-1 0,0 1 0,0-1 0,0 1 1,0-1-1,-1 0 0,2-1 0,2-21-4293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31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10624,'-13'1'7399,"11"0"-6928,2 0-249,-1 0 0,1 0 0,0-1 1,-1 1-1,1 0 0,0 0 0,0-1 0,0 1 1,0 0-1,0 0 0,0 0 0,0 0 0,0-1 1,0 1-1,0 0 0,1 1 0,3 17 152,2 1 0,0-1-1,1 0 1,17 33 0,-13-29-163,29 53 495,53 76-1,31 54-52,40 143-135,-106-222-687,-17-45-4484,-40-80 4299,0-1 0,-1 1-1,1-1 1,0 1 0,0-1-1,0 1 1,0-1-1,1 0 1,-1 0 0,0 1-1,0-1 1,1 0 0,-1 0-1,1 0 1,-1 0 0,1 0-1,2 0 1,13 1-4563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35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2275 8448,'-1'3'786,"1"-2"-575,-1 0-1,1 0 1,-1 0-1,1 0 0,0 1 1,-1-1-1,1 0 1,0 0-1,0 0 0,0 0 1,0 0-1,0 0 1,0 0-1,0 0 0,4 8 3608,2-24-2381,-2 9-1205,15-45 716,-1-1 1,12-67-1,-23 90-679,18-79 438,55-183 133,153-272-381,-95 245-411,-73 164 16,115-198 0,-152 306-215,36-62-530,-25 34-3554,-30 57-687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0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45 207 8192,'-1'9'1033,"-2"23"4142,21-32-3080,11 0-1161,0-1-1,53-9 0,-73 8-874,1-1 0,-1 1-1,1-1 1,-1-1 0,0 0-1,-1 0 1,1-1 0,-1 0-1,0-1 1,0 1 0,0-1-1,8-10 1,-13 13-32,0 0 0,-1 0-1,1-1 1,-1 1 0,0-1 0,0 1 0,-1-1 0,1 0-1,-1 0 1,1 0 0,-1 0 0,0 0 0,-1 0-1,1 0 1,-1 0 0,0 0 0,0 0 0,0-5-1,-1 6-10,0-1-1,1 1 1,-1 0-1,-1-1 0,1 1 1,0 0-1,-1 0 1,0 0-1,1 0 0,-1 0 1,-1 0-1,1 1 1,0-1-1,0 1 0,-1-1 1,0 1-1,1 0 0,-1 0 1,0 0-1,0 0 1,-6-2-1,-7-3-9,0 2 0,-1-1 0,0 2 0,-1 0-1,1 1 1,0 1 0,-1 1 0,1 0 0,-32 3 0,45-2-18,0 1 1,0-1 0,0 1 0,0 0 0,0 0-1,0 0 1,0 1 0,1-1 0,-1 1 0,0 0-1,1 0 1,-1 0 0,1 0 0,0 1-1,0 0 1,0-1 0,0 1 0,0 0 0,1 0-1,-1 1 1,1-1 0,0 0 0,0 1-1,0 0 1,0-1 0,0 1 0,1 0 0,-2 7-1,1 2-26,0-1 0,1 1 0,0-1 0,1 1 0,1-1 0,0 1 0,1-1 0,0 0 0,6 22 0,-3-19 32,1-1-1,-1 0 1,2 0-1,0-1 1,1 0-1,0 0 1,18 21-1,-6-13-30,0 0 0,42 31-1,-49-43 22,0 0 0,0-1 0,1-1 0,1 0 0,-1-1 0,28 8 0,-37-13 59,1 0-1,0 0 1,0 0-1,0-1 1,0 0-1,-1 0 1,1-1-1,0 1 0,0-1 1,0 0-1,-1-1 1,1 1-1,0-1 1,-1-1-1,0 1 1,1-1-1,-1 1 1,0-2-1,0 1 0,-1 0 1,1-1-1,-1 0 1,1 0-1,4-7 1,72-107-1979,-80 117 1645,0-1 1,1 1 0,-1 0-1,0 0 1,1-1 0,-1 1-1,1 0 1,0 0 0,-1 0 0,1 1-1,0-1 1,-1 0 0,1 1-1,0-1 1,2 0 0,13-3-4062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1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5 8832,'-6'-2'1204,"-9"-1"4317,46 26-3765,-21-15-1519,1-1 0,-1 2 0,12 11 0,-1 6 68,0 0 0,-2 1-1,17 30 1,42 96 381,-44-83-442,90 181 161,-12-52-473,-87-161-113,1-2-1,2-1 0,35 34 1,-61-67 96,5 5-122,1 0 0,-1-1 0,1 0 0,9 6 0,-15-11 23,0 0 0,0 0 0,0 0-1,-1 0 1,1-1 0,0 1 0,0 0 0,0-1 0,0 0 0,0 1 0,0-1 0,1 0 0,-1 0-1,0 0 1,0 0 0,0 0 0,0-1 0,0 1 0,0-1 0,0 1 0,0-1 0,0 0 0,0 0 0,-1 1-1,1-1 1,2-2 0,13-12-3112,-3-4-458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1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11136,'-14'0'7583</inkml:trace>
  <inkml:trace contextRef="#ctx0" brushRef="#br0" timeOffset="1">9 17 18399,'12'20'-640,"2"8"256,4 4-991,0-1-417,0 1-2592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1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88 9472,'-70'-68'3520,"47"56"-2752,5 5 576,9 7 31,0 0-735,5 4-192,4-1-928,0 6-383,9 2 415,4 10-1568,19 6-512,2 1-1248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2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93 230 12800,'-18'0'9989,"9"0"-7840,7 0-2080,-1 0 0,1 0 0,0 0 0,-1-1 0,1 1 0,0-1 0,0 1 0,-1-1 0,1 0 0,0 0 0,0 0 0,0 0 0,0-1 0,0 1 0,0 0 0,1-1 0,-1 1 0,0-1 0,1 0 0,-1 0 0,1 1 0,-1-1 0,1 0 0,0 0 0,0 0 0,0-1 0,0 1 0,0 0 0,1 0 0,-1 0 0,0-5 0,-3-10-39,-3-25 0,7 37-33,-1-1 1,1 1-1,0 0 0,1 0 0,-1-1 0,1 1 0,0 0 1,0 0-1,3-7 0,-3 10-15,-1 1 0,1 0 0,0 0 0,0 0 0,0 0 1,0 1-1,0-1 0,-1 0 0,2 0 0,-1 0 0,0 1 0,0-1 1,0 1-1,0-1 0,0 1 0,0-1 0,1 1 0,-1-1 0,0 1 0,0 0 1,1 0-1,-1 0 0,0 0 0,0 0 0,1 0 0,-1 0 0,0 0 1,3 1-1,4 0-107,0 1 1,0 1-1,11 4 1,-7-3-17,122 50-605,-64-24 681,-64-28 55,0 0 0,0 0 0,0-1 0,0 1 0,0-1 0,0-1 0,0 1-1,8-1 1,-10 0 17,0-1-1,-1 1 1,1-1-1,0 0 1,0 0-1,0 0 1,-1-1-1,1 1 1,-1-1-1,1 0 0,-1 0 1,1 0-1,3-5 1,10-8-32,-10 7 46,1 1 0,16-11 0,-22 16-45,0 1 1,1-1-1,-1 1 0,1 0 0,-1 0 1,1 0-1,-1 0 0,1 1 1,-1-1-1,1 1 0,0-1 0,0 1 1,-1 0-1,1 0 0,5 1 1,-3 1-533,0 0 0,0 1 1,0 0-1,0 0 0,-1 0 1,1 0-1,-1 1 1,0-1-1,6 8 0,2-1-1663,23 18-8192,-9-12 6225</inkml:trace>
  <inkml:trace contextRef="#ctx0" brushRef="#br0" timeOffset="1">815 13 10112,'-14'-8'3872,"5"8"-3040,-4-4 3103,4 4-127,13 12-4224,5 4-288,9-1-992,0 2-352,5 2-1279,4 1-513,0 8-64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2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44 10112,'-49'-34'3776,"28"25"767,21 18-4863,7 3-160,11 3 256,14 16-959,13 10-353,16 10-2912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3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52 228 10112,'-1'11'10517,"-2"-13"-10378,0-1 1,0 1 0,0-1-1,0 1 1,1-1-1,-1 0 1,1 0 0,0-1-1,0 1 1,0 0 0,0-1-1,0 1 1,-2-8-1,1 1-24,1 0 0,-1 0-1,1 0 1,0-11 0,1 10-81,0-1 0,1 0 0,0 1 0,1-1 0,0 0 0,1 1 0,5-18 0,-7 28-33,0 0 1,1 0 0,-1 0 0,0 0 0,1 0 0,-1 0-1,1 0 1,-1 1 0,1-1 0,-1 0 0,1 0-1,0 0 1,-1 1 0,1-1 0,0 0 0,0 1-1,-1-1 1,1 1 0,0-1 0,0 1 0,0-1 0,0 1-1,0-1 1,0 1 0,0 0 0,0 0 0,-1-1-1,1 1 1,0 0 0,0 0 0,0 0 0,0 0 0,0 0-1,0 0 1,0 1 0,0-1 0,0 0 0,1 1-1,3 1-33,1 0-1,-1 1 1,-1 0-1,1 0 1,7 6-1,-3-3-56,23 16-2052,51 27 0,-22-13-3960,-33-24 2229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3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25 8576,'-2'-2'734,"-1"-1"-1,1 1 1,-1-1 0,0 1 0,1 0 0,-6-3 0,7 5-397,-1-1 0,1 0 1,0 0-1,-1 1 0,1-1 0,0 1 1,-1-1-1,1 1 0,0 0 0,-1 0 1,1-1-1,-1 1 0,1 0 0,-1 0 1,1 0-1,-1 1 0,1-1 1,0 0-1,-3 1 0,4-1-300,-1 1 0,0-1 0,1 1 1,-1 0-1,1-1 0,-1 1 0,0 0 0,1-1 0,0 1 1,-1 0-1,1-1 0,-1 1 0,1 0 0,0 0 0,0-1 0,-1 1 1,1 0-1,0 0 0,0 0 0,0 1 0,1 20 228,7 15-138,27 72 0,-32-101-125,1 3-3,15 36-8,-17-43-8,0 0 0,0-1 0,0 0 0,0 0 0,1 1 0,0-1 0,-1 0 0,1-1 0,0 1 0,4 3 0,-6-6 12,-1 0 1,1 1-1,0-1 1,-1 0-1,1 1 0,-1-1 1,1 0-1,0 0 1,-1 1-1,1-1 0,0 0 1,-1 0-1,1 0 0,0 0 1,-1 0-1,1 0 1,0 0-1,-1 0 0,1 0 1,0 0-1,-1-1 1,1 1-1,-1 0 0,1 0 1,0 0-1,0-1 1,0 0 17,0 0 0,0 0 1,0 0-1,0 0 1,0 0-1,-1-1 0,1 1 1,0 0-1,-1 0 1,1 0-1,-1-1 0,1-1 1,1-6 149,0 0-1,0 0 1,-1-11 0,0 16-85,0-70 916,-2 42-287,1 32-687,0-1 1,0 1-1,0-1 1,0 1-1,0-1 1,0 1-1,0-1 1,0 1-1,1-1 1,-1 1-1,0-1 1,0 1-1,0-1 1,0 1-1,1-1 0,-1 1 1,0-1-1,1 1 1,0-1-1,-1 1-9,0 0-1,0 0 1,1 0-1,-1-1 1,0 1-1,1 0 1,-1 0-1,0 0 1,1 0-1,-1 0 1,0 0-1,1 1 1,-1-1-1,0 0 1,1 0-1,-1 0 1,0 0-1,1 0 1,-1 0-1,0 0 1,1 1-1,-1-1 1,20 18 138,-15-12-154,46 45-2187,0 1-4731,-33-37 2241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3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11776,'-6'0'5176,"3"8"-3374,2 13-1576,1-18 143,3 380 3361,-1 0-3626,-2-291-2322,-9-117-3142,9-3 955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4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 8448,'-4'-4'3168,"8"11"-2464,10 22 64,-1-10-64,5 17-256,8 8 0,5 2-64,5 2 0,0 5-192,-1 1-128,5 1-32,5 5-32,0 0 0,-1-4-224,1-5 0,-5-3-960,-8-17-416,-2-7-2272</inkml:trace>
  <inkml:trace contextRef="#ctx0" brushRef="#br0" timeOffset="1">157 445 9728,'9'7'3584,"0"-7"-2784,9-4 288,-9 4-32,3-3-481,1-2 1,1-2-320,4-1-96,4-1-96,10 2-768,4-1-287,3-1-3745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4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98 10368,'3'2'350,"1"0"1,-1 0-1,1 0 1,-1-1-1,1 0 1,0 0-1,-1 0 0,1 0 1,0 0-1,0-1 1,0 1-1,0-1 1,-1 0-1,1-1 1,0 1-1,0 0 1,0-1-1,0 0 1,-1 0-1,1 0 1,0-1-1,6-3 1,-4 2-237,0 0 1,-1-1 0,1 0-1,-1 0 1,0-1 0,0 1-1,-1-1 1,1 0 0,-1 0-1,0-1 1,0 1 0,5-12-1,-9 17-93,1-1 1,-1 0-1,0 1 0,1-1 0,-1 0 0,0 1 0,1-1 0,-1 0 0,0 0 0,0 0 0,0 1 0,0-1 0,0 0 0,0 0 1,0 1-1,0-1 0,0 0 0,0 0 0,0 0 0,0 1 0,-1-1 0,1 0 0,0 0 0,0 1 0,-1-1 0,1 0 0,-1 1 1,1-1-1,-1 0 0,1 1 0,-1-1 0,1 1 0,-1-1 0,1 1 0,-1-1 0,0 1 0,1-1 0,-1 1 0,0-1 0,1 1 1,-1 0-1,0-1 0,0 1 0,1 0 0,-3 0 0,0-1 1,-1 0 0,1 1 0,-1 0 0,1-1 0,-1 1 0,0 1 0,1-1 0,-1 1 0,-3 0 0,3 0-21,-1 1 1,1-1-1,0 1 1,1 0-1,-1 0 1,0 0 0,0 0-1,1 1 1,-1-1-1,-3 5 1,5-5 14,0 0 1,1 0-1,-1 0 1,1 0-1,0 1 1,-1-1-1,1 0 1,0 0-1,1 1 1,-1-1-1,0 1 0,1-1 1,-1 1-1,1-1 1,0 1-1,0-1 1,0 1-1,0-1 1,0 5-1,3 4 6,0-1-1,1 0 1,0 0-1,0 0 1,1 0-1,1 0 1,7 11-1,4 2-61,30 32-1,-39-46-107,0 0 0,1-1 0,0 0 0,1-1 0,19 11 0,-25-16-56,0 0-1,1 0 0,0 0 1,-1 0-1,1-1 0,0 0 0,0 0 1,0 0-1,0-1 0,0 0 0,0 0 1,0 0-1,0 0 0,0-1 1,0 0-1,6-1 0,2-3-959,0 0 1,0-1-1,-1-1 0,21-13 1,7-11-2677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5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 8064,'0'19'10721,"1"-16"-10126,7 7 248,-5-8-732,0 1 0,1-1 0,-1 0 0,0-1 0,0 1 0,1 0 0,-1-1-1,1 0 1,-1 0 0,1 0 0,0 0 0,-1-1 0,1 1 0,0-1 0,0 0 0,-1 0-1,1 0 1,0-1 0,-1 1 0,1-1 0,0 0 0,-1 0 0,5-2 0,23-9-119,31-16 0,-27 11-526,55-30-4484,-67 34 2357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5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10368,'-2'1'7480,"5"7"-5744,6 13-1433,6 1 119,0 0 0,2-2-1,25 27 1,23 28-146,-28-19-139,49 99 0,-13-21-1545,-54-104-191,1-1 0,31 36 1,-20-32-2642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6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27 9216,'-3'-7'1371,"3"5"-1000,-1 0-1,0 0 1,1 1 0,-1-1-1,0 0 1,0 0-1,0 1 1,0-1-1,-2-2 812,3 6-1036,0 0 0,1-1 1,0 1-1,-1-1 0,1 1 1,0-1-1,0 1 0,0-1 1,1 2-1,4 6 1,-4-4-124,34 66 659,90 131 0,39 5 1056,-158-198-1733,1-1-1,0-1 0,0 1 0,0-1 0,1-1 1,0 1-1,14 6 0,-18-11 3,0 1 0,0-1 0,0 0 0,1-1 1,-1 1-1,0-1 0,1 0 0,-1 0 0,1-1 0,0 1 0,-1-1 0,1-1 1,-1 1-1,1-1 0,-1 0 0,7-2 0,-8 2 44,0-1 1,0 1-1,-1-1 0,1 0 1,-1 0-1,1-1 1,-1 1-1,0-1 0,1 0 1,-1 1-1,-1-1 0,1-1 1,0 1-1,-1 0 0,0-1 1,1 1-1,-1-1 1,-1 0-1,1 1 0,0-1 1,-1 0-1,0 0 0,0 0 1,0 0-1,-1-1 0,1 1 1,-1-6-1,0 1 125,0-1 0,-1 1-1,0-1 1,-1 0 0,0 1-1,-1 0 1,0 0 0,0-1-1,-1 2 1,-7-15 0,9 19-152,-1-1 1,1 1 0,-1-1-1,0 1 1,-1 0-1,1 0 1,-1 0 0,1 1-1,-1-1 1,0 1 0,-1 0-1,1 0 1,0 1 0,-1-1-1,0 1 1,1 0-1,-1 0 1,0 0 0,0 1-1,-8-2 1,4 2-201,0 0-1,0 0 1,0 1 0,0 0-1,0 1 1,0 0 0,0 0-1,0 1 1,1 0 0,-1 1 0,0 0-1,1 0 1,0 1 0,0 0-1,0 0 1,-12 10 0,13-7-1205,18-4-3324,-10-3 4343,1 0 0,-1-1 1,1 1-1,-1-1 1,2 0-1,18-10-3499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6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11136,'-7'4'4907,"6"-3"-4732,2 10 2550,12 20-1275,-5-13-1017,15 43 46,53 126-286,-33-111-203,68 88-1,-40-61-224,-46-65-58,47 67-990,-58-86-21,2 0 0,35 32 0,-49-49 1021,-1 0 0,1-1 0,0 1 0,-1-1 0,1 1-1,0-1 1,0 0 0,0 0 0,0 0 0,0 0 0,0 0 0,1 0 0,-1-1-1,0 1 1,0-1 0,1 1 0,-1-1 0,0 0 0,0 0 0,1 0 0,-1 0 0,3-1-1,17-9-3198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7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35 8320,'0'-2'364,"-1"0"1,1 1 0,-1-1-1,0 1 1,0-1 0,0 1-1,0-1 1,0 1-1,0-1 1,0 1 0,-1 0-1,1-1 1,0 1 0,-1 0-1,-2-2 1,1 2 174,0 0 0,0 0 0,0 1 0,0-1 0,-1 0 0,-4 1 1,-9-2 758,11 1-959,0 0 0,-1 1 1,1 0-1,-1 0 0,1 1 0,0-1 0,-1 1 0,-9 3 1,13-3-283,0 0 0,1 0 0,-1 0 0,0 1 0,1-1 0,-1 1 0,1-1 1,-1 1-1,1 0 0,0 0 0,0 0 0,0 0 0,0 0 0,0 0 0,0 1 1,1-1-1,-1 1 0,1-1 0,-1 1 0,1-1 0,-1 5 0,0 2-36,1 0 0,0 0 0,0 0 0,1 0 0,0 0 0,1 0 0,0 0 0,4 14 0,2 6-78,15 35 0,-8-30-35,18 33 0,-25-52 53,2-2 0,0 1 0,0-1 0,21 22 0,-26-32 29,0 1 0,1-1 0,-1 1 0,0-1 0,1-1 0,0 1-1,0-1 1,0 0 0,0 0 0,0 0 0,0 0 0,0-1 0,0 0 0,1 0-1,-1-1 1,1 1 0,9-2 0,-9 1-200,0-1 0,0-1 0,0 1 0,0-1 0,0 0 0,0 0 1,-1-1-1,1 0 0,-1 0 0,1 0 0,-1-1 0,0 1 0,0-1 0,-1 0 0,7-7 0,38-54-5640,-27 35 1386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9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15 6784,'-22'-15'8912,"28"25"-8071,-3-7-664,132 201 1129,54 73-2468,-172-255 753,20 23-1640,-27-37 273,-1-7-1760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9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1 182 9216,'16'-8'3520,"-2"-4"-2752,8-3 288,-13 6-96,0-6-224,5-1-1,-1-8-447,5 0-192,9 1-64,3 7-544,11 4-191,8 7-1409,5 5-640,-1-3-1120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4:59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334 353 7552,'4'9'2880,"1"3"-2240,13 3 64,-5-8-192,1 5-352,-1 0-96,5 0-128,0 0 32,5 0-1888,-7 5-832,7-5-128,4 3 64</inkml:trace>
  <inkml:trace contextRef="#ctx0" brushRef="#br0" timeOffset="1">35 9 9088,'-27'-9'3424,"23"14"-2656,1-5 448,3 7-1504,3 1-192,10 1-768,10 3-320,8 3-1856,19 4-768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3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13 11904,'-15'-13'8847,"43"38"-7556,1-2-1,59 37 1,18 14-1008,-66-43-194,2-1 0,72 38 0,73 23-1013,-118-58-2616,-56-29 1394,-12-4 2029,-1 0 0,0 0 0,0 0 0,1 0 0,-1 0 0,0 0 0,4-9-3510,-7-3-1306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0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120 269 11392,'-32'-2'6849,"-2"0"-3677,32 2-3162,0-1-1,1 1 1,-1 0 0,1-1 0,-1 1 0,1-1 0,-1 1 0,1-1 0,0 0 0,-1 1 0,1-1 0,0 0-1,-1 0 1,1 0 0,0 0 0,0 0 0,0-1 0,0 1 0,0 0 0,0 0 0,0-1 0,0 1 0,1 0-1,-1-1 1,1 1 0,-1-1 0,0-1 0,-2-7-6,1 0 1,0 1-1,-1-14 1,1 9 20,-7-60-106,9 63 45,0 1 1,1 0 0,0 0-1,1 0 1,3-13-1,-5 22 38,0 0 0,0 0 0,1 0 0,-1 0-1,1 0 1,-1 0 0,1 0 0,-1 0 0,1 0 0,-1 0-1,1 0 1,0 0 0,0 0 0,-1 0 0,1 0 0,0 0-1,0 1 1,0-1 0,0 0 0,0 1 0,0-1 0,0 1-1,0-1 1,0 1 0,0-1 0,0 1 0,1 0-1,-1 0 1,0-1 0,0 1 0,0 0 0,0 0 0,1 0-1,-1 0 1,2 1 0,2 0 13,1 1-1,0 0 1,0 0-1,-1 0 1,9 6-1,-4-3 4,-8-4-8,13 7-25,1-1 0,0 0 0,24 6 0,-35-12 23,0 0 1,0 0-1,1-1 1,-1 1-1,0-1 1,1 0-1,-1-1 1,0 1-1,0-1 1,1 0-1,-1-1 1,0 1-1,0-1 0,0 0 1,6-4-1,-6 3 19,0 1 0,0-1-1,0 1 1,1 0 0,-1 0-1,0 1 1,7-1-1,-8 1-67,0 1-1,0 0 0,0 1 0,-1-1 1,1 1-1,0-1 0,0 1 0,0 0 1,-1 1-1,1-1 0,5 3 0,1 2-920,-1 1-1,16 11 1,11 9-3942,-14-15 600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0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10 167 9216,'0'0'169,"1"0"0,0 1-1,-1-1 1,1 0 0,-1 0 0,1 0 0,0 1 0,-1-1 0,1 0 0,0 0 0,-1 0 0,1 0 0,-1 0 0,1 0 0,0 0-1,-1 0 1,1-1 0,0 1 0,-1 0 0,1 0 0,-1 0 0,1-1 0,0 1 0,0-1 0,0 0 28,0 0 0,0 0 0,1 0 0,-1-1 0,-1 1 0,1 0 1,0-1-1,0 1 0,0 0 0,0-3 0,2-5 241,0 0 0,2-18 0,-3 17-58,0 2-260,0 0 0,-1-1 0,-1 1 0,1-11 0,-1 17-108,0 0 0,-1 0 0,1 0 0,0 0 0,0 0 0,-1 1 1,1-1-1,-1 0 0,0 0 0,1 0 0,-1 1 0,0-1 0,0 0 0,0 0 0,0 1 1,0-1-1,-1 1 0,1-1 0,0 1 0,-1 0 0,1 0 0,-1-1 0,-3-1 0,5 3-24,-1 0-1,0 0 0,0 0 1,1 0-1,-1 0 0,0 0 0,0 0 1,0 0-1,1 0 0,-1 0 0,0 0 1,0 1-1,1-1 0,-1 0 1,0 1-1,0-1 0,1 0 0,-1 1 1,0-1-1,1 1 0,-1-1 1,1 1-1,-1-1 0,1 1 0,-1-1 1,1 1-1,-1 0 0,1-1 0,-1 1 1,1 0-1,0-1 0,-1 1 1,1 0-1,-1 1 0,0 1-29,-1 1 0,1 0-1,0 0 1,0 0 0,-1 7 0,1 4 23,0 0 1,1 0 0,5 29-1,-4-36 18,1 0 0,0 0-1,0 0 1,1 0 0,0-1-1,0 1 1,1-1 0,9 13-1,-11-17-3,0-1 0,0 0 0,0 0-1,0 0 1,1 0 0,-1 0 0,1 0-1,0-1 1,-1 1 0,1-1 0,0 0-1,0 0 1,0 0 0,0 0 0,0-1-1,0 1 1,0-1 0,0 1 0,0-1-1,0 0 1,0 0 0,0-1 0,0 1-1,0-1 1,0 1 0,5-3 0,4-1-253,-1 0 1,0-1 0,0 0 0,-1-1-1,15-11 1,7-6-1791,0-4-1834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1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11 9472,'-1'-1'358,"-1"0"-1,1 0 1,0 0 0,-1 0 0,0 0 0,1 0 0,-1 1-1,1-1 1,-1 0 0,0 1 0,1-1 0,-1 1 0,0 0 0,0-1-1,0 1 1,1 0 0,-3 0 0,2 1-190,0-1 0,1 1 0,-1-1 1,0 1-1,0-1 0,1 1 0,-1 0 0,0 0 1,1 0-1,-1 0 0,1 0 0,-1 1 0,-2 1 0,1 1-111,0 0-1,1 0 1,-1 0-1,1 0 1,0 0 0,0 0-1,0 1 1,0-1-1,1 1 1,-1-1-1,1 1 1,0 5-1,0 8 62,1-1 1,1 0-1,3 23 0,15 52-26,-15-74-81,0 1 12,1 0-1,11 26 1,-13-38-16,1 0 0,-1 0 0,1-1 0,0 1 0,1-1 0,0 0 0,0 0 1,0 0-1,7 5 0,-10-9-4,1 0 0,-1-1 0,1 1 0,0-1 0,-1 0 0,1 0 0,0 0 0,0 0 0,0 0 0,-1-1 0,1 1 0,0-1 0,6 0 0,-3 0 11,0-1 0,0 0 0,0 0 0,0 0 0,-1-1 0,9-3 0,1-2 0,0-1 0,0 0 1,23-18-1,35-35-678,-29 16-2757,-21 21-1080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1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27 8576,'-4'-4'899,"-1"1"0,1 0 1,-1 0-1,0 0 1,-5-2-1,8 4-632,0 0 0,0 0 1,1 1-1,-1-1 0,0 1 1,0-1-1,0 1 0,0 0 0,0 0 1,0 0-1,0 0 0,0 0 0,0 0 1,0 0-1,0 1 0,0-1 1,1 1-1,-4 0 0,4 0-210,0 1-1,-1-1 1,1 0 0,0 0-1,0 0 1,1 1 0,-1-1-1,0 0 1,0 1-1,0-1 1,1 0 0,-1 1-1,1-1 1,-1 1 0,1 0-1,0-1 1,0 1 0,-1-1-1,1 1 1,0-1 0,0 1-1,1 0 1,-1 2-1,1 4-23,1 1-1,-1-1 0,4 9 0,0-2 20,1-1-1,1-1 1,0 1 0,0-1-1,17 22 1,-10-18-50,0 0 1,1-1 0,24 19-1,-32-29-11,1 0 0,1-1 0,-1 1 0,1-2 0,0 1 1,0-1-1,15 4 0,-22-7 51,1 0 0,-1-1 1,1 1-1,-1-1 0,0 1 0,1-1 1,-1 0-1,1 0 0,-1 0 0,1-1 1,-1 1-1,0 0 0,1-1 1,-1 0-1,0 0 0,1 1 0,-1-1 1,0 0-1,0-1 0,0 1 0,0 0 1,0-1-1,0 1 0,0-1 1,0 1-1,0-1 0,-1 0 0,1 0 1,-1 0-1,1 0 0,-1 0 1,0 0-1,0 0 0,0-1 0,1-2 1,0 0 100,-1-1 1,0 1-1,0-1 1,-1 1 0,1-1-1,-1 1 1,0-1 0,-2-10-1,-11-46 487,9 50-510,-5-23 171,-8-32 330,17 67-619,0 0 0,0-1 0,0 1 0,-1 0 0,1 0 0,0 0 0,0 0 0,0-1 0,0 1 0,0 0 0,0 0 0,0 0 0,0 0-1,0-1 1,0 1 0,0 0 0,0 0 0,0 0 0,0-1 0,0 1 0,0 0 0,0 0 0,0 0 0,0-1 0,0 1 0,0 0 0,0 0 0,0 0 0,0-1 0,0 1 0,1 0-1,-1 0 1,0 0 0,0 0 0,0 0 0,0-1 0,0 1 0,1 0 0,-1 0 0,0 0 0,0 0 0,0 0 0,0 0 0,1 0 0,-1 0 0,0-1 0,10 9 24,12 21-100,-20-26 57,4 5 17,1 0-1,0 0 1,0-1 0,1 1 0,0-2 0,0 1-1,11 6 1,-14-10-11,0 0 0,1 0-1,-1-1 1,1 0 0,0 0 0,-1 0-1,1-1 1,0 0 0,0 0 0,0 0-1,0-1 1,0 0 0,0 0-1,8-1 1,-10 0 11,0 0-1,-1 0 0,1-1 0,0 1 1,-1-1-1,1 0 0,-1 0 0,0 0 1,1 0-1,-1 0 0,5-5 0,1-4 31,18-22 0,-21 25-44,0 0-1,0 0 0,1 1 0,0 0 1,13-11-1,-16 16-79,0 0 1,0 0-1,1 1 1,-1-1-1,1 1 1,0 0-1,-1 0 1,1 0-1,0 1 1,-1-1-1,1 1 1,0 1-1,0-1 0,-1 0 1,8 3-1,-6-2-662,0 0 1,0 0-1,0-1 0,0 0 0,0 0 0,0-1 0,0 1 0,0-1 0,10-3 0,-3-4-2118,-3 0-1158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2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11904,'0'0'6175,"4"12"-4575,5 12-672,14 16-192,13 7-160,18 1-352,12 3-128,6 1-64,-6 4-480,-3 2-96,-5 2-928,-5-9-320,-8-7-479,-14-13-193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2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95 10752,'-14'7'4032,"19"-7"-3136,4-3 447,-5 3 65,10-4-672,8-4-128,4-1-320,10-3-128,4 2-64,5-2-576,-1 0-160,-4 0-1152,-4 0-543,-4 4-2433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3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16 10112,'-9'-15'11167,"14"18"-10367,4 9-416,9 12-32,12 7 0,10 5-192,14 0-32,-4 0-416,2-9-128,-2-3-1376,-1 0-480,-5-4-3487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3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8 8960,'0'-1'188,"-2"0"223,1 0-1,0 0 1,-1 0-1,1 1 1,0-1-1,-1 0 1,-9 0 4414,13 6-4487,1-1-1,0 0 0,1 0 0,5 6 1,6 7 23,95 110 630,-50-61-654,64 70 289,70 84 988,-168-183-1231,-20-28-325,0 0 0,0 0 0,1 0 0,1-1 0,-1 0 1,13 10-1,-12-13-57,-1 0 1,0 0-1,16 6 1,-20-10-8,1 0 1,-1 0 0,0 0-1,0-1 1,1 1-1,-1-1 1,0 0 0,0 0-1,1 0 1,-1 0-1,0-1 1,1 1 0,-1-1-1,3-1 1,3 0 7,-1-1 1,0-1 0,0 0-1,0 0 1,14-10-1,-19 12 34,0-1-1,0 0 0,-1 0 1,1 0-1,0 0 0,-1 0 1,0 0-1,0 0 1,0-1-1,0 1 0,-1-1 1,1 0-1,-1 0 1,0 1-1,2-9 0,-2 1 125,-1-1 0,0 1 0,0-1 0,-2 1 0,1-1 0,-1 1 0,-1-1 0,0 1 0,-5-12-1,2 6-91,-2 0 0,0 1-1,-1 0 1,-1 0 0,-12-15 0,16 24-126,0 0 1,-1 1-1,0 0 1,0 0-1,0 0 1,-1 1-1,0 0 1,0 0-1,0 1 1,-1 0-1,0 1 1,1 0-1,-13-3 1,6 3-137,1 1 0,-1 0 0,0 1 0,0 0 0,1 1-1,-1 1 1,-23 4 0,32-3 27,-1-1 0,1 1 0,0 1 0,-1-1 0,-9 7 0,14-8 23,0 0 0,0 0 0,1 1 0,-1-1 0,0 1 1,1-1-1,-1 1 0,1 0 0,-2 2 0,2-3 22,1 0 0,0 0 0,-1-1 0,1 1 0,0 0 0,-1 0 0,1 0 0,0 0 0,0 0 0,0 0 0,0 0 0,0 0 0,0 0 0,0 0 0,0 0 0,0 0 0,0 0 0,1 0 0,-1 0 0,0 0 0,1 1 0,0-1-87,0 1 0,0-1-1,0 0 1,0 0 0,0 1 0,0-1 0,1 0-1,-1 0 1,0 0 0,1 0 0,-1 0 0,0-1-1,1 1 1,-1 0 0,1-1 0,-1 1 0,1-1-1,0 1 1,2-1 0,5 1-999,-1 0 0,14-1-1,-14 0 362,36 0-2699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4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17 324 9216,'47'7'2981,"-45"-7"-2854,0 0 0,0 0-1,0 0 1,0-1 0,1 1 0,-1 0-1,0-1 1,0 1 0,0-1 0,0 0 0,0 0-1,0 0 1,0 0 0,0 0 0,0 0 0,-1 0-1,1 0 1,2-2 0,0-1 307,0 1 6,-1-1 0,1 1 0,0-1 1,-1 0-1,0-1 0,0 1 1,0 0-1,0-1 0,-1 1 0,0-1 1,2-7-1,1-4 343,-1 1 0,3-19 0,-6 24-448,1-2-124,0 0-1,-1 0 1,-1 0-1,0 0 1,-1-1-1,0 1 1,-3-14-1,3 22-176,0 1 0,0-1 0,0 1 0,0 0 0,0-1-1,-1 1 1,0 0 0,1 0 0,-1 0 0,0 0 0,-1 0 0,1 1 0,0-1 0,-1 0-1,0 1 1,1 0 0,-1 0 0,0 0 0,0 0 0,0 0 0,0 0 0,-1 1 0,1 0-1,0-1 1,-1 1 0,1 0 0,-1 1 0,-5-2 0,7 2-54,-1 0 1,0 0 0,1 0-1,-1 0 1,0 1-1,1-1 1,-1 1 0,1-1-1,-1 1 1,1 0-1,-1 0 1,1 0 0,-1 0-1,1 0 1,0 1-1,0-1 1,-4 4-1,3-2 2,0 0 0,0 1 0,1-1 0,-1 1-1,1 0 1,0 0 0,0 0 0,0 0 0,-2 7-1,0 4-11,1 0 0,1 1 0,0-1-1,0 29 1,2-25-4,1 1 0,1-1-1,1 0 1,1 0 0,7 26-1,-7-33-8,1-1-1,0 1 1,1-1 0,0 0-1,1 0 1,0 0-1,1-1 1,0 0 0,11 11-1,-7-10-162,-1-1-1,2 0 0,-1-1 0,1 0 1,27 13-1,-33-19-303,-1-1 0,1 0 0,-1 0 0,1 0 0,0-1 0,11 1 0,-13-2-317,1 0 1,-1-1-1,0 1 0,1-1 1,-1 0-1,0-1 0,0 1 1,0-1-1,7-3 0,15-11-3471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4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348 451 10112,'0'1'172,"0"-1"0,0 1 0,0-1 1,0 1-1,0-1 0,0 1 0,0-1 0,0 1 1,0-1-1,-1 1 0,1-1 0,0 1 0,0-1 1,-3 4 1377,2-4-1378,1 0 0,0 1 0,-1-1 1,1 0-1,-1 0 0,1 0 0,-1 1 0,1-1 1,-1 0-1,1 0 0,-1 0 0,1 0 0,-1 0 1,1 0-1,-1 0 0,1 0 0,-1 0 1,1 0-1,-1 0 0,1 0 0,-1 0 0,0-1 1,-27-9 2904,23 8-2866,-17-7 142,2-1 0,-1-1 0,2-1 0,-1 0 0,2-2 0,0 0 0,-25-25 0,30 24-333,0 0 1,1-1-1,0-1 1,1 0-1,1 0 1,1-1-1,1 0 0,-12-37 1,17 48-59,1-1 0,1 0 0,0 1 0,0-1 0,0 0 0,1 0 0,1-15 0,-1 21 19,1-1 0,-1 0 0,1 0 0,0 0 0,0 0 0,0 1 0,0-1 0,1 0 0,-1 1 0,1-1 0,-1 1 0,1-1 0,0 1 0,0 0 0,0 0 0,0 0 0,0 0 0,1 0 0,-1 0 0,1 1 0,-1-1 0,1 1 0,-1 0 0,4-2 0,1 1 12,0 1 0,1-1 0,-1 1-1,0 0 1,1 1 0,-1 0-1,0 0 1,1 1 0,-1-1 0,0 2-1,1-1 1,-1 1 0,0 0 0,0 0-1,0 1 1,10 6 0,3 2-69,0 1 0,0 1 0,34 31 1,24 34-563,-55-53-333,2-1-1,1 0 1,36 24 0,-59-45 509,1 0-1,0-1 1,0 0 0,0 0-1,0 0 1,0 0 0,1-1-1,-1 1 1,0-1 0,1 0-1,-1 0 1,6 0 0,-7-2-229,1 0 0,-1 0 1,0 0-1,0 0 0,7-3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4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 9984,'4'13'7679,"7"-17"-4740,-3 0-2359,0 1 0,1 0 0,10-3-1,-11 4-487,1-1 0,-1 0 0,0 0 0,9-5 0,64-46-2870,-65 42-212,0-1-1,23-25 1,-20 16-1026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5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13 138 9344,'4'8'1430,"-3"-4"-985,0-1 1,1 0 0,0 0-1,0 1 1,0-1 0,2 2-1,-3-4-343,0 0 0,1 0 0,-1 0 0,0 0 0,1 0 0,-1 0 0,1 0 0,-1-1-1,1 1 1,-1-1 0,1 1 0,-1-1 0,1 0 0,-1 1 0,1-1 0,0 0 0,2 0 0,3-1 99,-1 1 1,1-2 0,0 1-1,0-1 1,-1 0 0,1 0-1,-1 0 1,1-1-1,-1 0 1,0-1 0,0 1-1,0-1 1,5-5 0,-6 5-108,-1 0 0,1 0-1,-1 0 1,0-1 0,0 1 0,0-1 0,-1 0 0,0-1 0,0 1 0,0-1-1,0 1 1,-1-1 0,0 0 0,0 1 0,1-9 0,-3 12-78,0 0 1,0 0 0,0 1 0,0-1-1,0 0 1,-1 0 0,1 0 0,-1 0-1,1 0 1,-1 0 0,0 0 0,0 1-1,0-1 1,0 0 0,0 1-1,0-1 1,0 1 0,0-1 0,-1 1-1,1-1 1,-1 1 0,1 0 0,-1 0-1,1 0 1,-1-1 0,0 2-1,1-1 1,-1 0 0,0 0 0,0 0-1,-2 0 1,-2-1-8,-1 1 1,1-1-1,0 1 0,-1 0 0,1 1 1,-1-1-1,1 1 0,-9 2 0,8-2-34,1 2-1,0-1 0,0 1 0,0 0 1,0 0-1,0 0 0,0 1 0,0 0 1,-9 7-1,12-7 13,0-1 1,0 1-1,0 0 0,1 0 1,-1 0-1,1 0 0,-1 0 1,1 1-1,1-1 0,-1 1 1,0-1-1,1 1 0,-1 0 1,1 0-1,0-1 0,1 1 1,-2 5-1,2 0 11,-1 0 0,1 0 0,0 0 1,1 0-1,0 0 0,1 0 0,0 0 0,0-1 0,0 1 0,1 0 1,1-1-1,0 0 0,0 0 0,0 0 0,1 0 0,0-1 0,1 0 0,-1 0 1,10 8-1,-7-7-19,1 0 1,1-1 0,0-1 0,-1 0 0,2 0-1,-1 0 1,1-2 0,0 1 0,0-1 0,18 3-1,-21-5-5,0-1 0,0 0 0,0-1 0,0 0 0,1 0 0,-1 0-1,0-1 1,0-1 0,0 1 0,0-1 0,0-1 0,-1 0 0,1 0-1,-1 0 1,1-1 0,8-6 0,1-2-1171,-1-1 1,25-25-1,24-37-7895,-29 32 4948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5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9984,'-4'2'872,"0"0"-1,0 0 1,0 0 0,0 1 0,1 0 0,-4 3-1,6-5-721,0 0 0,0 1 0,0-1-1,0 0 1,0 1 0,0-1 0,0 1-1,1-1 1,-1 1 0,1-1-1,-1 1 1,1-1 0,0 1 0,-1-1-1,1 1 1,0 0 0,0-1-1,0 1 1,0-1 0,1 1 0,-1 0-1,1 1 1,4 11-2,0 0 0,1 0 0,1-1 0,0 0 0,1 0 0,0-1 0,12 14 0,-15-21-136,0 0 0,0 0-1,0 0 1,1 0 0,0-1-1,0 0 1,0 0 0,0-1 0,1 0-1,0 0 1,-1 0 0,1-1 0,0 0-1,0 0 1,0-1 0,1 0-1,-1 0 1,0 0 0,13-2 0,-17 1-8,-1 0 1,1 0 0,-1-1 0,1 1 0,-1-1-1,1 1 1,-1-1 0,0 0 0,1 0-1,-1 0 1,0-1 0,0 1 0,0 0 0,0-1-1,0 0 1,4-3 0,-6 4 1,1 0-1,0-1 1,0 1-1,-1 0 1,1-1 0,-1 1-1,1-1 1,-1 1 0,0-1-1,1 1 1,-1-1 0,0 1-1,0-1 1,0 1 0,0-1-1,0 1 1,-1-1 0,1 1-1,0-1 1,-1 1 0,1-1-1,-1 1 1,1 0 0,-1-1-1,0 1 1,0 0 0,1-1-1,-3-1 1,-12-16 65,-1 1 0,0 1 0,-33-27 0,-4-4 573,64 64-313,-1-8-304,0-1 0,1 1-1,-1-2 1,2 0 0,-1 0 0,1-1 0,18 6 0,5 3 56,4 3 89,0 1-1,-2 2 1,0 2 0,-2 2-1,61 51 1,-57-38 228,47 56 0,-71-74-310,0 0-1,-2 1 1,-1 0 0,0 1 0,13 35-1,-23-51-74,-1 0-1,1-1 1,-1 1-1,0 0 1,-1 0 0,1 0-1,-1 0 1,0 0-1,0 0 1,0 0-1,-1-1 1,0 1 0,0 0-1,0 0 1,-1 0-1,1-1 1,-1 1-1,-4 6 1,3-6-55,0-1 0,-1 1 0,1-1-1,-1 0 1,0 0 0,0 0 0,-1 0 0,1-1 0,-1 0 0,0 0 0,0 0 0,0-1-1,0 1 1,0-1 0,0 0 0,-6 1 0,-3 0-383,-1 0-1,-27 1 1,35-3 155,0-1 1,0 0-1,0-1 0,0 0 0,0 0 0,0-1 1,0 1-1,-7-4 0,12 4 148,0 0-1,0 0 1,1 0 0,-1-1-1,0 1 1,1 0 0,-1-1-1,1 1 1,0-1 0,-1 1-1,1-1 1,0 0 0,0 1-1,0-1 1,0 0-1,0 0 1,0 0 0,1 0-1,-1 0 1,1 0 0,-1 0-1,1 0 1,0-3 0,-1-4-215,1 0 0,1 0 1,0 0-1,2-9 0,-2 14 204,33-141-4317,-17 93 1067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6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4 8960,'-1'0'240,"0"-1"1,-1 0-1,1 1 1,0 0 0,0-1-1,0 1 1,-1 0-1,1-1 1,0 1-1,-1 0 1,1 0 0,0 0-1,-1 0 1,1 0-1,0 0 1,0 1-1,-1-1 1,1 0 0,0 1-1,0-1 1,-1 1-1,1-1 1,0 1-1,0-1 1,0 1 0,0 0-1,0 0 1,0 0-1,0-1 1,0 1 0,0 0-1,0 0 1,0 0-1,1 1 1,-2 0-1,0 1-17,1 0 0,-1 1 0,1-1 0,0 0-1,0 1 1,0-1 0,0 0 0,0 1 0,1-1-1,0 1 1,-1-1 0,2 6 0,0 2-86,1 1 0,1-1 0,0 1 0,7 14 1,-8-20-121,0-1 0,1 0 0,-1 1 0,1-1 0,0-1 1,1 1-1,0 0 0,-1-1 0,1 0 0,9 7 0,-12-10-2,-1-1-1,1 1 1,-1-1 0,1 0-1,0 0 1,-1 1-1,1-1 1,0 0 0,0 0-1,-1 0 1,1 1-1,0-1 1,0 0-1,-1 0 1,1 0 0,0 0-1,-1-1 1,1 1-1,0 0 1,0 0-1,-1 0 1,1 0 0,0-1-1,-1 1 1,1 0-1,0-1 1,-1 1-1,1-1 1,-1 1 0,1 0-1,0-1 1,-1 0-1,1 1 1,-1-1-1,1 1 1,-1-1 0,0 1-1,1-1 1,-1 0-1,0 1 1,1-1-1,-1 0 1,0 1 0,1-3-1,1-1 178,-1-2 0,1 1 0,-1 0 0,1-10 0,-1-8 342,-1 18-401,0-1 0,0 1 1,0 0-1,1 0 0,0-1 1,0 1-1,2-5 0,-3 9-123,0 0 0,1 1 0,-1-1 0,1 1-1,-1 0 1,1-1 0,-1 1 0,1-1 0,-1 1-1,1 0 1,0-1 0,-1 1 0,1 0 0,-1 0 0,1-1-1,0 1 1,-1 0 0,1 0 0,0 0 0,-1 0-1,1 0 1,-1 0 0,1 0 0,0 0 0,-1 0 0,1 0-1,0 0 1,-1 0 0,2 1 0,23 7-189,-16-5-11,-1 0-230,0-2 0,0 1 0,0-1 0,0 0 0,0-1 0,0 0 0,13-1 0,-13 0-743,1-1 0,-1 0 1,0 0-1,10-5 1,0 0-3382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6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 10880,'-6'-2'6957,"17"19"-5045,25 17-1213,1-1 0,59 38 0,7 6-508,13 27-799,25 20-3222,-118-108 1249,-4-11-1813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6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6 139 10112,'-5'-1'5058,"13"-6"-3659,16-9-1195,-10 8-90,0 1 0,0 0 0,1 2 0,21-7 0,63-9-470,-25 6-445,-7 0-590,27-6-2455,-92 20 3976,1 0-1,0 0 1,-1 1 0,1 0-1,0-1 1,-1 1 0,1 0 0,0 0-1,-1 0 1,1 1 0,0-1-1,-1 1 1,1-1 0,3 3-1,0 0 542,0 0-1,-1 1 0,1 0 1,8 8-1,-13-11-661,20 17 39,0-1 0,1 0 1,34 18-1,-50-32-261,46 21-5622,-30-16 2411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7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8 12544,'-9'-5'4735,"4"5"-3679,5 5-352,5 2-480,4 2-768,4 3-128,10 0-512,4-1-191,12-2 735,6-2-1152,14 1-384,2-8-1376</inkml:trace>
  <inkml:trace contextRef="#ctx0" brushRef="#br0" timeOffset="1">593 119 12032,'0'2'581,"0"1"0,1-1 1,-1 1-1,1-1 1,-1 1-1,1-1 1,0 1-1,0-1 0,0 0 1,0 1-1,2 1 1,0 0-241,0 0 0,0 0 0,1 0 0,-1 0 1,5 3-1,1 0-245,1-1 0,-1 0 0,1 0-1,13 5 1,-9-5 187,0 0 0,0-1-1,1 0 1,0-1 0,0-1-1,0 0 1,0-1 0,1-1-1,23 0 1,-38-1-219,1 0-1,-1 0 1,0 0 0,0-1-1,0 1 1,0 0 0,1 0-1,-1-1 1,0 1 0,0-1-1,0 1 1,0-1 0,0 1-1,0-1 1,0 1 0,0-1-1,0 0 1,0 0 0,0 0-1,0 1 1,-1-1 0,2-1-1,-2 1-13,0-1 0,1 1 0,-1 0 0,0 0 0,0-1 0,0 1 0,0 0 0,0 0 0,0-1 0,0 1 0,0 0 0,0 0 0,-1-1 0,1 1 0,0 0 0,-2-2 0,-2-6 28,-1 2 1,1-1-1,-1 1 1,-9-10-1,11 13-112,-82-95-4707,84 97 4492,-15-21-3591,15 22 3425,0 0 1,1 0-1,-1-1 1,1 1-1,-1 0 1,1-1-1,-1 1 1,1-1-1,0 1 1,0-1-1,0 1 1,0 0-1,0-1 1,0 1-1,0-1 0,1-1 1,6-10-3831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7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1 222 9216,'3'-2'414,"-1"-1"0,1 1 1,0-1-1,-1 0 0,0 0 1,0 0-1,1 0 0,-2 0 1,1-1-1,0 1 1,1-7-1,1-3 942,5-26 0,-7 25-129,1 1-157,1-28 0,-4 37-949,0 0 0,0 0 0,0 0-1,-1 0 1,0 0 0,1 1 0,-1-1 0,0 0-1,-1 0 1,1 1 0,-4-7 0,5 10-89,-1-1 1,1 1-1,0-1 1,-1 1-1,1-1 1,0 1-1,-1 0 1,1-1-1,-1 1 1,1-1-1,-1 1 1,1 0-1,-1 0 1,1-1-1,-1 1 1,1 0-1,-1 0 1,0-1 0,1 1-1,-1 0 1,1 0-1,-1 0 1,0 0-1,1 0 1,-2 0-1,1 0-12,1 1 0,-1-1 0,0 0 0,1 1 0,-1-1 0,0 1 1,1-1-1,-1 1 0,1-1 0,-1 1 0,1-1 0,-1 1 0,1 0 0,-1-1 0,1 1 0,0 0 0,-1-1 0,1 1 0,0 0 0,-1 0 0,1-1 0,0 2 0,-2 7-9,1 0-1,0 0 1,0 0-1,1 0 1,0 0 0,1 0-1,1 9 1,16 65-68,-16-77 61,1 7 21,1 0 0,0 0 0,1 0 0,1-1 0,0 0 0,1 0 0,12 16 0,-17-24-21,2-1 1,-1 0 0,0 1 0,1-1 0,-1 0 0,1 0-1,0-1 1,0 1 0,0-1 0,9 4 0,-10-5-9,1-1-1,-1 1 1,0-1 0,1 1 0,-1-1 0,1 0-1,-1 0 1,1 0 0,-1-1 0,0 1 0,1-1 0,-1 0-1,0 0 1,1 0 0,-1 0 0,5-3 0,-1 0-124,-1 0 0,0 0 1,0-1-1,-1 0 0,1 0 1,-1 0-1,0 0 0,5-7 1,31-52-3116,-34 53 2488,27-45-4535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09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7040,'4'8'12111,"5"133"-10265,17 118-807,-7-52-921,12 140 19,-17-179-34,-7 24-318,0-4 281,6 158-125,-8-51-240,-1 61 54,-4 608-16,-9-556 303,9 373-564,-4-281 399,4 355 294,0-847-176,-9 677 95,4-374-133,2-17 43,-2 310-112,4-149 225,1-250-172,9 371 117,6-202-65,0-2 105,-16-288-111,3 99 149,19 11 40,-19-85-135,-3-68 0,5 48-1,10 163 51,-14-251-347,0-32-10234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13.0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105 866 9472,'-26'18'9988,"27"-16"-9907,25 19 1026,52 32-1,-61-44-854,0 0 0,1-1-1,0 0 1,30 7 0,-33-11-23,101 21 1002,-91-21-1032,0-1 1,43-1-1,-27-4 77,0-3 0,0-1 0,66-19-1,114-55 409,5 2-362,-123 45-57,63-14-108,-2 0 64,-130 38-233,0 2 1,0 1-1,52-2 0,-15 2 11,-58 4 0,61-6 82,142-34-1,-205 39-108,7-2-17,34-14 1,-36 16 65,-15 3-15,0 0 0,1 0 0,-1 0 0,0 0 0,0 0 0,0 0 0,0-1 0,1 1 0,-1 0 0,0-1 0,0 1 0,0-1 0,0 1 0,0-1 0,2 0 0,-2-1-7,1 1 1,0 0-1,0-1 0,0 1 1,1 0-1,-1 0 0,0 1 1,0-1-1,4 0 0,9-5 67,-5 2-56,0-1 1,11-8 0,-17 11 4,-1-1 0,0 1 1,0-1-1,0 0 1,0 0-1,0-1 1,-1 1-1,5-7 0,-7 8-13,1 0-1,0 0 0,-1 0 0,1 0 0,-1 1 0,1-1 0,-1 0 0,0 0 0,0 0 1,0 0-1,0 0 0,0 0 0,0 0 0,-1 0 0,1 0 0,-1 0 0,-1-4 0,-1-2-4,-1 0-1,-9-13 1,6 8-1,-17-32 63,-17-48 1,-8-16 5,39 90-67,-1 0 0,-1 0 0,-20-24 0,27 38 8,-1-1 1,1 1-1,-1 0 0,-1 0 1,1 1-1,-1 0 0,1 0 1,-1 0-1,0 1 1,-13-4-1,-4 0-5,-50-6 1,31 6 26,-42-3-59,63 9 30,-3-1 9,-1 2 1,-44 5-1,-50 15-12,-112 13-35,139-22-16,-135 32 0,70 10 69,-5 0-141,136-46 124,-1-1 0,1-1 0,-2-2 0,-27 1 0,-68-11 32,80 3-25,-84 3 0,57 9-128,1 4 0,-92 28-1,128-33-2397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43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94 257 4480,'-1'-4'421,"0"0"-1,-1 0 1,0 1 0,0-1 0,0 0 0,0 1-1,-1-1 1,1 1 0,-7-6 0,-9-14 2091,14 15-2101,0-1 1,0 0-1,1-1 1,0 1-1,1 0 1,-2-14 0,2 11 56,-20-72 3468,20 65-1773,4 20-1585,3 12-429,10 43 453,22 72 306,28 76-122,39 224 1,-72-284 456,-23-124-134,-23-28-1002,13 7-110,0 0 0,0 0 0,1 0 1,-1 0-1,0 0 0,1-1 1,-1 1-1,1 0 0,-1 0 1,1-1-1,-1 1 0,1 0 1,0-1-1,0-1 0,-1-22 4,1 17-15,2-23-55,1-1 0,2 0-1,17-57 1,-20 79 8,1 0 0,1 0 0,-1 1 0,2 0 0,8-16 0,-11 22 38,1 0 0,-1 0 0,1 0 0,-1 0 0,1 0 0,0 1 0,0-1 0,0 1 1,1 0-1,-1 0 0,1 0 0,-1 0 0,1 0 0,-1 1 0,1 0 0,0-1 0,7 0 0,-2 1 7,0 1 0,1 0 0,-1 1 0,1 0 0,-1 0 0,16 5 0,54 21-72,-71-24 86,85 37 32,-78-32 47,1 1 1,-1 0 0,23 20 0,-36-28-2,0 1 0,0 0 0,0 0 0,0 1 0,0-1 0,0 0 0,-1 1 0,1-1 0,-1 1 0,0-1 0,2 5 0,-3-6-42,0 1 1,0-1 0,0 0 0,1 1 0,-1-1-1,-1 0 1,1 1 0,0-1 0,0 0-1,0 0 1,-1 1 0,1-1 0,-1 0-1,1 1 1,-1-1 0,1 0 0,-1 0 0,0 0-1,0 0 1,1 0 0,-1 0 0,0 0-1,0 0 1,0 0 0,0 0 0,-2 1-1,-12 7 8,0 0-1,-1 0 0,-1-2 0,1 0 0,-19 5 0,8-2-101,-20 6-749,-50 10 0,-1-9-4154,87-16 3171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3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26 8960,'-5'-26'11487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4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83 10368,'1'-3'587,"1"0"1,-1 0-1,1 0 0,0 0 1,0 0-1,0 1 1,0-1-1,0 1 1,0 0-1,1 0 1,-1-1-1,1 2 0,0-1 1,4-2-1,3-1 174,1 0-1,22-6 1,-10 5-236,0 0 0,0 2 1,26-2-1,-37 5-285,0 1 0,0 0 0,1 1 0,-1 0 0,0 1 0,0 1 0,22 6 0,-29-7-183,0 1-1,0 0 1,0-1-1,-1 1 1,1 1 0,-1-1-1,0 1 1,0 0 0,0 0-1,0 0 1,-1 0-1,1 1 1,-1-1 0,0 1-1,-1 0 1,1 0 0,-1 0-1,3 10 1,1 6 3,-2 0-1,0 0 1,1 35 0,-3-27-4,13 159 386,-8-135-244,-7-50-195,1 1 0,0-1 0,0 1 1,0-1-1,0 0 0,1 1 1,-1-1-1,1 0 0,0 0 0,0 0 1,0 0-1,3 3 0,-4-6 9,0 1-1,1 0 1,-1-1-1,0 1 1,0-1-1,1 0 1,-1 1-1,0-1 1,0 0-1,1 0 1,-1 1-1,0-1 1,1 0 0,-1 0-1,0-1 1,1 1-1,-1 0 1,0 0-1,0-1 1,1 1-1,-1-1 1,0 1-1,0-1 1,1 1-1,-1-1 1,1 0-1,5-4 8,0 0-1,13-10 0,-12 8-16,29-22-37,68-59-4548,-101 84 4109,0-1-1315,1 1 0,0 0 0,0-1 0,6-3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44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44 9344,'0'-2'271,"0"1"0,-1-1 0,1 0 0,0 1 0,1-1 0,-1 1 0,0-1 1,0 0-1,1 1 0,-1-1 0,1 1 0,-1-1 0,1 1 0,-1 0 0,1-1 0,0 1 0,0-1 1,0 1-1,0 0 0,0 0 0,0 0 0,0-1 0,0 1 0,0 0 0,1 0 0,-1 1 0,0-1 1,1 0-1,-1 0 0,1 1 0,-1-1 0,1 1 0,-1-1 0,1 1 0,2-1 0,3 1-94,0 0 0,-1 0 0,1 1-1,-1 0 1,1 0 0,-1 1 0,1 0-1,-1 0 1,0 0 0,0 1 0,0 0-1,0 0 1,6 4 0,4 4 34,-1 0-1,0 1 1,-1 1 0,-1 0-1,0 1 1,0 0 0,11 18-1,68 118 1676,-91-149-1873,21 41 539,-2 1 0,-1 1 1,-3 0-1,14 60 0,-10-13 12,8 109-1,-23-148-473,-2 0 1,-3 0 0,-7 63-1,1-81-497,-2-1 0,-1 0 0,-1 0 0,-2-1 0,-18 36 0,27-63-39,2-3-82,-1 1 1,1 0-1,0 0 0,0-1 0,0 1 1,0 0-1,0 0 0,0 0 0,1 0 1,0 0-1,-1 0 0,1 5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49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11 8960,'-12'-10'13973,"12"18"-13707,1 5-192,1 0 0,0 0 0,1 0 0,1 0 0,7 18 0,1 6-43,52 152 660,-42-136-170,42 78 0,-52-110-362,-1-2 99,1 0 0,25 33 1,-35-50-226,-1 0 0,1-1 1,-1 1-1,0 0 1,1 0-1,-1 0 1,0 0-1,0 0 1,-1 0-1,2 4 1,-1-6-25,-1 0 1,0 0 0,0 0 0,0 0 0,0 0 0,0 0 0,0 0 0,0 0 0,0 0 0,0 0 0,0 0 0,0 0 0,0 0 0,0 0 0,0 0 0,0 0 0,0 0 0,0 0 0,0 0 0,0 0-1,0 0 1,0 0 0,0 0 0,0 0 0,1 0 0,-1 0 0,0 0 0,0 0 0,0 0 0,0 0 0,0 0 0,0 0 0,0 0 0,0 0 0,0 0 0,0 0 0,0 0 0,0 0 0,0 0 0,0 0 0,0 0-1,0 0 1,0 0 0,0 0 0,0 0 0,0 0 0,0 0 0,0 0 0,0 0 0,0 0 0,0 0 0,0 0 0,0 0 0,0 0 0,0 1 0,0-1 0,0 0 0,0 0 0,0 0 0,0 0 0,0 0-1,0 0 1,0 0 0,0 0 0,0 0 0,0 0 0,0 0 0,4-6 436,3-12-17,-4-21-213,-4-45-1,1 4-150,16-228-43,-16 268-152,2-7-647,-2 46 668,0 0-1,0 0 1,0 1-1,0-1 0,0 0 1,0 0-1,1 1 1,-1-1-1,0 0 1,0 1-1,1-1 1,-1 0-1,1 0 1,-1 1-1,1-1 1,-1 1-1,1-1 1,-1 0-1,1 1 1,-1-1-1,1 1 0,-1-1 1,1 1-1,0 0 1,0-1-1,-1 1 1,1 0-1,0-1 1,-1 1-1,1 0 1,0 0-1,0 0 1,-1-1-1,1 1 1,0 0-1,0 0 0,0 0 1,1 1-1,2-1-944,1 1-1,-1 1 1,1-1-1,-1 1 0,6 2 1,-6-2-21,22 9-3730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0.3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65 133 7552,'-4'-64'5989,"-5"17"-3061,5 30-958,-1 13-478,-1 10-282,2 4-986,0 0 0,1 0 0,0 1 0,0-1 0,-1 13 0,-3 59 193,5-40-178,-4 51-67,6 1 1,19 172-1,-15-232-110,2-1 0,2-1 0,18 54 0,-21-72-145,1-1 0,1 0 0,0-1 0,0 0 0,1 0 1,1 0-1,0-1 0,1-1 0,0 1 0,0-2 0,14 11 0,-22-19-145,-1 0 1,1 0-1,-1 0 0,1 0 0,-1 0 0,1 0 0,0-1 0,-1 1 0,1 0 1,0-1-1,0 0 0,0 1 0,-1-1 0,1 0 0,0 0 0,0 0 0,0 0 1,0 0-1,0 0 0,-1-1 0,3 0 0,9-2-3846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0.9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1 841 9088,'0'1'197,"-1"0"1,1 1 0,0-1 0,0 0-1,1 0 1,-1 1 0,0-1-1,0 0 1,1 0 0,-1 0 0,0 0-1,1 1 1,-1-1 0,1 0-1,0 0 1,-1 0 0,1 0 0,0 0-1,0 0 1,-1 0 0,1-1 0,0 1-1,0 0 1,0 0 0,0-1-1,0 1 1,0 0 0,0-1 0,1 1-1,-1-1 1,0 1 0,0-1-1,0 0 1,0 0 0,1 1 0,-1-1-1,0 0 1,0 0 0,1 0-1,1-1 1,3 1-15,0 0-1,1-1 1,-1 0-1,0 0 1,0 0-1,0-1 1,0 0-1,0 0 1,0-1 0,-1 1-1,1-1 1,-1 0-1,0-1 1,1 0-1,-2 1 1,1-1-1,0-1 1,-1 1-1,0-1 1,7-9 0,-3 2-84,-1-1 0,0-1 1,-1 1-1,0-1 1,-1 0-1,-1 0 1,5-27-1,1-14-82,4-93 0,-13 120-11,-2 0 0,-1 0 0,-1 0 0,-1 1 0,-12-38 0,-6 1 91,-45-88 0,50 116 55,10 22-35,7 14-115,0 0 1,0 0-1,0 0 1,0 0-1,0 1 0,0-1 1,0 0-1,0 0 1,0 0-1,0 0 1,0 0-1,0 0 1,0 0-1,-1 0 1,1 0-1,0 0 1,0 0-1,0 0 0,0 0 1,0 0-1,0 0 1,0 0-1,0 0 1,0 0-1,0 0 1,0 0-1,0 1 1,0-1-1,0 0 1,0 0-1,0 0 1,0 0-1,0 0 0,0 0 1,0 0-1,0 0 1,0 0-1,-1 0 1,1 0-1,0 0 1,0 0-1,0 0 1,0 0-1,0 0 1,0 0-1,0 0 0,0 0 1,0 0-1,0 0 1,0 0-1,0 0 1,0 0-1,0 0 1,0 0-1,0-1 1,4 29 116,32 105-49,0-3-162,-7 12 46,62 231 2,-55-285-890,-27-72 143,-9-16 693,0 1 0,1-1 0,-1 1 0,0-1 1,1 1-1,-1-1 0,0 1 0,1-1 0,-1 0 0,1 1 0,-1-1 0,1 0 0,-1 1 0,1-1 1,-1 0-1,1 1 0,-1-1 0,1 0 0,-1 0 0,1 0 0,0 0 0,-1 0 0,1 1 0,-1-1 1,1 0-1,0-1 0,0 1-22,-1 0 1,0 0 0,0 0-1,4-7-2744,-3 4 1758,2-9-2947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1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7 181 9216,'-6'11'8431,"58"-50"-4821,24-24-2548,-65 53-1138,2 1 1,-1 0-1,1 1 0,0 1 0,1 0 0,21-8 0,-15 9-1190,0 0-1,24-4 1,-30 9-757,0 0 0,-1 0 1,20 3-1,-32-2 1901,32 1-3926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1.7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9856,'1'-1'234,"0"1"0,0-1 0,0 0 0,0 1 0,0 0 0,0-1 0,0 1 1,0 0-1,0-1 0,0 1 0,0 0 0,0 0 0,0 0 0,0 0 0,0 0 0,0 0 0,0 0 1,0 0-1,1 1 0,0-1 0,18 7 444,-16-4-472,0-1 1,0 1-1,0 0 0,0 0 1,0 0-1,-1 0 0,6 6 1,-1 0 78,34 38 798,-2 1-1,41 66 1,-60-80-715,-1 2-1,-2 1 1,-2 0-1,12 41 1,35 159 1200,-59-223-1491,6 37-64,8 86 1,-14-11-7710,-3-114 4949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2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19 10240,'-8'-5'7879,"11"6"-6543,-1 0-1212,0-1-1,0 0 1,-1 1-1,1-1 1,0 0-1,0 0 1,0 0-1,0 0 1,3-1-1,5 1 226,84 2 1325,42 0-634,-107-3-2390,0-2-1,47-9 0,-72 10 632,-3 2 529,-1 0 1,1 0-1,-1-1 0,1 1 0,-1 0 0,1 0 0,0 0 0,-1 0 0,1 0 0,-1 0 0,1 0 0,-1 0 0,1 0 0,0 0 0,-1 0 1,1 0-1,-1 0 0,1 1 0,-1-1 0,1 0 0,-1 0 0,1 1 0,-1-1 0,2 1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2.5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99 9856,'-5'15'5728,"10"-15"-4545,4-3-223,4-1 64,5-4-288,9-4-128,8-4-352,10 1-96,-9-2 32,0 5-160,-6 0-32,2 5-768,-5 2-384,-5 2-800,1 3-383,4 3-2273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3.8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8832,'-16'0'11994,"140"0"-8734,60 0-2925,-168 1-1244,27 4 1,-5 2-3240,0 0-3999,-15-3 3950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4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99 10880,'-1'-1'703,"-1"-1"1,0 1 0,1-1-1,-1 0 1,1 1 0,-1-1-1,1 0 1,-2-4 0,2 5-534,1 0 0,0 0 1,0 0-1,0 0 1,0 0-1,0 0 0,0 0 1,0 0-1,0 0 0,0 0 1,0 0-1,1 0 0,-1 0 1,0 0-1,1 0 0,-1 0 1,1 0-1,-1 0 0,1 0 1,0 0-1,-1 1 0,1-1 1,0 0-1,1-1 0,5-4 89,1 0 0,0 0-1,1 1 1,-1 1 0,1-1-1,0 1 1,0 1 0,0-1-1,19-3 1,-21 6-76,1-1 0,-1 1 0,0 1 0,0-1-1,1 1 1,-1 1 0,0-1 0,1 1 0,8 3 0,-12-3-53,0 0 0,0 1-1,0 0 1,0 0 0,0 0 0,-1 1-1,1-1 1,-1 1 0,1 0 0,-1 0 0,0 0-1,0 0 1,-1 0 0,1 1 0,-1 0 0,1-1-1,1 5 1,0 1 80,0 1-1,-1-1 1,0 1-1,0-1 1,-1 1-1,2 20 1,-3 64 6,-3-68-587,2 0 0,5 40 1,-3-58 282,0 0 1,0 0-1,1 0 0,0 0 1,0 0-1,1 0 1,0-1-1,1 0 1,-1 1-1,1-2 0,12 13 1,0-2 30,2-1 1,35 23-1,21 17 72,-65-47 12,53 50 380,-56-51-177,0 0 1,-1 1 0,1-1 0,-1 1 0,9 19 0,-14-25-180,0 0 1,0 1-1,-1-1 0,1 1 1,-1 0-1,0-1 0,0 1 0,0-1 1,0 1-1,0-1 0,-1 1 1,0 0-1,1-1 0,-1 0 0,-1 1 1,1-1-1,0 0 0,-1 1 1,0-1-1,1 0 0,-1 0 0,-1 0 1,1-1-1,-4 5 0,-4 4-58,-1-1 1,-1 0-1,0-1 0,-21 14 0,10-11-689,0 0 0,-1-2 0,-39 11 0,39-15-1874,23-6 2247,0 0 0,0 0 0,0 0 0,0 0 0,0 0 0,0 0-1,0 0 1,-1 0 0,1 0 0,0 0 0,0-1 0,0 1 0,0-1 0,0 1 0,0-1-1,0 1 1,0-1 0,-1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7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316 174 5888,'20'-3'13301,"-24"2"-13158,0-1 1,1 1-1,0-1 1,-1 0-1,1 0 1,0-1-1,0 1 1,0 0-1,0-1 1,-3-3-1,2 0-49,1 0-1,-1 1 0,-4-13 1,-2-1 279,5 10-181,0 1 0,-1 0 0,0 1 0,0-1 0,-1 1 0,0 0 0,0 1 0,-14-10 0,18 14-167,-1 0 0,1 0-1,-1 1 1,0-1 0,1 1 0,-1 0 0,0 0 0,0 0 0,0 0-1,0 1 1,1-1 0,-1 1 0,0 0 0,0 1 0,0-1-1,0 1 1,0-1 0,0 1 0,-3 2 0,2-2-32,0 1 1,1 0-1,-1 1 1,1-1-1,0 1 1,0-1 0,0 1-1,0 1 1,0-1-1,0 0 1,1 1-1,0 0 1,0 0-1,-4 6 1,-1 4-1,2 0 0,0 1 0,0 0 0,2 0 1,-4 17-1,2 2-18,-2 44 0,6-47 7,1 0 0,2 0 0,1 0 0,1 0 0,2-1 0,1 1 0,18 54 0,-20-76 11,0 0 0,0-1 0,1 0 0,0 0 0,1 0 0,-1 0 0,2-1-1,-1 0 1,1 0 0,0-1 0,0 0 0,10 7 0,-7-7 33,0-1 0,1 0 1,-1 0-1,1-1 0,0 0 1,0-1-1,1 0 0,-1-1 1,16 2-1,-14-3 31,-1-1 0,1 0 0,-1-1 0,1 0 0,-1-1 0,1 0 0,-1-1 0,0 0 0,0-1 1,0 0-1,-1-1 0,1-1 0,-1 0 0,-1 0 0,1-1 0,-1 0 0,0-1 0,-1 0 0,13-13 0,-12 7-30,1-1-1,-2-1 0,0 0 1,-1 0-1,0 0 0,-2-1 1,0 0-1,0-1 0,-2 1 1,0-1-1,-1 0 0,-1 0 1,-1 0-1,0 0 0,-3-24 1,2 37-26,-1 1 1,0-1 0,1 1 0,-1 0-1,-1-1 1,1 1 0,-1 0 0,0 0 0,0 0-1,0 0 1,0 0 0,-1 0 0,1 1-1,-1-1 1,0 1 0,0 0 0,0-1 0,-1 2-1,1-1 1,-1 0 0,1 1 0,-1-1-1,0 1 1,0 0 0,0 0 0,-1 1 0,1-1-1,0 1 1,0 0 0,-1 0 0,1 0-1,-7 0 1,10 1-8,-1 0 1,1 0-1,0 0 0,-1 0 0,1 1 0,0-1 0,-1 0 1,1 0-1,0 1 0,0-1 0,-1 1 0,1-1 0,0 1 0,0 0 1,0-1-1,0 1 0,0 0 0,0 0 0,0 0 0,0 0 1,-1 1-1,1-1-3,0 1 1,0 0 0,1-1-1,-1 1 1,1 0-1,-1-1 1,1 1 0,0 0-1,0 0 1,-1-1 0,1 1-1,0 0 1,1 3-1,1 6-16,1 1-1,0-1 0,1-1 1,5 13-1,-3-9 32,10 28-8,88 227 175,-9-77-265,-7-20 24,-61-106 251,-3 0 0,16 71 0,-37-126-102,-1-1 0,0 1 0,-1-1 0,0 1 0,-1 0-1,0-1 1,-1 1 0,-2 15 0,1-18-44,0-1 0,-1 0-1,0 0 1,0-1 0,0 1-1,-1 0 1,0-1 0,0 0 0,0 0-1,-1 0 1,0-1 0,-10 10 0,3-5-45,-1-1 1,0-1 0,0 1 0,-1-2-1,0 0 1,0-1 0,0 0 0,-1-1-1,0-1 1,0 0 0,-27 3 0,9-4-263,-1-2 1,1-1-1,-1-1 0,-44-9 1,70 9 200,-3 0-37,1-1 1,-1-1-1,-11-3 1,20 6 76,1-1-1,-1 1 1,0-1 0,0 0 0,0 0-1,1 0 1,-1 0 0,1 0 0,-1 0 0,0-1-1,1 1 1,0 0 0,-1-1 0,1 1 0,0-1-1,0 1 1,0-1 0,0 0 0,0 1 0,0-1-1,0 0 1,1 0 0,-1 0 0,0-1 0,1-4-24,1 1 1,-1-1 0,1 1 0,1-1-1,-1 1 1,1 0 0,0 0-1,4-7 1,-3 4 21,18-42-45,31-54 1,36-47 140,-45 81 16,-15 23-470,37-45-1,-47 70-1242,1 1 0,1 1 0,39-31 1,-40 37-1308,4-4-1962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5.2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41 112 8704,'-1'-1'366,"0"1"0,0 0 0,0-1 0,0 1 0,0 0 0,0 0-1,0-1 1,0 1 0,0 0 0,0 0 0,0 0 0,0 0 0,0 1 0,0-1 0,0 0 0,0 0 0,0 1 0,1-1 0,-1 0 0,0 1 0,0-1 0,-2 2 0,2-2-155,0 0 0,0 1 0,0-1-1,0 1 1,0 0 0,0-1 0,0 1 0,0 0 0,1 0-1,-1-1 1,0 1 0,0 0 0,1 0 0,-1 0 0,0 0 0,1 0-1,-1 0 1,1 0 0,-1 2 0,1-3-189,0 1 0,0-1-1,0 0 1,0 0 0,0 0 0,0 1 0,1-1-1,-1 0 1,0 0 0,0 0 0,0 1 0,0-1-1,1 0 1,-1 0 0,0 0 0,0 0-1,1 0 1,-1 0 0,0 1 0,0-1 0,1 0-1,-1 0 1,0 0 0,0 0 0,1 0 0,-1 0-1,0 0 1,0 0 0,1 0 0,-1 0 0,0 0-1,1 0 1,12-2 699,-4-3-439,0 1 0,0-1 1,0 0-1,-1-1 0,0 0 0,0 0 1,13-14-1,-11 10-89,1 1 0,-1 0-1,23-13 1,-26 18-69,0 0 0,1 1-1,-1 0 1,1 1 0,-1-1 0,1 1-1,0 1 1,0-1 0,8 1 0,-13 1-50,0 0 0,0 1 0,0-1 1,0 1-1,-1 0 0,1 0 1,0 0-1,-1 0 0,1 0 1,-1 1-1,1-1 0,-1 1 1,0-1-1,1 1 0,-1 0 1,0 0-1,0 0 0,0 0 1,0 1-1,-1-1 0,1 0 1,-1 1-1,3 4 0,-1-1 3,-1 0 0,1 0 0,-1 1 1,-1-1-1,1 1 0,-1-1 0,0 1 0,0-1 0,-1 14 0,-6 22-13,-17 69 0,-13 68 118,33-161-177,1-6 3,-8 46-127,-5 105 0,14-160 115,1 1-1,0-1 0,0 0 1,1 1-1,-1-1 0,1 0 1,-1 1-1,1-1 0,0 0 1,1 0-1,-1 0 0,0 0 0,1 0 1,0 0-1,-1 0 0,1 0 1,0 0-1,1-1 0,-1 1 1,0-1-1,1 0 0,-1 0 1,1 0-1,0 0 0,0 0 1,0 0-1,0-1 0,0 1 0,0-1 1,0 0-1,0 0 0,6 1 1,8 2-229,1 0 0,0-1 1,27 0-1,60-5-4969,-5-14-5299,-71 11 6021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5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1 813 10368,'5'12'7047,"-4"-11"-6740,0 0-113,-1-1 0,1 0-1,0 0 1,0 1 0,0-1 0,0 0 0,0 0 0,0 0 0,0 0 0,0 0 0,0 0 0,-1 0 0,3-1 0,2 0 3,0-1 1,1 0-1,-1 0 0,5-4 0,2-1 39,1-1 0,-2-1-1,1 0 1,-1-1 0,-1 0-1,1 0 1,-2-1-1,0 0 1,0-1 0,12-22-1,-13 20-198,-1-1-1,-1 0 0,0 0 0,-1 0 1,0 0-1,-2-1 0,1 0 0,-2 0 1,1-24-1,-5 17-23,-1 0 0,0 0 0,-2 1 0,-12-35 0,7 22-9,-60-198-32,55 182-13,7 20-356,7 23 87,5 19 249,26 72 18,-16-47 97,79 192 211,-34-87-184,8-4-432,-14-33-3095,-51-99 3148,8 14-2226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6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12288,'3'-3'12657,"2"2"-12232,178 3 1279,-4 12-3824,-86-2-5683,-66-12 2588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6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11648,'9'5'10710,"-7"-5"-10279,213 8 2763,-110 1-3006,40 4-1936,-50 0-5188,-90-12 5360,-1 0 0,1 0-1,-1 1 1,1-1 0,-1 1-1,6 2 1,3 4-2509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7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12544,'1'-4'6333,"3"10"-4131,4 20-1287,9 80-174,7 80-661,14 22-329,-9-103-1454,9-6-3416,-23-66 543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7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67 9216,'-8'-49'5722,"6"31"-869,4 24-3207,6 33-966,10 127 434,1 14-655,-17-167-585,26 217 112,-9-115-1384,7-1-3453,-25-111 4294,0 0 1,-1 0-1,1 0 0,1 0 1,-1 0-1,0 0 1,1 0-1,0 0 1,-1 0-1,4 2 0,4 7-3261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5:58.4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259 412 8704,'0'0'7807,"0"-10"-6799,2-42 883,0 27-1100,-3-36-1,-1 35-674,-1 0 0,-1 0 0,-1 1 0,-1-1-1,-2 2 1,-20-48 0,26 69-72,1 0 0,-1 0 0,0 0-1,-1 0 1,1 1 0,0-1 0,-1 1 0,1-1 0,-7-3-1,8 5-31,-1 0-1,1 0 0,-1 0 0,0 1 0,0-1 0,1 1 0,-1-1 0,0 1 0,0-1 0,0 1 1,1 0-1,-1 0 0,0 0 0,0 0 0,0 0 0,0 0 0,1 1 0,-1-1 0,0 1 0,0-1 1,-2 2-1,-1 1-5,1-1 0,-1 2-1,1-1 1,0 0 0,-1 1 0,2 0 0,-1 0 0,0 0 0,1 0 0,-4 6 0,-2 5 22,0 0 0,-7 18 0,5-4 91,0 1-1,2-1 1,-6 36 0,11-25 90,1 0 0,2 0 0,1 0 0,12 77 0,-3-66 44,2 0 1,2-1-1,26 65 0,-11-51 14,-24-57-235,0 1-1,1-1 0,0 0 0,0-1 0,0 1 0,9 6 1,-4-5 3,0-1 0,0 0 0,1 0 0,0-1 0,0-1 0,0 0 0,1 0 0,-1-1 0,1 0 0,16 2 0,-17-5 11,-1 1 0,0-1 0,1-1 1,-1 0-1,1 0 0,-1-1 1,0 0-1,1-1 0,-1 0 0,0-1 1,0 0-1,14-7 0,-19 8-30,0-1 1,0 1-1,-1-1 0,0 0 0,1 0 1,-1-1-1,0 1 0,-1-1 0,1 0 0,0 0 1,-1 0-1,0-1 0,0 1 0,-1-1 1,1 0-1,-1 1 0,0-1 0,0 0 0,0 0 1,-1-1-1,0 1 0,0 0 0,1-10 1,-3 12-17,1 1 0,0-1 1,-1 0-1,1 0 0,-1 1 1,0-1-1,0 0 0,0 1 1,0-1-1,-1 1 1,1-1-1,0 1 0,-1 0 1,0 0-1,0-1 0,0 1 1,0 0-1,0 1 0,0-1 1,0 0-1,-3-1 1,-1-1-69,0 1 1,0 0 0,0 1-1,0-1 1,0 1 0,0 0 0,-1 1-1,-6-2 1,8 3-29,0 0 0,-1 0 1,1 0-1,0 1 0,0 0 0,-1 0 0,1 0 0,0 1 0,0-1 0,0 1 1,0 0-1,1 1 0,-1-1 0,1 1 0,-1 0 0,1 0 0,-4 4 1,-7 7-1645,0 0 1,-24 33-1,37-46 1534,1 1-178,-1 0 1,1-1-1,0 1 0,-1 0 0,1 0 0,0 0 1,0 0-1,0 0 0,0 0 0,1 0 1,-1 0-1,0 0 0,1 1 0,-1-1 1,1 2-1,0 9-3957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1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9600,'-9'0'10570,"9"5"-9306,1 5-1071,0 0-1,1-1 1,0 1-1,1-1 1,0 1 0,0-1-1,6 10 1,0 5 74,168 380 2096,-134-320-1833,22 41 3,-49-99-409,1 0-1,30 36 1,-44-59-78,0 1-1,0-1 1,0 0-1,1 0 1,0 0-1,-1 0 1,9 3-1,-11-5-17,1 0 0,-1-1 0,1 0 0,-1 1 0,1-1 0,-1 0 0,1 0 0,-1 0 0,1 0 0,-1 0 0,1 0 0,-1 0 0,1 0 0,-1-1 0,1 1 0,-1-1 0,0 1 0,1-1 0,-1 1 0,1-1 0,-1 0 0,0 0 0,0 1 0,1-1 0,-1 0 0,2-3 0,4-3 52,-1-1 0,0 0 0,0-1-1,0 1 1,-1-1 0,-1-1 0,1 1-1,-1 0 1,-1-1 0,3-11 0,2-16 64,6-49 1,-14 85-144,10-98-750,-6-184-1,-8 224-642,-1-34-6250,6 49 1808,3 20 1738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2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9 7424,'-4'-9'10999,"4"9"-10676,-10 6 3188,7-3-3431,1 0 0,0 0 0,0 0-1,0 1 1,0-1 0,-2 4-1,2 2 6,0 1-1,1-1 1,0 0-1,0 14 1,0-1-6,-3 100 631,18 198 0,56 121 14,-68-434-719,47 212 154,15-5-238,-58-196 86,1-1 0,1-1 0,1 0 0,0 0 0,1-1 0,16 20 0,-21-29-91,0-1 0,0 1 0,1-1 0,0-1-1,0 1 1,0-1 0,0 0 0,1 0-1,0-1 1,-1 0 0,1 0 0,0 0-1,1-1 1,-1 0 0,0-1 0,1 1 0,14-1-1,-17-1-309,0 0 0,0 0 0,0-1-1,0 0 1,0 0 0,0 0 0,-1-1-1,1 0 1,0 1 0,-1-2 0,1 1-1,4-3 1,21-18-5152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4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41 127 8064,'-2'1'732,"0"0"0,0 0 1,0-1-1,0 1 0,0-1 0,0 1 1,0-1-1,0 0 0,-1 0 0,1 0 1,0 0-1,-2 0 0,-7-1 3780,26-11-3546,12-7-671,2 2 1,0 1-1,1 1 1,1 2 0,0 1-1,38-10 1,-64 21-195,-1 0 0,1 0 0,-1 0 1,1 1-1,-1-1 0,1 1 0,0 0 0,-1 1 1,1-1-1,5 2 0,-6-1-8,0 1 1,-1 0-1,1 0 1,0 0-1,-1 0 1,0 0-1,1 1 1,-1-1-1,0 1 1,0 0-1,2 4 1,1 0-8,-1 0 1,0 0-1,0 1 0,-1-1 1,0 1-1,-1 0 1,1 1-1,-2-1 1,1 0-1,1 14 1,1 7 39,-1 52 0,-4-80-124,2 105 195,-21 165 0,19-271-196,-1 7-23,0 0 0,0 0 0,0 0 0,1 1 1,0-1-1,0 0 0,1 0 0,0 0 0,0 0 1,1 0-1,2 7 0,-3-13 32,0 0 0,-1 0 1,1 0-1,0 0 0,0 0 0,0 0 0,0 0 1,0 0-1,0 0 0,0 0 0,0-1 0,0 1 0,0 0 1,0-1-1,0 1 0,0-1 0,1 1 0,-1-1 0,0 0 1,0 1-1,1-1 0,-1 0 0,0 0 0,0 0 0,1 0 1,1 0-1,4-1 101,0 0-1,0 0 1,11-4 0,-7 2-104,210-39 225,-190 37-405,-30 5 153,78-10-1691,-39 11-1643,-33 0 1386,0 0 1,0 0 0,9 4 0,-3-1-1702,0-3-683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8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 8960,'-13'14'4900,"-4"16"-2343,13-23-1999,-1 4-296,0 1-1,0 0 0,1 0 1,1 0-1,0 0 0,-2 17 0,-2 77 220,7-84-295,0 89 298,5 0-1,24 134 1,-16-179-393,4-1-1,2-1 1,3 0 0,2-2-1,50 90 1,-55-116 3,56 97 205,-62-114-198,1 0-1,0 0 1,1-2-1,26 24 1,-41-41-101,5 5 79,0-1-1,1 1 1,0-1 0,12 6 0,-17-9-80,0-1 1,1 1 0,-1-1-1,1 1 1,-1-1 0,1 0-1,0 1 1,-1-1 0,1 0-1,-1 0 1,1 0 0,-1 0-1,1 0 1,0 0 0,-1-1-1,1 1 1,-1-1 0,1 1-1,-1-1 1,1 1 0,-1-1-1,0 0 1,1 1 0,-1-1-1,0 0 1,1 0 0,-1 0-1,2-2 1,0-3-608,1 1 0,-1-1 0,0 0 0,-1 0 0,1 0 0,-1 0 0,-1 0 0,1 0 0,0-9 0,8-22-4458,4 4 858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4.5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24 9984,'-1'-3'978,"-2"-11"1782,3 14-2669,0 0 1,1-1-1,-1 1 1,0 0-1,0-1 0,0 1 1,0 0-1,0-1 0,1 1 1,-1 0-1,0-1 1,0 1-1,1 0 0,-1 0 1,0-1-1,0 1 1,1 0-1,-1 0 0,0-1 1,1 1-1,-1 0 1,0 0-1,1 0 0,-1 0 1,0-1-1,1 1 1,-1 0-1,1 0 0,-1 0 1,0 0-1,1 0 1,-1 0-1,0 0 0,1 0 1,-1 0-1,1 0 0,8 1 302,1 0 0,-1 0 0,1 1 0,-1 0 0,0 1-1,0 0 1,0 0 0,-1 1 0,1 0 0,-1 0-1,11 8 1,-4-1-171,0 1 0,0 0 0,-1 1 0,21 25 0,75 115 985,-99-138-1080,18 32 487,34 69 0,11 52 491,-67-153-1012,56 144 881,-49-115-631,15 77-1,-21-63-350,-2 1 1,-3-1 0,-3 1-1,-6 59 1,-2-47-3628,-23 91 0,29-157 2908,2-4 267,-1 1-1,0 0 1,1 0 0,-1 0-1,1 0 1,0 0-1,0 0 1,0 0-1,0-1 1,0 1 0,0 0-1,0 0 1,1 2-1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4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10880,'5'-1'11140,"5"-1"-7413,31-7-4323,-14 6-331,-1 0-1,1 1 1,45 4 0,-54 0-1443,-1 1 0,0 1 0,30 10 0,-15-2-1976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5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40 11776,'-9'21'5471,"14"-14"-3391,4-7-1408,-5 0-32,23-4-320,-6 1-128,24-9-128,-9 0-320,18 0-96,-15 0-1152,11 4-448,-10 4-3167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5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8960,'-11'4'12940,"10"-4"-12793,4 2 83,1-1-1,-1 0 0,0 0 0,1-1 1,-1 1-1,0-1 0,7 1 0,-4-1-47,20 2 408,32-2 0,-22-1-628,60-3-1419,2 1-3486,-56 3 1834,-5 0-1643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6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41 175 9984,'-19'-1'2168,"-2"-1"4543,22-16-3740,1 13-2820,0 1 0,0 0 0,0 0 0,1 0-1,-1 0 1,1 0 0,0 0 0,0 1 0,7-7 0,0 2 260,1 0-1,19-12 1,-10 9-21,0 0-1,1 2 0,0 0 1,0 2-1,1 0 0,0 1 0,36-4 1,-54 9-311,0 1 0,1 0 0,-1 0 0,0 0 1,0 1-1,0-1 0,0 1 0,0 0 0,0 0 0,0 0 1,0 1-1,0 0 0,0-1 0,0 1 0,-1 1 0,1-1 0,-1 0 1,6 6-1,-5-2-41,0 1 0,0-1 0,0 1 0,-1 0-1,0 0 1,0 0 0,-1 0 0,0 0 0,-1 0 0,2 12 0,0 11 34,-1 39 1,-2-56-43,-1 7 5,1-5-283,0-1 0,3 21 0,-1-29 153,-1-1 1,1 0-1,-1 0 1,1 1 0,1-1-1,-1 0 1,1 0-1,0-1 1,6 9-1,9 6 23,0-1 0,1-1 0,1-1 0,31 20-1,7 6 290,-44-32 40,0 2-1,-1 0 0,0 1 0,20 25 0,-30-33-189,0-1 0,1 1 1,-2 0-1,1 0 0,-1 0 0,1 1 0,-2-1 0,1 1 1,0-1-1,-1 1 0,0-1 0,0 1 0,-1 0 0,0 0 1,0-1-1,0 1 0,-1 0 0,1-1 0,-3 7 0,-1-1-64,0 0-1,-1 0 1,0-1-1,-1 0 0,0 0 1,0 0-1,-1-1 1,-1 0-1,-10 11 0,-11 7-1142,-44 32-1,45-37-601,18-13 511,9-8 796,0 1 0,0-1 0,-1 0 0,1 0 0,-1 0 0,1 1 0,-1-1 0,1 0 0,-1-1 0,0 1 0,1 0 0,-5 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6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6 141 10880,'-5'-14'5255,"5"-6"-2959,0 11-664,1 7-1453,-1 1 0,0-1-1,1 0 1,0 1 0,-1-1-1,1 0 1,0 1 0,0-1-1,0 1 1,0-1 0,0 1-1,0 0 1,1-1 0,-1 1-1,3-2 1,22-16 855,-25 17-985,10-5 202,0 1 0,0-1 0,1 2 1,0-1-1,0 2 0,0 0 0,21-5 1,-28 8-179,0 1 1,-1-1-1,1 1 1,0 0 0,0 0-1,0 0 1,-1 1-1,1 0 1,0 0-1,0 0 1,-1 0 0,1 1-1,-1 0 1,1 0-1,-1 0 1,0 0-1,0 1 1,0 0 0,0 0-1,0 0 1,-1 0-1,1 0 1,4 7-1,0 2 19,-1 1-1,0 1 0,-1-1 1,0 1-1,-1 0 0,-1 0 0,0 1 1,2 18-1,-3-8-74,-1-1 0,-1 1 0,-1 0-1,-4 28 1,-21 98 13,13-94-172,-4 73-1,15-119 72,0 0-1,1 1 1,1-1-1,0 1 1,1-1 0,3 13-1,-4-20 46,0 0-1,1-1 1,-1 1-1,1-1 1,0 0-1,0 1 1,0-1-1,1 0 1,-1 0-1,1-1 1,-1 1-1,1 0 1,0-1-1,0 1 1,0-1-1,0 0 1,1 0-1,-1-1 1,0 1-1,1 0 1,-1-1-1,8 2 1,6 0-444,0 0 1,-1-1-1,1-1 0,0-1 1,0 0-1,28-5 0,-16 0-1804,0-1 0,0-2 0,28-11 0,-21 6-2392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7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11904,'-11'0'7615,"10"1"-7269,1 0-161,-1-1 1,0 1-1,1-1 1,0 1-1,-1 0 1,1 0-1,-1-1 0,1 1 1,0 0-1,-1 0 1,1-1-1,0 1 1,0 1-1,-1 4-429,0 0 0,1-1-1,1 11 1,-1-6 1058,3 64-25,16 92 1,-12-123-680,1 0 1,2 0 0,24 65-1,-6-44-680,71 119-1,-78-149-686,1-2 1,2 0-1,1-1 1,54 51-1,-75-78 683,2 1 0,-1-1-1,0-1 1,1 1 0,0-1-1,0 0 1,0 0-1,0-1 1,11 3 0,10 4-3154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7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10368,'3'-7'7666,"14"-3"-6266,3 1-651,0 0-1,42-9 1,-50 15-558,1 0 0,-1 2 0,1 0 1,0 0-1,-1 1 0,21 2 0,-29-1-96,0 0 1,1 0-1,-1 1 1,0-1-1,0 1 1,0 0-1,0 0 1,0 0-1,-1 0 1,1 1-1,-1-1 1,1 1-1,-1 0 1,4 4-1,-2 0 33,0 0-1,0 0 1,-1 0-1,0 0 1,0 1 0,3 10-1,1 6 49,-1 0 0,-1 1 1,-2 0-1,4 39 0,-6 105-15,-2-103-205,0-63 23,0 1 1,0-1-1,0 1 1,1-1-1,0 0 1,-1 1-1,1-1 1,0 0-1,1 0 1,-1 1-1,1-1 1,-1 0-1,1 0 1,0 0-1,3 3 1,-2-3-88,1 0 1,-1 0 0,1 0 0,-1-1 0,1 1-1,0-1 1,0 0 0,1 0 0,-1 0 0,6 1 0,8 1-894,0-1 0,0 0 1,0-2-1,30 0 0,-46-1 893,46 0-3340,26-4-6645,-37 1 6152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8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10880,'0'0'3509,"4"2"-2037,59 37 2741,-49-31-3867,-3-2-23,1 1 0,-1 0 0,15 13-1,-1 6-10,-1 1-1,-2 0 1,0 2-1,20 36 1,66 128 1318,-94-169-1436,17 34 302,30 78 1,-51-107-1365,10 45-1,-16-52-1162,-1 0 0,1 40-1,-4-54 252,1 0 1,0 0-1,2 12 0,1 0-2252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8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9856,'1'-9'5266,"3"24"-320,1 5-4364,13 34 309,24 110 111,-24-105-1218,33 75 0,-13-47-1193,24 54-5261,-52-116 2590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9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1086 9088,'12'0'4594,"-9"1"-4223,-1-1 1,0 0 0,1 0-1,-1 0 1,1 0 0,-1 0-1,1 0 1,-1-1 0,0 0-1,1 1 1,-1-1-1,0 0 1,3-1 0,-1 0-253,0-1 0,-1 0 0,1 1 0,-1-1 0,0 0 1,1-1-1,-2 1 0,1-1 0,0 1 0,-1-1 0,1 0 0,-1 0 1,0 0-1,0 0 0,-1 0 0,3-7 0,-1-5 116,0 0 0,0-1-1,-1-18 1,-2 31-191,1-39 77,-1 0 0,-3 0 0,-9-52 0,-37-126 270,38 177-376,-3-12-23,-63-238-106,73 281 96,0 0-1,-1 0 1,0 0 0,-10-15 0,8 20-71,7 14 9,1 10 78,1 52 131,3 1 0,3-1 0,17 68 0,-4-53-43,3-1 0,36 80 0,-42-119-84,2-2 0,2 0 0,2-1 1,1-1-1,2-1 0,43 45 1,-2-6-1870,-50-64-69,-26-26-2912,-2 1 742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5 155 9216,'-5'-3'4288,"14"-1"-1313,-4-1-1919,-1 5-32,10-7-320,-1-1-128,19-8-320,-6 4-96,28-8 32,-9 4-96,16 5-64,-7-1-928,5 3-352,-11 2-863,1-5-289,-8 0-2048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9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12 10368,'-14'-12'9866,"14"15"-8661,3 45 203,16 90 0,19 37-676,-35-164-712,62 234-1204,-40-162-2058,39 85-1,-9-40-4319,-46-108 4538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09.5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179 189 8064,'6'-59'3648,"-3"-5"-1040,-3 59-1991,0-1 1,0 1 0,-1-1 0,0 1-1,0 0 1,-3-10 0,3 14-518,1 0 0,0 0 1,-1 0-1,0 0 0,1 0 1,-1 0-1,0 0 1,1 0-1,-1 0 0,0 0 1,0 0-1,0 1 0,0-1 1,1 0-1,-1 1 0,0-1 1,0 0-1,-1 1 0,1-1 1,0 1-1,0 0 0,0-1 1,0 1-1,0 0 0,0 0 1,-1 0-1,1-1 1,0 1-1,0 1 0,0-1 1,0 0-1,-1 0 0,1 0 1,0 0-1,0 1 0,-2 0 1,2 0-72,-1-1 1,1 1 0,0-1-1,0 1 1,0 0-1,-1 0 1,1 0 0,0 0-1,0 0 1,0 0-1,0 0 1,1 0 0,-1 0-1,0 1 1,0-1 0,1 0-1,-1 0 1,1 1-1,-1-1 1,0 2 0,-2 5 73,-6 12 73,1 0 0,-11 42 0,-1 41 224,13-60-72,0 75 0,7-58-6,2 1-1,15 92 1,-12-121-230,2 0 0,1 0-1,2-1 1,23 53 0,-29-76-66,0-1 1,1 1-1,0-1 0,0 0 1,0 0-1,1 0 0,0-1 1,1 1-1,-1-2 1,1 1-1,0-1 0,1 0 1,-1 0-1,1-1 0,0 0 1,0 0-1,17 4 1,-5-2 88,0-1 1,1-1 0,-1-1 0,1-1 0,0-1-1,41-3 1,-54 2-75,1-1 0,-1-1 0,0 0 0,0 0 0,0 0 0,0-1 0,0-1 0,0 1 0,-1-1 0,0 0 0,0-1 0,0 0 0,0 0 0,-1 0 0,11-12 0,-8 7 15,-1 0 0,0-1 0,-1 0 0,-1 0 0,0-1 0,0 0 0,-1 0 0,-1 0 0,4-16 0,-7 25-45,0 1 1,-1-1-1,1 0 0,-1 0 1,0 0-1,0 0 0,0 1 1,0-1-1,-1 0 0,1 0 1,-1 0-1,0-2 0,-1 1-2,0 0-1,-1 0 1,1 1-1,-1-1 1,-5-5-1,3 3-9,1 2-30,-1-1-1,1 0 1,-1 1-1,0 0 0,0 0 1,-1 1-1,1-1 0,-1 1 1,0 0-1,0 1 0,0-1 1,0 1-1,0 1 0,-12-3 1,10 3-91,0-1-1,-1 2 1,1 0 0,-1 0 0,1 0-1,-1 1 1,1 0 0,-1 1 0,1 0-1,0 0 1,0 1 0,0 0 0,-13 7-1,-6 4-597,2 2-1,-35 27 1,42-29 332,-29 21-2284,1 2 0,2 1 0,-51 59 0,58-52-1701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0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53 11648,'3'-12'6680,"-2"10"-6166,10-6 1938,-5 6-2522,0 0 1,-1 0-1,13 0 0,-6 0 921,46-7-362,63 0-1,62 6-2234,-143 4 184,-31-1 225,1 0-1,-1 1 1,0 1-1,16 3 1,2 3-3063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0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73 9984,'18'3'4608,"34"-15"-1473,-29 9-1983,-1-2-96,10-7-608,-5 0-224,9 0-128,-6 5-352,10 2-160,-4 2-1120,14-1-448,-11 4-3071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0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36 10112,'-8'6'1616,"-7"3"4789,32-9-3594,-12 0-2598,29-2 214,0-1 1,45-10-1,33-4-1816,20 5-5608,-95 8 2608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1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13 10880,'-15'-10'3594,"14"10"-3309,0-1-1,-1 1 0,1-1 0,0 1 1,0 0-1,0 0 0,-1-1 0,1 1 1,0 0-1,0 0 0,-1 0 1,1 0-1,0 0 0,-3 1 0,0-1 673,-1 0-117,4 0-761,0 0 0,-1 0 0,1 0 0,-1 0 0,1 0 0,-1 0 0,1 0 0,-1 0 0,1 0 0,0 1-1,-1-1 1,1 0 0,-1 1 0,1 0 0,0-1 0,0 1 0,-1 0 0,1-1 0,0 1 0,0 0 0,0 0 0,0 0 0,0 0 0,0 0 0,0 0 0,0 1 0,-1 1 0,-2 7-26,0 0 1,0 0-1,-2 17 0,-2 23 129,-1 78-1,13 17-51,-1-102-95,3 38 138,4-1-1,22 89 1,53 152 285,-76-295-453,1-2-1,1 1 0,1-1 0,17 25 1,-22-39 55,-1 0 0,2-1 0,-1 0 0,1 0 0,1-1 0,-1 0 0,20 13 0,-23-17-7,1-1 0,-1 0 1,1 0-1,0 0 1,0-1-1,0 0 0,0 0 1,0 0-1,12 1 1,-8-3 29,-1 0 0,0 0-1,0-1 1,0 0 0,0-1 0,16-5 0,-11 3 10,0-2-1,0 0 0,-1 0 1,0-2-1,0 1 0,0-2 1,12-10-1,-9 5-23,-1-1-1,0 0 1,-1-1 0,19-27 0,-27 34-56,0 0-1,-1-1 1,0 1 0,0-1-1,-1 0 1,-1 0 0,0 0 0,0-1-1,-1 1 1,0-1 0,0 1-1,-1-15 1,-1 19-7,0-1 1,-1 1-1,0 0 0,0 0 1,0 0-1,-1 0 0,0 1 1,0-1-1,0 0 0,-6-10 1,5 13-27,1-1 0,-1 1 0,0 0 1,1 0-1,-2 0 0,1 0 0,0 0 0,0 1 1,-1-1-1,0 1 0,1 0 0,-1 0 1,0 0-1,0 1 0,0-1 0,-7 0 1,5 1-56,0 0 1,0 1-1,0-1 1,-1 2 0,1-1-1,0 1 1,0-1-1,0 2 1,0-1 0,0 1-1,0 0 1,0 0 0,1 0-1,-1 1 1,1 0-1,-1 0 1,-8 7 0,6-2-88,-1-1 0,1 1 1,0 0-1,1 1 1,0-1-1,0 1 1,1 1-1,0 0 1,-6 13-1,-21 61-1081,29-74 803,1 0 0,1 1-1,0-1 1,0 1 0,1-1-1,0 17 1,1-26 250,0 1 1,0-1 0,0 1 0,0-1-1,1 1 1,-1-1 0,0 1-1,1-1 1,-1 1 0,1-1 0,0 0-1,-1 1 1,1-1 0,0 0-1,0 0 1,-1 1 0,1-1 0,0 0-1,0 0 1,1 0 0,-1 0 0,2 1-1,-1-1-143,0-1 0,0 1 0,0-1-1,0 1 1,0-1 0,0 0 0,0 0 0,0 0-1,0 0 1,0 0 0,0-1 0,0 1 0,2-1-1,19-4-3612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1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12288,'-1'2'443,"0"-1"0,0 0 0,0 0 0,0 1 0,0-1 0,1 1 0,-1-1 0,0 1 0,1-1 0,-1 1 0,1-1 0,-1 1 0,1-1 0,0 1 0,0 0 0,0-1 0,0 1 0,0 1 0,1 41 491,-1-31-531,1 20-18,1 0 0,10 49 0,-9-64-329,2 0 1,0 0-1,1-1 0,1 0 1,18 32-1,-22-44-100,1 0 0,1 0 1,-1-1-1,0 0 0,1 0 0,0 0 0,0 0 0,0-1 0,1 0 0,-1 0 0,1 0 0,0-1 1,-1 0-1,1 0 0,0 0 0,0-1 0,10 2 0,-3-2-984,1 0 1,-1 0-1,1-1 0,-1-1 1,1 0-1,26-6 1,-12-1-3613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2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11136,'-5'2'7888,"7"15"-6123,12 38-411,36 125-292,-7-25-587,-25-88-396,11 44-81,36 131-1697,17-6-6621,-68-199 4342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2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10112,'1'-5'8819,"2"10"-7163,3 21-1780,29 117 1074,1 6-400,-27-110-508,39 191-1205,6 10-6709,-44-199 3894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5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8 166 10880,'-8'-10'9594,"9"9"-9500,0-1 1,0 1-1,0 0 0,0-1 0,0 1 1,0 0-1,0 0 0,0 0 1,0 0-1,0 0 0,1 0 0,-1 0 1,0 0-1,1 1 0,-1-1 1,2 0-1,31-10 356,-17 6-140,122-29 439,-80 22-448,89-15 11,-16 4-2437,-85 11-3032,-36 9 1968,3-7-1963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2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0 131 10752,'9'0'4928,"23"-3"-3713,-28 3-31,23-4-320,-9 4 32,17-8-416,-4 4-192,10-9-192,-5 6-96,13-5 96,-10 4-128,20-4-64,-9 5-800,11-5-352,-7 0-768,-1-5-351,-8 5-2113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3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 10752,'-1'-4'5666,"3"15"-1818,9 11-2848,-5-9-733,0 0 1,6 22 0,11 66 457,23 138-170,1 11-1761,-40-215 811,7 42-3058,43 134 0,-55-205 2663,1 1 0,0-1 0,0 1 0,0-1 0,1 0 0,0-1 0,5 8 0,6 3-2516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3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43 8064,'1'0'200,"-1"-1"1,0 0 0,0 0 0,0 1-1,0-1 1,1 0 0,-1 0 0,0 1-1,0-1 1,0 0 0,-1 0 0,1 1-1,0-1 1,0 0 0,0 0-1,-1 1 1,1-1 0,0 0 0,0 1-1,-1-1 1,1 0 0,-1 1 0,1-1-1,-1 1 1,1-1 0,-1 0-1,1 1 1,-1-1 0,1 1 0,-1 0-1,-1-2 1,-2 0 567,-1-1 0,0 1 1,0 0-1,-5-1 0,-5-3 690,13 6-1410,1-1 0,0 1 1,0 0-1,0-1 0,-1 1 0,1 0 1,0 0-1,0 0 0,-1 0 0,1 0 0,0 0 1,0 0-1,-1 0 0,1 1 0,0-1 1,0 0-1,0 1 0,-1-1 0,1 1 0,0 0 1,0-1-1,0 1 0,0 0 0,0-1 0,0 1 1,0 0-1,0 0 0,0 0 0,1 0 1,-1 0-1,0 0 0,1 0 0,-1 0 0,0 0 1,0 2-1,-3 6 0,0-1 1,1 1-1,-4 15 0,5-17 39,-2 10 27,1 0 0,0 0 1,1 0-1,1 24 0,7 67 458,-4-88-472,3 31 143,2 0 1,20 76-1,-12-73-144,2-1 1,3-1-1,2-1 0,29 50 0,-44-89-25,1-1-1,12 15 1,-17-23-31,1 1 0,-1-1 0,1 0 0,0 0 0,0 0 0,0 0 0,0-1 0,1 1 0,-1-1 0,6 2 0,-5-3 16,1 0 0,0 0 1,-1-1-1,1 1 1,0-1-1,0 0 0,-1-1 1,7 0-1,0-1 76,-1-1 0,21-7-1,-23 7-77,-1-1 0,1 0-1,-1 0 1,0-1 0,0 0 0,-1-1 0,1 1-1,-1-1 1,-1-1 0,1 1 0,-1-1-1,0-1 1,6-8 0,-10 12-45,1 1 0,-1-1 0,0 1 1,0-1-1,-1 0 0,1 1 0,-1-1 0,0 0 1,0 0-1,0 0 0,0 0 0,-1-1 0,0 1 1,1 0-1,-2 0 0,1 0 0,0 0 0,-1 0 0,0 0 1,-2-7-1,0 4-29,0 1 1,0-1-1,-1 1 1,0 0-1,0 0 1,0 0-1,-1 1 1,0-1-1,0 1 1,0 0-1,-7-4 0,9 6-67,-1 1 0,0-1 0,0 1 0,-1 0 0,1 0 0,0 1-1,-1-1 1,1 1 0,-1 0 0,1 0 0,-1 0 0,0 0-1,1 1 1,-1 0 0,0 0 0,0 1 0,1-1 0,-8 2 0,3 1-238,1 0 1,-1 1-1,0 0 1,1 0-1,0 1 1,0 0-1,0 0 1,-10 10 0,13-10-317,0 0 0,0 0 0,0 1 0,0-1 0,1 1 0,0 0 0,0 1 0,0-1 0,1 1 0,0-1 0,-3 11 0,2-1-3602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4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8832,'12'-15'13096,"0"10"-12811,2 2-202,0 2 0,0 0 1,0 0-1,16 2 1,-3 0-176,121-1-6052,-117 0 1430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4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10368,'-3'7'587,"2"-5"137,0 1-1,0-1 1,0 1-1,0-1 1,1 1 0,-1-1-1,1 4 1,0-5-583,0 0 0,0 0 0,0-1 0,0 1 0,1 0 0,-1 0 0,0-1-1,1 1 1,-1 0 0,0 0 0,1-1 0,-1 1 0,1 0 0,-1-1 0,1 1 0,-1-1 0,1 1 0,0-1 0,-1 1 0,1-1 0,0 1 0,-1-1 0,1 1 0,0-1 0,0 0 0,-1 1-1,1-1 1,1 0 0,11 3-13,0-1-1,0-1 0,0 0 0,0-1 0,19-1 1,2-1-145,-2 2-1362,50-8 0,-57 4-1205,0-2-1,34-12 0,-28 6-1153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7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21 9472,'-7'-2'10240,"28"-1"-8113,128-4 582,-50 0-2319,47 6-667,-82 1-4353,-37 3-665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7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20 8064,'0'-1'215,"0"0"0,0 1-1,0-1 1,0 0 0,0 1 0,0-1 0,-1 0 0,1 0 0,0 1-1,0-1 1,0 0 0,-1 1 0,1-1 0,0 1 0,-1-1 0,1 0 0,0 1-1,-1-1 1,1 1 0,-1-1 0,1 1 0,-1-1 0,1 1 0,-1-1 0,1 1-1,-2-1 1,0 0 640,-1 1 0,1-1 0,-1 1-1,0-1 1,1 1 0,-1 0 0,-2 0-1,5 0-828,-1 1-1,1-1 0,-1 0 1,1 0-1,-1 0 0,1 1 0,0-1 1,-1 0-1,1 1 0,0-1 1,-1 0-1,1 1 0,0-1 0,-1 0 1,1 1-1,0-1 0,0 1 1,-1-1-1,1 0 0,0 1 0,0-1 1,0 1-1,0-1 0,-1 2 1,-2 16 104,2 63-93,1-52-37,0-1-9,3 89 351,-2-97-225,2-1-1,1 0 1,11 36 0,-12-46-29,0 1-1,1-1 0,1 0 1,-1 0-1,8 9 1,-9-15-42,-1 0 1,1 0-1,0 0 1,0 0-1,0-1 1,0 1 0,0-1-1,1 0 1,-1 0-1,1 0 1,-1-1-1,1 1 1,0-1 0,-1 0-1,7 2 1,13-1-222,0 0 0,39-2 0,-28 0-1076,-14-1-1344,19-3 1,-22 2-670,-3 1-800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8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26 9856,'-18'-26'9100,"17"26"-8945,0 1-64,1-1 0,-1 1 0,1-1 0,0 0 0,-1 1 1,1-1-1,0 1 0,-1-1 0,1 1 0,0 0 0,-1-1 0,1 1 1,0-1-1,0 1 0,0-1 0,0 1 0,-1 0 0,1 9 12,-1-1 0,1 0-1,2 17 1,22 156 884,18 62-385,23 30-564,7-36-449,-18-85-2970,-46-129 2076,-2-8-1491,11 24 1,-8-24-1018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19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44 9856,'-3'-6'939,"2"2"-262,0 1 0,0-1 0,-1 1 0,1 0 0,-1 0 0,-3-5-1,4 7-501,0 0 0,0 0 0,0 0 0,0 1-1,0-1 1,0 0 0,0 1 0,-1-1 0,1 0-1,0 1 1,0 0 0,0-1 0,-1 1 0,1 0-1,0-1 1,0 1 0,-1 0 0,1 0 0,0 0-1,-1 0 1,1 0 0,0 0 0,0 1 0,-2-1-1,-2 2-82,1-1 0,0 0 0,0 1 1,0 0-1,0 0 0,0 0 0,0 1 0,0-1 0,1 1 0,-6 5 0,2-1 49,0 1 1,1 0 0,-1 0-1,-5 11 1,-3 9 166,-23 59-1,27-59-248,-16 46-72,25-65 11,0 0 0,0 0 0,0 0 0,1 0 0,1 1 0,0 12 0,1-14-12,-1 0 0,2 0-1,-1-1 1,1 1-1,0 0 1,4 7 0,-4-11 7,0-1 0,0 0 1,0 0-1,0 0 1,1 0-1,-1 0 0,1 0 1,0-1-1,-1 1 0,1-1 1,1 0-1,-1 0 1,0 0-1,0 0 0,1 0 1,4 1-1,115 36-36,-102-33 40,0 1 0,-1 1 0,1 1 0,-2 1 0,1 1 0,-2 0 0,1 1 0,16 15 0,-23-16 205,0 1 1,0 0 0,-1 0 0,-1 1-1,0 1 1,-1-1 0,-1 2 0,0-1-1,-1 1 1,0 0 0,6 21 0,-8-18 245,-1-1 0,0 1 0,2 29 1,-6-41-386,0 0 0,0 1 0,0-1 0,-1 0 1,0 0-1,0 0 0,-1 0 0,1 1 1,-1-2-1,-1 1 0,1 0 0,-1 0 0,0-1 1,-5 8-1,1-6-119,1 0 1,-1 0-1,0-1 1,-1 0-1,1 0 0,-1-1 1,0 0-1,0 0 1,-1-1-1,0 0 0,0-1 1,0 1-1,0-2 1,0 1-1,0-1 1,-1-1-1,1 0 0,-15 0 1,22-1 25,1 0 1,-1 0-1,1 0 0,-1 0 0,1 0 1,-1-1-1,1 1 0,-1-1 1,1 1-1,0-1 0,-1 1 1,1-1-1,-1 0 0,1 1 1,0-1-1,0 0 0,0 0 1,-1 0-1,1 0 0,0 0 1,0 0-1,0-1 0,0 1 1,1 0-1,-1 0 0,0-1 1,0 1-1,0-3 0,-1-2-29,1 1 0,0-1 0,0 0 0,1 1 0,0-12 0,0 17 58,1-24-60,1 1-1,8-41 1,17-40 62,-23 91-5,31-135 4,-31 130 0,28-150-3,-25 122 39,0-71 1,-7 104-16,-1-1 1,0 1 0,-1 0 0,0-1 0,-1 1 0,-1 0 0,-8-20 0,9 26-108,-1 0 0,0 0 0,0 1 0,0 0 0,0 0 0,-1 0 0,0 0 0,-1 1 0,1-1 0,-1 1 0,0 1 0,0-1 0,0 1 0,-11-5 0,-10-2-3283,-54-14 1,63 20 121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28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1105 7296,'3'-5'7161,"4"4"-4087,13 9-2737,-8-3 738,-6-3-985,0 0 0,1 0 0,-1-1 0,0 0-1,1-1 1,-1 1 0,1-1 0,-1 0-1,1-1 1,-1 0 0,0 0 0,1 0 0,-1-1-1,0 1 1,0-2 0,0 1 0,0-1-1,0 0 1,0 0 0,-1 0 0,0-1-1,1 0 1,-1 0 0,-1 0 0,1 0 0,-1-1-1,1 0 1,-1 0 0,5-9 0,-1 0-15,-1 0 0,-1-1 1,0 0-1,6-25 1,-8 15-46,0-1 1,1-34 0,-9-151-378,3 167 78,-3-1 0,-1 1-1,-17-66 1,-1 30 150,-4 1 0,-37-77 0,59 146 123,0 0 1,-1 0-1,-7-9 1,12 16-10,-1 1 0,0 0 1,0 0-1,0 1 1,0-1-1,0 0 1,-5-2-1,6 4 0,0-1 1,0 1-1,0-1 1,0 1-1,0 0 0,0 0 1,0-1-1,0 1 0,0 0 1,-1 0-1,1 0 0,0 0 1,0 0-1,0 1 1,0-1-1,0 0 0,0 0 1,-2 1-1,1 0-1,1 0-1,-1-1 1,1 1 0,0 0 0,-1 0-1,1 0 1,0 0 0,0 0 0,0 0-1,-1 0 1,1 0 0,0 0-1,1 1 1,-1-1 0,-1 3 0,0 0-7,1 0 1,0 1 0,0-1-1,0 1 1,1-1 0,-1 6-1,1-6 6,-1 20-12,1-1 0,3 36 0,30 131-66,64 254 26,-74-342 9,61 224-76,-62-258 105,3-2 0,44 81-1,-59-128 37,1-1 0,0-1-1,23 27 1,-28-38-7,-4-3-1,1 0 0,0 1 0,0-1 0,6 4 0,-7-6 0,0 0-1,-1 0 1,1-1-1,0 1 0,0 0 1,0-1-1,-1 0 1,1 1-1,0-1 1,0 0-1,0 0 1,0 0-1,3 0 0,-3-1 5,0 1-1,0 0 1,0-1-1,-1 0 0,1 1 1,0-1-1,0 0 0,-1 0 1,1 0-1,0 0 1,-1 0-1,1 0 0,-1-1 1,1 1-1,-1 0 0,0-1 1,1 1-1,-1-1 1,0 0-1,0 1 0,0-1 1,0 0-1,-1 0 0,1 1 1,0-1-1,-1 0 1,1-3-1,1-2 16,-1 0 1,0 0-1,-1-1 0,1 1 0,-1 0 1,-2-11-1,0 7-16,0 0 0,0 1 1,-2-1-1,1 0 0,-1 1 0,-1 0 1,-7-13-1,0-1 15,-15-29 41,-55-78 1,78 126-82,-1 0-1,1 0 1,-7-5 0,0 0-111,9 8 68,2 3 58,0-1 1,0 0-1,0 1 1,0-1 0,0 0-1,0 1 1,0-1-1,0 0 1,1 1-1,-1-1 1,0 0-1,0 1 1,0-1 0,0 0-1,0 0 1,1 1-1,-1-1 1,0 0-1,0 1 1,1-1-1,-1 0 1,0 0 0,0 0-1,1 1 1,-1-1-1,0 0 1,1 0-1,12 1 309,-8-2-139,0-1-1,0 1 1,9-5-1,0-2-66,0 0-1,-1-1 1,0 0-1,0-1 0,-1 0 1,-1-1-1,0-1 1,0 1-1,14-23 1,-12 15-10,-1-1 1,-1 0 0,-1-1-1,-1 0 1,-1-1 0,7-27-1,-12 34-77,0 0 0,-1-1 0,-1 1 0,0-25 1,-1 23-12,-1-26 37,-12-75 1,0 47-54,-32-101 1,-57-111 138,98 273-101,4 8-23,-1 1 0,1-1-1,-1 0 1,0 0-1,1 1 1,-1-1 0,0 0-1,0 1 1,0-1-1,0 1 1,-1-1 0,1 1-1,0 0 1,-1 0-1,-2-3 1,4 4-4,0 0 0,0 0 0,-1 0 0,1 0 0,0 0 1,0 0-1,0 0 0,0 0 0,0 0 0,-1 0 0,1 0 0,0 0 0,0 0 0,0 0 1,0 0-1,-1 0 0,1 0 0,0 0 0,0 0 0,0 1 0,0-1 0,0 0 0,-1 0 0,1 0 1,0 0-1,0 0 0,0 0 0,0 0 0,0 1 0,0-1 0,0 0 0,0 0 0,-1 0 1,1 0-1,0 0 0,0 1 0,0-1 0,0 0 0,0 0 0,0 0 0,0 0 0,0 0 1,0 1-1,0-1 0,0 0 0,0 0 0,0 0 0,0 0 0,0 1 0,0-1 0,0 0 0,0 0 1,0 0-1,1 1 0,2 16-1,4 2 1,18 32 0,102 178 22,-79-146-366,41 98 0,-35-58-152,82 170-4566,-133-288 4529,-2-4 234,-1 0 0,1 1 1,0-1-1,-1 0 1,1 0-1,-1 0 0,1 0 1,-1 1-1,1-1 0,-1 0 1,0 2-1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0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9472,'10'1'1424,"1"0"0,-1 0 0,0 1 0,0 1 0,18 6 0,-11-2-667,-1 0 0,24 15 0,-27-12-460,0 0-1,-1 0 0,0 1 0,0 1 1,13 18-1,46 71 497,-48-67-452,37 53 411,-23-36-264,-2 1-1,39 80 0,-52-82-387,-2 1 1,-2 1-1,-3 1 1,-2 0-1,-2 1 1,6 99 0,-17-128-272,-1-1 1,-1 1-1,-1-1 1,-1 1 0,-9 29-1,3-22-2136,-22 47-1,23-58-401,7-7-2293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28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1 341 8960,'0'9'4064,"13"-6"-1312,-1-3-1249,2 0 129,26-20-448,-4 4-256,26-23-512,-13 3-288,10-8-64,-11 8-352,15-3-64,-14 8-800,8-1-352,-3 8-927,-9 5-321,-4 2-1568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29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1 903 9856,'10'-2'10296,"7"-9"-9121,0 0-796,80-42 976,-67 37-945,60-25 0,19-9-41,130-80 90,225-106-150,-49 42-2000,-286 130-562,5-2-3349,-74 37 754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30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20 10624,'4'-16'3509,"-4"16"-3436,0 0 1,0 0-1,-2-3 880,2 3-879,0 0-1,0 0 0,-1 0 1,1 0-1,0 0 0,0 0 1,0 0-1,-1 0 0,1-1 1,0 1-1,0 0 0,0 0 1,-1 0-1,1 0 1,0 0-1,0 0 0,0 0 1,-1 0-1,1 0 0,0 1 1,0-1-1,0 0 0,-1 0 1,1 0-1,0 0 0,0 0 1,0 0-1,-1 1 220,1-1-219,-9 3 881,0 1-552,1 1-1,0 0 1,-12 10-1,-1 0-193,-1-1-258,1 1 0,0 1 1,1 1-1,1 1 0,1 0 1,0 1-1,-25 37 0,42-55 5,0 1 0,1-1-1,-1 0 1,0 1-1,0-1 1,1 0-1,-1 1 1,1-1-1,-1 1 1,1-1 0,0 1-1,0-1 1,-1 1-1,1-1 1,0 1-1,1 2 1,-1-3 26,0 0 0,1-1 0,-1 1 1,1 0-1,-1 0 0,1-1 0,-1 1 0,1 0 0,0 0 1,-1-1-1,1 1 0,0-1 0,-1 1 0,1-1 0,0 1 1,0-1-1,-1 1 0,1-1 0,0 0 0,1 1 1,5 1-2,0-1 0,0 0 0,0 0 0,-1-1 0,12 0 1,-9 0 28,18 0-17,-1 2-1,39 7 0,-49-6 105,-1 1 0,-1 0 1,1 1-1,-1 1 0,22 12 0,-31-16-6,-2 1-1,1 0 0,0 0 0,0 0 1,-1 1-1,0-1 0,0 1 1,0 0-1,0 0 0,-1 0 0,1 0 1,-1 0-1,0 1 0,0-1 0,0 1 1,-1-1-1,0 1 0,0-1 0,0 1 1,0 0-1,-1 0 0,0 0 1,0-1-1,0 1 0,0 0 0,-1 0 1,0 0-1,0-1 0,0 1 0,-1-1 1,1 1-1,-1-1 0,0 1 0,0-1 1,-1 0-1,1 0 0,-1 0 0,0 0 1,-4 4-1,1-2-382,0 0-1,0 0 1,-1-1 0,0 0 0,-10 6 0,15-9-9,-1-1 0,1 0 0,0 0 1,0 0-1,-1 0 0,1 0 1,-1-1-1,1 1 0,0-1 0,-1 1 1,1-1-1,-1 0 0,1 0 1,-1 0-1,1 0 0,-1 0 1,1-1-1,-1 1 0,1-1 0,-1 0 1,1 0-1,0 0 0,-4-1 1,-3-9-3002,4-1-468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30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72 168 8064,'8'-3'1170,"1"1"1,-1 0 0,1 0-1,-1 1 1,17-1 0,-19 1-842,0 0 0,0 0 0,0-1 0,0 0 0,0 0 0,0 0 0,-1-1 1,1 0-1,-1 0 0,1 0 0,-1-1 0,0 0 0,5-4 0,-9 6-254,0 1-1,0 0 0,0-1 0,0 1 1,0-1-1,0 1 0,-1-1 0,1 1 1,0-1-1,-1 0 0,1 1 0,-1-1 0,0 0 1,1 1-1,-1-1 0,0 0 0,0 0 1,0 1-1,0-1 0,0 0 0,-1 0 1,1 1-1,-1-1 0,1 0 0,-1 1 1,1-1-1,-1 0 0,0 1 0,0-1 0,0 1 1,0-1-1,-1-1 0,-2-2 16,0 0 0,0 0-1,-1 1 1,1-1 0,-1 1 0,0 0 0,-8-4-1,8 5-84,0 0 0,-1 0-1,1 1 1,-1 0 0,1 0 0,-1 0-1,0 1 1,0 0 0,0 0-1,0 0 1,0 1 0,0 0-1,-11 1 1,13-1-14,1 1 0,-1 0 0,0 1 0,1-1 0,-1 0-1,1 1 1,-1 0 0,1 0 0,-1 0 0,1 0 0,0 1 0,0-1 0,0 1-1,1-1 1,-1 1 0,1 0 0,-1 0 0,1 1 0,0-1 0,0 0 0,0 1-1,-1 4 1,-1 0-10,1-1 0,0 1 0,1 0 0,0 0 0,0 0 0,1 0 0,0 0 0,0 1 0,1-1 0,0 0 0,0 1 0,1-1 0,2 10 0,1-7-18,0 0 1,1 0-1,0-1 1,1 0-1,0 0 1,1 0-1,0-1 1,0 1-1,1-2 1,1 1-1,15 12 1,-13-13 0,0 0 0,1 0 1,0-2-1,0 1 0,0-1 1,1-1-1,0 0 0,0-1 1,25 5-1,-30-8-218,0-1 0,0 1-1,0-1 1,0-1 0,0 1 0,0-1 0,0-1 0,-1 1-1,13-5 1,-2-2-2454,0 0 0,26-17 0,-21 12-988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31.2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23 8576,'-14'-23'9495,"14"23"-9345,-1 1-33,0-1 0,1 0-1,-1 1 1,0-1 0,1 1 0,-1-1-1,1 1 1,-1-1 0,0 1 0,1-1 0,0 1-1,-1 0 1,1-1 0,-1 2 0,-8 13 199,1 1 1,1 0 0,0 0-1,1 0 1,1 1-1,-4 18 1,4-5-218,0 0-1,0 53 1,5-61-144,4 27 0,-3-41 29,1 0 0,0 0 0,0-1-1,1 1 1,-1-1 0,7 12 0,-6-16 20,-1 1-1,1-1 1,0 1-1,0-1 1,0 0-1,1 0 1,-1 0-1,1-1 1,-1 1-1,1-1 1,0 0-1,0 0 1,0 0-1,7 2 1,1-1 3,-1 0 1,1-1-1,-1 0 1,15 0 0,0-1-252,1-1 0,-1-2 0,0 0 0,41-10 0,-13-5-3059,-2-6-3401,-30 11 2790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2.4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 9216,'-14'7'9834,"14"-6"-9507,0 0-207,0 0-1,0-1 1,0 1-1,0 0 1,1 0-1,-1 0 1,0-1-1,0 1 1,1 0-1,-1-1 1,1 1-1,-1 0 0,0 0 1,1-1-1,-1 1 1,1-1-1,0 1 1,-1 0-1,1-1 1,-1 1-1,1-1 1,0 0-1,1 1 1,6 4 217,-1 0 1,2-1-1,-1 0 1,0-1 0,1 1-1,0-2 1,0 1-1,0-1 1,14 1 0,156 1 1512,-128-5-1430,-1 2-1,77 11 1,-107-8-217,6 0-174,35 12 0,-57-15-21,1 0 0,-1-1 0,1 1 0,-1-1 0,1 0 0,4 0 0,0 0-747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3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55 755 10112,'-5'-2'4686,"-1"-5"-3672,-1-2 1147,5 7-1706,0-1 0,-1 0 0,1 1 0,1-1 1,-1 0-1,0 0 0,1-1 0,-1 1 0,1 0 0,-1-6 1,-8-37 434,9 38-595,-2-16 247,1-1 1,2-32-1,0 28-223,1-24-212,2-1 0,3 0-1,2 1 1,2 1 0,21-62-1,-24 93-106,2 0 0,14-25 0,-22 43 3,1 1 0,-1-1 0,0 1 1,1-1-1,0 1 0,0-1 0,-1 1 0,1 0 0,1 0 0,-1 0 0,0 0 0,0 0 0,1 0 0,-1 1 1,1-1-1,0 1 0,-1 0 0,6-2 0,-6 2-2,0 1 0,1 0 0,-1 0 0,0-1-1,0 2 1,1-1 0,-1 0 0,0 0 0,0 1 0,1-1 0,-1 1 0,0 0 0,0 0 0,0-1 0,0 1 0,0 1 0,0-1-1,0 0 1,0 0 0,-1 1 0,1-1 0,0 1 0,2 2 0,5 7-26,0 0-1,13 20 1,-15-21 15,69 117-113,-72-119 114,0-1 0,1 1-1,0-1 1,10 11 0,-13-17 8,-1 1 0,1 0 0,-1-1 0,1 0 0,0 1 0,-1-1 0,1 0 0,0 0 0,0 0 0,0 0 0,0 0 0,0-1 0,0 1 0,0 0 0,0-1 0,0 0 0,0 1 0,1-1 0,-1 0 0,0 0 0,0 0 0,4-1 0,73-23 70,-77 24-69,1-1 0,0 1 0,0 0 0,0 0 0,0 0 0,0 1 0,0-1 0,-1 1 0,1-1 0,0 1 0,0 0 0,-1 0 0,1 0 0,4 3 0,1 2 0,0-1 0,0 1 0,7 7 0,-1 0-366,0 2-1,-2 0 1,1 0-1,13 24 1,33 71-3616,-39-70 1713,36 54 1,-38-70-2484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3.7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157 105 9984,'0'44'7103,"1"-43"-7062,-1-1-1,0 1 1,0-1-1,0 1 0,0 0 1,0-1-1,1 1 1,-1-1-1,0 1 0,1-1 1,-1 1-1,0-1 1,1 1-1,-1-1 0,0 1 1,1-1-1,-1 1 1,1-1-1,-1 0 1,1 1-1,-1-1 0,1 0 1,-1 1-1,1-1 1,-1 0-1,1 0 0,0 0 1,-1 1-1,1-1 1,-1 0-1,1 0 0,0 0 1,-1 0-1,1 0 1,-1 0-1,1 0 0,0 0 1,-1 0-1,1 0 1,-1-1-1,2 1 0,1-1 57,0 1-1,0-1 1,0 0 0,-1 1-1,1-2 1,0 1-1,3-2 1,-4 2-20,-1-1 0,1 1 0,0-1 0,0 0 0,0 0 0,-1 0 0,1 0 1,-1 0-1,0 0 0,0-1 0,0 1 0,0 0 0,0-1 0,0 1 0,0 0 0,-1-1 1,1 1-1,-1-1 0,0 1 0,0-1 0,1 0 0,-2-4 0,0-3 60,-1 0 0,0-1 0,-1 1 0,-4-12 0,7 21-125,-1-1 0,1 0 0,-1 0 0,0 1 0,0-1 0,1 0 0,-1 1-1,0-1 1,0 1 0,-1-1 0,1 1 0,0-1 0,0 1 0,-1 0 0,1 0-1,-1 0 1,1 0 0,-1 0 0,0 0 0,1 0 0,-1 0 0,0 0 0,1 1 0,-1-1-1,0 1 1,0-1 0,0 1 0,0 0 0,1 0 0,-1 0 0,0 0 0,0 0 0,0 0-1,-2 1 1,-5 2-3,0 1-1,1 0 1,0 1-1,0 0 1,0 0 0,0 1-1,1 0 1,0 0-1,-8 9 1,8-7-25,0 1 1,1 0 0,0 0 0,0 0-1,1 1 1,-6 14 0,6-12 22,1 0 0,0 0 0,1 0-1,0 1 1,1-1 0,-1 23 0,2-21 0,1 0-1,0 0 1,1 0-1,1 0 1,0 0-1,0 0 1,2 0-1,-1-1 1,2 1 0,0-1-1,1 0 1,9 17-1,-12-26 6,-1 0-1,1 0 1,-1 0-1,1 0 1,0-1-1,0 1 1,1-1-1,-1 0 1,1 0-1,0 0 1,0 0-1,6 3 1,-7-5-5,0 1 0,-1-1-1,1 0 1,0 0 0,0-1 0,0 1 0,0 0 0,1-1 0,-1 0 0,0 0 0,0 0 0,0 0 0,0 0 0,0-1 0,0 1 0,0-1 0,0 0 0,3-1 0,1 0-54,13-3-580,-1-2 0,0 0 0,0-1 1,29-18-1,-22 12-447,29-17-1779,-5 1-1824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4.4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56 10112,'-5'-9'1235,"4"7"-941,0 0 0,0 0 0,0 0-1,0 0 1,0 0 0,0 0 0,-1 1 0,1-1 0,-1 1 0,0-1 0,-1-1 0,-1 0 184,0 0 0,1 0 0,-1 1 0,-1-1 0,1 1 0,-8-3 0,10 4-410,1 1-1,-1-1 1,1 1-1,-1 0 1,1 0-1,-1-1 0,1 1 1,-1 0-1,1 0 1,-1 0-1,0 1 1,1-1-1,-1 0 0,1 1 1,-1-1-1,1 1 1,-1-1-1,1 1 1,0-1-1,-1 1 0,1 0 1,0 0-1,-1 0 1,1 0-1,0 0 1,0 0-1,0 0 0,0 0 1,0 1-1,0-1 1,-1 2-1,-3 6-12,1 0-1,-1 1 1,2-1-1,0 1 1,0 0-1,-3 17 1,3-4 77,0 43-1,3-38-54,2 0 0,1 0 0,13 51 0,-13-65-59,-1-4 7,24 90 117,-23-89-62,1 0-1,1-1 1,0 0 0,0 0 0,1 0-1,0 0 1,9 10 0,-14-20-54,-1 1-1,1 0 1,0 0-1,0 0 1,0-1-1,-1 1 1,1 0-1,0-1 1,0 1-1,0-1 1,0 1-1,0-1 1,0 0-1,0 1 1,0-1-1,0 0 1,0 1-1,0-1 1,2 0-1,-2 0 14,0-1 1,1 1-1,-1-1 0,0 1 1,0-1-1,0 0 0,0 0 0,1 1 1,-1-1-1,0 0 0,0 0 1,-1 0-1,1 0 0,0 0 0,0 0 1,0 0-1,-1 0 0,1 0 1,0-3-1,4-6 110,-1 0 0,-1 0 0,1 0 0,-2 0 0,1-1 0,0-17 0,1-66 264,-4-115 51,15 240-368,-3-6-153,15 26 1,-19-36 52,-1-3 18,1 0 1,0 0-1,0 0 1,1-1-1,1 0 1,0-1 0,0 0-1,1-1 1,0 0-1,13 8 1,-18-14-2,0 0-1,0 0 1,0 0-1,0-1 1,1 0 0,-1 0-1,1 0 1,-1-1 0,1 0-1,0 0 1,-1-1 0,1 0-1,0 0 1,-1 0 0,1-1-1,0 0 1,-1-1 0,1 1-1,-1-1 1,1 0 0,-1-1-1,0 1 1,7-5 0,0-2-5,0-1 1,-1 1-1,-1-2 1,1 0-1,12-17 1,-9 12-44,-1 1 0,20-16 0,-31 29 18,-1 0 0,1 0 0,0 0 0,0 1 0,0-1 0,0 1-1,0 0 1,0-1 0,0 1 0,4 0 0,-5 1-9,0 0 0,0 0 0,0 0 0,0 0 0,0 0 0,0 1 0,0-1 0,0 1 0,0-1 0,0 1 0,0 0 0,0 0 0,0 0 0,0 0 0,-1 0 0,1 0 0,0 0 0,2 3 0,2 3-219,0-1 1,-1 1 0,1 0 0,-1 1-1,5 9 1,19 44-2707,-20-42 1624,-6-13 501,1 1 0,0-1 0,0 0 0,0 0 0,8 6 0,-9-8 198,12 17-3681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4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227 8 12800,'-14'-6'5068,"-6"5"-3290,18 1-1675,-1 0 68,0 0 1,0 0-1,0 1 0,1-1 1,-1 1-1,0 0 1,0-1-1,0 1 1,-4 3-1,-5 1 157,-1 0-213,0 1 0,0 1 0,1 0-1,0 0 1,-20 17 0,28-21-171,0 1-1,0 0 1,0 0 0,0 0-1,0 0 1,1 1 0,0-1-1,0 1 1,0 0 0,1 0-1,-1 0 1,1 0 0,0 0-1,1 1 1,-1-1 0,1 0-1,-1 9 1,3-10-17,-1-1 0,1 0-1,-1 0 1,1 0 0,0 0 0,0 0 0,1 0 0,-1 0-1,0-1 1,1 1 0,0 0 0,0-1 0,-1 1 0,2-1-1,-1 1 1,0-1 0,0 0 0,5 3 0,4 3-41,2 0 0,21 12 0,-22-14 102,95 53 567,-102-57-528,4 2 461,-1 1 0,0-1 0,0 1 0,7 7 0,-13-11-348,-1 0 0,1 1 0,-1-1 0,1 1 0,-1-1 0,0 1 0,0 0 0,0-1 0,0 1 0,0 0 0,0 0 0,0 0 0,0-1 0,-1 1 0,1 0 0,-1 0 0,0 0 0,1 0 0,-1 0 0,0 0 0,0 0 0,0 1 0,0-1 0,-2 3 1,1 1-86,-1 0 0,-1-1 1,1 1-1,-1-1 1,0 0-1,-1 0 0,1 0 1,-1-1-1,0 1 1,-8 7-1,-4 1-546,-31 21 0,31-23 0,-7 4-365,6-4-1249,-17 15-1,34-26 2033,-1 1-224,0-1 1,0 1-1,0 0 1,0-1-1,0 1 1,0 0-1,1 0 0,-1 0 1,0 0-1,0 0 1,1 0-1,-1 0 1,1 0-1,-1 0 1,1 0-1,-1 0 1,1 0-1,0 0 1,-1 0-1,1 0 0,0 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3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18 8448,'-19'-18'11754,"23"33"-8746,7 86-1211,3 105-1578,-14-196-208,1 1 1,5 19-1,-4-20-726,0 1-1,1 19 1,0-1-4101,-3-27 3960,1 0-1,0 0 1,-1 0 0,1 0-1,0 0 1,8 12-4283,7-2 286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5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422 1035 8448,'-3'-4'577,"1"0"0,-1 0 0,0 1 0,0-1 0,0 1 0,-1-1 1,1 1-1,-1 0 0,0 0 0,0 1 0,0-1 0,0 1 0,-7-3 0,2 2-477,1 1-1,-1 1 0,1 0 0,-1 0 1,0 0-1,1 1 0,-1 1 0,0-1 1,1 2-1,-1-1 0,1 1 0,-1 0 1,1 1-1,0 0 0,0 0 0,0 1 1,0 0-1,0 0 0,1 0 0,0 1 1,0 1-1,-11 10 0,9-5-115,0 1-1,0 0 1,1 0 0,1 1-1,0 0 1,0 1 0,2-1-1,0 1 1,-7 26 0,9-22-16,0 1 1,1-1-1,0 0 0,2 0 1,0 1-1,1-1 1,5 27-1,-2-30 35,0-1-1,0 0 0,2-1 1,-1 1-1,2-1 1,0 0-1,0-1 0,1 0 1,1 0-1,0 0 1,1-1-1,0-1 1,0 1-1,1-2 0,1 1 1,-1-2-1,1 0 1,1 0-1,0-1 1,0 0-1,24 8 0,-30-13 99,0 0-1,0-1 1,0 1 0,0-1-1,0-1 1,0 1-1,8-2 1,-12 1-49,0 0 0,-1-1 1,1 1-1,0-1 1,-1 0-1,1 0 1,0 0-1,-1 0 0,1-1 1,-1 1-1,0 0 1,1-1-1,-1 0 0,0 0 1,0 0-1,0 0 1,0 0-1,0 0 0,0 0 1,-1 0-1,3-4 1,0-3 13,-1-1 1,1 1 0,-2-1-1,1 0 1,1-15-1,3-53 130,-7 72-189,3-61 12,-4 0 0,-3 0-1,-15-88 1,9 106-169,-22-71-1,-33-49-300,-163-371-184,211 500 589,-46-100-36,61 136 66,-3-6-19,5 10 34,0-1-1,0 1 1,0 0 0,-1 0-1,1 0 1,0 0 0,0-1-1,0 1 1,0 0-1,0 0 1,0 0 0,-1 0-1,1 0 1,0 0 0,0 0-1,0 0 1,0-1 0,-1 1-1,1 0 1,0 0 0,0 0-1,0 0 1,-1 0 0,1 0-1,0 0 1,0 0 0,0 0-1,0 0 1,-1 0 0,1 0-1,0 0 1,0 0-1,0 0 1,-1 1 0,1-1-1,0 0 1,0 0 0,0 0-1,0 0 1,-1 0 0,1 0 0,0 1 1,0-1 0,-1 0 0,1 1 0,0-1-1,0 0 1,-1 1 0,1-1 0,0 1 0,0-1-1,0 0 1,0 1 0,-1-1 0,1 1 0,0-1-1,0 1 1,0-1 0,0 0 0,0 1 0,0-1-1,0 1 1,0-1 0,0 1 0,1-1 0,-1 1-1,6 37 31,21 69-1,27 48 1,-47-138-33,96 222-79,-65-156 89,-5-11 15,81 173-1185,-74-165-1261,91 135 0,-118-197 67,2-1-1,24 24 1,-10-12-1392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6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9 7552,'-23'-6'2448,"22"5"-2357,0 1 0,0 0 0,0-1 1,0 1-1,0 0 0,0 0 0,0 0 0,0 0 1,0 0-1,0 0 0,0 0 0,0 0 1,0 0-1,0 1 0,0-1 0,0 0 1,0 1-1,-1 0 0,-2 0 256,2-1-176,0 1 1,0-1 0,1 1 0,-1 0 0,0 0 0,0 0-1,0 0 1,0 0 0,1 0 0,-1 0 0,0 0-1,1 1 1,-1-1 0,1 0 0,0 1 0,-1 0 0,1-1-1,0 1 1,0 0 0,0-1 0,0 1 0,0 0-1,0 0 1,0 4 0,-1 1-49,0 1 1,1-1-1,0 1 0,1 13 0,1-9-65,0 0 1,0 0-1,2-1 0,-1 1 0,7 15 0,23 52 72,-32-79-129,11 22 61,0 0-1,1-2 0,22 30 0,-24-38 124,-1-1 0,2 0 1,-1-1-1,2 0 0,-1-1 0,23 14 1,-33-22-103,1 0 0,-1 0 0,1 0 0,0 0 0,0-1 0,-1 1 0,1 0 0,0-1 0,0 1 0,0-1 0,-1 0 0,1 0 0,0 1 0,0-1 0,0 0 0,0-1 0,0 1 0,0 0 0,0 0 0,-1-1 0,1 1 0,0-1 0,0 0 0,-1 1 0,1-1 0,0 0 0,-1 0 0,1 0 0,0 0 0,-1-1 0,2 0 0,1-4 73,0 0 0,0 0 0,-1-1 1,0 1-1,0-1 0,-1 1 0,0-1 1,0 0-1,0 0 0,0-12 0,0 2 25,-1 0 0,-1 0 0,-2-25 0,0 33-145,1 1 0,-2 0 0,1 0 0,-1 0 0,-1 0-1,0 0 1,0 0 0,0 1 0,-1 0 0,0 0 0,0 0 0,0 1-1,-1-1 1,-9-6 0,-6-5-298,-1 1-1,-1 1 1,-25-13-1,48 29 261,-46-24-1392,42 22 817,-1 0 0,-1 0 1,1 0-1,0 1 0,0 0 0,-1 0 1,-6-1-1,12 2 512,0 0 1,-1 0-1,1 0 0,0 0 1,0 0-1,0 0 0,0 0 1,-1 0-1,1 0 1,0 0-1,0 0 0,0 0 1,0 0-1,-1 0 0,1 0 1,0 0-1,0 0 0,0 0 1,0 0-1,-1 0 1,1 0-1,0 0 0,0 0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6.7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77 7296,'-1'-6'742,"1"2"-338,0 1 0,-1-1 0,1 1 0,-1 0 0,0-1 0,0 1 1,0 0-1,0 0 0,-1 0 0,1 0 0,-1 0 0,0 0 0,-2-3 1,-2-2 1949,5 7-2137,1 0 0,-1 0-1,1 0 1,-1 0 0,1 0 0,-1 0 0,0 0 0,0 1 0,1-1-1,-1 0 1,0 1 0,0-1 0,0 0 0,0 1 0,0-1-1,0 1 1,0-1 0,-1 0 0,1 2-185,0-1 0,1 0 0,-1 0 0,1 1 0,-1-1 0,1 0 0,0 1 0,-1-1 0,1 1 0,-1-1 0,1 1 0,0-1 0,-1 1 1,1-1-1,0 1 0,-1-1 0,1 1 0,0-1 0,0 1 0,-1-1 0,1 1 0,0 1 0,-4 18 207,3-5-160,1 1-1,0-1 1,1 1 0,5 22-1,18 60 305,-20-83-311,2 6-15,1 0 1,1-1-1,1 1 0,0-1 1,2-1-1,0 0 0,18 23 1,-22-34-46,0 0 1,11 11-1,-16-17 11,0-1-1,1 1 1,-1 0-1,0-1 1,1 1-1,-1-1 1,1 0-1,-1 0 0,1 0 1,0 0-1,-1 0 1,1 0-1,5 0 1,-4-1 21,-1-1 1,0 0 0,1 1 0,-1-1-1,0 0 1,0-1 0,0 1 0,0 0 0,0-1-1,0 0 1,0 0 0,0 1 0,-1-2-1,1 1 1,-1 0 0,1-1 0,-1 1-1,0-1 1,0 1 0,3-6 0,4-7 74,-1 0 1,11-30 0,-14 34-97,-2 4-16,-1 1 0,1-1 0,1 1-1,-1 0 1,1 0 0,5-6 0,-7 10-26,0 0-1,-1 1 1,1 0 0,0-1-1,0 1 1,0 0 0,0 0-1,0 0 1,0 0 0,0 0-1,0 1 1,0-1 0,0 0-1,0 1 1,1 0 0,-1-1-1,0 1 1,0 0 0,1 0 0,-1 0-1,0 1 1,0-1 0,3 1-1,5 1-80,1 1 3,1-1 1,0 0-1,12 0 0,-20-2 100,-1-1-1,1 1 0,-1 0 0,1-1 1,-1 0-1,0 0 0,1 0 0,-1 0 1,0 0-1,1-1 0,-1 1 0,0-1 0,0 0 1,5-4-1,-4 3 35,-1 0 0,0 0 0,0 0 0,0 0-1,0 0 1,0-1 0,-1 0 0,1 1 0,-1-1 0,0 0 0,0 0 0,-1 0-1,1 0 1,-1 0 0,0-1 0,0 1 0,0 0 0,-1-1 0,1 1 0,-1-1 0,0 1-1,0 0 1,-2-7 0,-2-4-327,-1 0 0,0 1 0,-16-28 0,12 24-1794,-13-35 0,21 43 86,38 28-12931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7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107 276 12928,'-13'10'4202,"12"-10"-3983,0 1 0,0-1 0,0 1 0,0-1 0,0 0 1,0 1-1,0-1 0,0 0 0,0 0 0,0 0 0,0 0 0,0 0 0,0 0 0,-1 0 0,1 0 0,0 0 0,0-1 0,0 1 0,0 0 1,0-1-1,0 1 0,1-1 0,-1 1 0,0-1 0,0 1 0,-1-2 0,-17-15 1397,14 10-1471,0 0 0,1 0 0,0 0 0,1 0 0,0-1 1,0 1-1,-3-13 0,2 3-65,0 0 1,0-23-1,3 34-88,0-1-1,1 1 1,0-1 0,1 1-1,0-1 1,0 1 0,0-1-1,1 1 1,-1 0-1,2-1 1,-1 1 0,1 0-1,5-10 1,-5 14-22,-1 0-1,0 0 1,1 0 0,-1 0-1,1 0 1,0 1 0,0-1 0,0 1-1,0 0 1,0-1 0,0 1 0,0 1-1,0-1 1,0 0 0,0 1-1,0 0 1,1-1 0,3 2 0,7-1-188,0 1 1,22 4 0,-20-1-107,-1 0-1,0 1 0,0 0 0,0 2 1,0-1-1,-1 2 0,0 0 1,-1 0-1,17 15 0,-16-11-1347,0 1-1,-1 0 0,-1 1 1,16 22-1,-10-11-2604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7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78 10112,'0'-28'10239,"0"50"-10068,2 1 0,0-1 0,1 0 0,2 0 0,8 28 0,-10-40-179,1-1 1,-1 0-1,2 1 1,-1-1-1,1-1 0,1 1 1,-1-1-1,2 0 1,-1 0-1,1 0 1,0-1-1,1 0 0,-1-1 1,10 7-1,-12-10 28,1 0-1,-1-1 1,0 0-1,1 0 0,-1 0 1,1-1-1,0 0 1,-1 0-1,1 0 0,0-1 1,0 0-1,0 0 1,-1 0-1,7-2 0,-3 1 36,0-2 0,0 1 0,0-1 0,0 0 0,-1-1 0,1 0 0,14-10 0,-21 12-57,1 1-1,0 0 1,-1 0-1,1 0 1,0 0-1,-1 0 1,1 1 0,0-1-1,0 1 1,-1 0-1,1 0 1,0 0 0,0 0-1,0 0 1,0 0-1,3 2 1,6 1 8,1 1 0,16 7 0,-2 0-52,-17-8 157,1 0 0,-1-1 0,1 0 0,16 1 0,-22-3 75,0 0 1,-1 0 0,1 0-1,0 0 1,0-1-1,-1 0 1,1 0 0,-1-1-1,1 1 1,-1-1 0,1 0-1,7-4 1,-11 5-109,0-1 0,1 1 0,-1 0 0,0 0 0,0-1 0,0 1 0,0-1 0,0 1 0,0-1 0,0 1 0,-1-1 0,1 1 0,0-1 0,-1 0 0,1 0 0,-1-2 0,0-27 457,-2 22-561,1 1 0,-1-1-1,-1 1 1,0 0 0,-7-16 0,-24-34-902,30 52 808,-24-37-978,-12-20-1755,19 17-3484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8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243 17 7680,'-58'10'4714,"47"-8"-3802,-1 1 0,1 0 0,0 0 0,0 1 0,0 1 0,-19 11 0,25-12-849,1 0 1,-1 1-1,1-1 0,1 1 0,-1 0 1,0 0-1,-4 9 0,-14 38 130,16-37-184,1-1 0,0 1 0,2 0 0,0 1 0,0-1 1,1 0-1,1 1 0,1 0 0,0-1 0,1 1 0,1-1 0,0 1 1,9 27-1,-10-38 0,1-1 1,1 1 0,-1-1-1,1 0 1,-1 0 0,1 0-1,1 0 1,-1 0 0,0-1 0,1 0-1,0 1 1,-1-1 0,8 4-1,-8-6 51,-1 1-1,0-1 0,1 0 1,-1 0-1,1 0 1,-1 0-1,1-1 0,0 1 1,-1-1-1,1 1 1,0-1-1,0 0 0,-1 0 1,1 0-1,0 0 1,-1-1-1,1 1 0,0-1 1,-1 1-1,1-1 1,-1 0-1,1 0 0,-1 0 1,1-1-1,2-1 1,-3 2 4,0-1 0,-1 0 0,1 0 0,0 1 0,-1-1 0,0 0 0,1 0 0,-1 0 0,0-1 0,0 1 0,0 0 0,0 0 0,-1 0-1,1-1 1,-1 1 0,1 0 0,-1-4 0,1-3 78,-1 1-1,0 0 1,-3-13-1,-4-15 74,-12-39 0,14 56-192,0 6-564,12 34-432,1-8 604,0 0 0,1 0 0,1-1-1,0 0 1,12 11 0,66 51-771,-77-66 1268,0 0 0,0-1 0,23 10 0,-30-15 106,0 0-1,1 0 1,-1-1-1,1 0 1,0 0 0,-1 0-1,1 0 1,0-1-1,0 0 1,-1 0 0,1 0-1,0-1 1,-1 1-1,7-2 1,-10 1-177,0 1 1,0-1-1,0 0 0,0 1 1,0-1-1,0 0 0,0 1 1,-1-1-1,1 0 1,0 0-1,0 0 0,-1 0 1,1 0-1,-1 0 0,1 0 1,-1 0-1,1 0 0,-1 0 1,1 0-1,-1 0 0,0 0 1,1-2-1,0-26 154,-1 25-194,-7-146-167,6 110-93,1 7-563,4-45-1,-4 74 588,1-1-1,0 1 0,0-1 0,0 1 0,1 0 0,0-1 1,-1 1-1,1 0 0,1 0 0,-1 0 0,1 0 1,-1 1-1,1-1 0,5-4 0,-4 4-343,0 1-1,0 0 1,0 0 0,1 1-1,-1-1 1,1 1-1,0 0 1,7-2 0,15-3-2435,-3 2-580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6:58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338 955 9344,'-10'-1'1154,"6"1"-701,1 0 0,-1 0 0,1 0 0,0 0 0,-1 1 0,-4 0 0,-2 0-118,6-1-168,0 1-1,1-1 1,-1 1 0,0 0-1,0 0 1,1 0-1,-1 0 1,-4 3 0,-2-1 281,6-1-291,0-1-1,0 0 1,0 1 0,-5 3-1,3 0-77,0 0 0,0 1 0,1-1 0,0 1 0,0 0 0,0 0 0,1 1 0,0-1 0,0 1 0,-3 9 0,-2 4-14,2 1-1,-7 29 0,10-32-86,0 0 1,2 0-1,0 0 1,1 0-1,1 0 1,1 0-1,5 32 0,-4-41 17,0 0 0,1 0-1,0-1 1,1 1 0,0-1-1,0 0 1,8 12-1,-8-15 27,1 0 0,-1 0 1,1 0-1,0-1 0,0 1 0,0-1 0,1 0 0,-1-1 0,1 1 0,0-1 0,8 3 0,-9-4 49,1 0 1,0-1-1,-1 1 1,1-1-1,0-1 0,0 1 1,0-1-1,0 0 0,0 0 1,0-1-1,7-1 1,-9 2-7,0-2 0,0 1 0,-1 0 0,1-1 1,0 0-1,-1 1 0,1-2 0,-1 1 0,1 0 0,-1-1 1,0 1-1,0-1 0,0 0 0,0 0 0,-1 0 1,1 0-1,-1-1 0,3-4 0,4-13 117,-2 0 1,0 0-1,-1-1 0,5-41 1,-7 35-74,-2-1 1,-3-56-1,-3 37-114,-20-90 0,21 124 2,-13-51-64,-2 1 1,-37-84-1,34 96 52,0-1 22,-150-369 324,169 418-313,-42-87 340,40 84-343,-5-8-2,8 15-12,1 0 0,0-1 0,-1 1 0,1 0 0,0 0 0,-1 0 0,1-1 0,0 1 0,-1 0 0,1 0 0,-1 0 0,1 0 0,0 0 0,-1 0 0,1 0 0,-1 0 0,1-1 0,0 2 0,-1-1 0,1 0 0,-1 0 0,1 0 0,0 0 0,-1 0 0,1 0 0,-1 0 0,1 0 0,0 1 0,-1-1 0,1 0 0,0 0 0,-1 1 0,0 0 0,0-1 1,1 0-1,0 0 1,-1 1-1,1-1 1,0 0-1,-1 0 0,1 1 1,0-1-1,-1 0 1,1 1-1,0-1 1,-1 1-1,1-1 1,0 0-1,0 1 0,0-1 1,0 1-1,-1-1 1,1 1-1,0-1 1,0 0-1,0 1 1,0 0-1,0 8 3,0 0 0,1-1 0,0 1 0,0-1 0,1 1 0,3 11 0,41 111-403,98 214-656,-2 13-565,-28-95-4011,-82-202 1766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0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415 1019 8320,'-25'-18'5860,"-4"-4"-3704,27 19-2072,-1 1 1,0-1 0,0 1 0,0 0 0,0 0 0,-1 0 0,1 1 0,0-1 0,-1 1 0,-6-3 0,5 4-11,1 0-1,0-1 1,-1 1-1,1 1 0,-1-1 1,1 1-1,0 0 1,-1 0-1,-5 2 1,-2 1-95,-1 2 0,1-1 0,0 2 1,0-1-1,1 2 0,0 0 0,0 0 0,1 1 1,0 0-1,1 0 0,-1 1 0,2 1 0,0 0 1,0 0-1,1 0 0,0 1 0,1 0 0,0 0 1,-4 15-1,0 4-181,1 0 0,2 0 0,1 1 1,2 0-1,-1 32 0,5-57 189,0-1 0,1 1-1,-1-1 1,2 0 0,-1 1 0,1-1-1,0 0 1,4 10 0,-5-13 13,1-1 0,-1 0-1,0 0 1,1 0 0,0 0 0,-1 0 0,1 0 0,0 0 0,0 0 0,0 0-1,0-1 1,0 1 0,0-1 0,0 0 0,1 0 0,-1 0 0,0 0-1,1 0 1,-1 0 0,1 0 0,-1-1 0,1 1 0,0-1 0,3 0 0,2-1 45,0-1 1,1 0-1,-1 0 1,0-1 0,0 0-1,0 0 1,-1-1 0,15-8-1,-13 5 56,0 1-1,0-1 0,0-1 1,-1 1-1,0-2 1,-1 1-1,0-1 1,10-16-1,-5 5 23,-1 0 1,-2-1-1,10-26 0,-13 28-104,-1-1-1,-1 0 0,2-22 0,-4 29-21,2-13 1,-2-1-1,0 0 1,-2 0 0,-1 1-1,-1-1 1,-6-32 0,-7-1-6,-41-107 0,-45-104-435,75 198 277,-90-227 17,111 288 188,3 8-43,0-1 0,0 0 0,0 1 0,-1-1 0,0 1 0,-5-7 0,6 14-24,0 7 36,4 23 28,3-7-22,0-1 1,13 34-1,47 100 71,92 180-256,-45-106-284,-80-160 148,20 48-442,44 90-4769,-78-175 2292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0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 11520,'-9'3'5247,"0"9"-3807,4 0-1312,5-5-64,0 10-192,0-5-64,5 7 96,-1-2-608,5 7-159,0-5-769,0 5-224,0-4-2208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0.7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104 134 7296,'-40'-87'3424,"8"52"-2560,23 31-32,0-1-512,0 2-192,5 3-864,8 3-832,1 2 256,4 7-224,0-5-960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4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8448,'-24'18'11029,"42"-18"-9529,-10-1-1109,0 1 0,-1 0 0,1 1 0,0-1 0,0 2 1,-1-1-1,12 4 0,-13-3-245,0 0 0,1-1 1,0 0-1,12 1 0,16 3 19,-8-2-185,-23-3 16,1 0 0,-1 0 0,0 1 1,1 0-1,7 2 0,-9-2 14,0 0 0,0-1 0,0 1 0,0-1 0,0 1 1,0-1-1,1 0 0,4-1 0,-5 1-434,0 0 1,1 0-1,-1 0 0,1 0 1,-1 0-1,7 2 1,-4 2-1554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1.1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250 532 10880,'-17'-12'7595,"-4"1"-4422,5 3-2384,3 0-617,0-1 0,0 0 0,1-1 0,0 0 0,1-1 0,0 0 0,-14-19 0,15 15-259,-1-1 0,2 0 1,0 0-1,1-1 1,1 0-1,0-1 1,1 1-1,1-1 1,1 0-1,1-1 0,0 1 1,0-32-1,3 44-193,0 0 0,1-1 0,0 1-1,0 0 1,0 0 0,1 0-1,0 0 1,0 0 0,1 0 0,0 0-1,5-8 1,-4 8-431,0 1 0,1-1 0,0 1 0,0 0 0,0 1 0,0-1 0,1 1 1,-1 0-1,1 1 0,8-4 0,9-5-3145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1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58 252 7040,'1'0'188,"0"-1"0,0 1 0,0 0 1,-1 0-1,1 0 0,0-1 0,0 1 1,0 0-1,0-1 0,-1 1 0,1-1 1,0 1-1,0-1 0,-1 1 0,1-1 0,0 1 1,-1-1-1,1 0 0,-1 1 0,1-1 1,-1 0-1,1-1 0,8-18 1263,-8 16-890,2-6-229,0 0 0,-1 0 0,-1 0 0,0-1 1,0 1-1,-1-1 0,0 1 0,0 0 0,-1-1 0,-1 1 0,0 0 1,0 0-1,-1 0 0,0 0 0,-1 0 0,0 1 0,-8-13 0,11 20-285,0 0-1,0 1 0,0-1 0,0 1 1,0-1-1,0 1 0,-1 0 0,1-1 0,-1 1 1,1 0-1,-1 0 0,1 0 0,-1 0 1,-2-1-1,4 2-45,-1 0 0,1 0 0,-1 0 1,1 0-1,-1 0 0,1 0 0,-1 0 1,1 0-1,-1 0 0,1 0 0,-1 0 0,1 0 1,0 0-1,-1 0 0,1 1 0,-1-1 1,1 0-1,-1 0 0,1 0 0,0 1 1,-1-1-1,1 0 0,0 1 0,-1-1 0,1 0 1,0 1-1,-1-1 0,1 0 0,-1 1 1,-9 20 15,-2 20 3,10-29-126,0 1 0,1 0 0,0-1 0,1 1 0,1 0-1,0 0 1,0-1 0,4 16 0,-2-19-26,0 0 1,0 0-1,0-1 1,1 1 0,1-1-1,-1 0 1,1 0-1,1 0 1,0 0-1,0-1 1,12 12-1,-3-7-457,1 0-1,-1-2 1,2 1-1,28 12 1,-30-16-894,0-2 0,1 1-1,19 3 1,2-2-1823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1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125 884 9472,'-22'8'3800,"-1"8"-2331,21-15-1375,1 0 0,-1 0 0,1 0-1,-1 1 1,1-1 0,0 0 0,0 1 0,-1-1 0,1 1 0,0 0 0,0-1 0,0 1-1,0 2 1,-3 5 160,-5 8-58,0 1 1,2 1-1,0-1 1,1 1-1,-6 39 0,9-43-182,1 0-1,0 0 0,1 1 0,1-1 1,1 1-1,0-1 0,4 23 1,-3-30-80,0 0 0,1-1 1,-1 1-1,1 0 0,1-1 1,0 0-1,0 0 0,0 0 1,0 0-1,1-1 1,1 0-1,-1 0 0,1 0 1,0 0-1,11 7 0,-11-9-298,1-1 0,-1 0-1,1 0 1,0 0-1,0-1 1,0 0-1,0 0 1,1-1 0,-1 0-1,0 0 1,14-1-1,7 0-3069</inkml:trace>
  <inkml:trace contextRef="#ctx0" brushRef="#br0" timeOffset="1">49 0 8832,'-8'5'3980,"7"-4"-3837,1-1-1,0 15 1138,1-10-1239,0 1 0,1-1-1,0 0 1,3 6 0,15 27 62,-5-13-68,-2 1 0,11 30 0,-8-8 18,26 66 54,87 182-230,-50-128-889,-18-44-232,-24-39-322,11 21-4601,-26-61 3250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2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9984,'23'-9'4608,"8"-3"-3648,-26 12-96,8 0-577,-4 0-159,17 4-64,-4-4-64,23 5 0,-4-2-96,20 1 64,-2 1-607,4-2-225,-15 1-832,6 1-352,-9-2-1664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2.5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3 8832,'0'-3'4064,"-9"6"-2336,4 6-1376,1-1-32,4 9-256,0-5-64,0 10 0,0-1-96,4 11 0,-4-5-576,9 13-224,-4-8-1344,8 7-576,1-8-288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2.9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25 9856,'-13'-24'4512,"8"28"-3328,1 1-1696,4-2-288,4 4-320,-4 2-64,9 3-1152,0 0-576,5 3 320,-1-3 192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3.2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140 111 8320,'-12'-3'1672,"-1"2"1,1-1-1,-1 2 1,-17 0 0,4 1-1130,25-1-523,-1 0 1,1 0-1,0 0 0,-1 0 1,1 0-1,0 0 1,-1 1-1,1-1 0,0 0 1,-1 1-1,1-1 0,0 1 1,0-1-1,-1 1 0,1 0 1,0 0-1,0-1 0,0 1 1,0 0-1,0 0 0,0 0 1,0 0-1,0 0 0,-1 3 1,2-3-36,-1 1 0,1 0 0,-1 0 1,1-1-1,0 1 0,0 0 0,0 0 1,0 0-1,0 0 0,0-1 0,1 1 1,-1 0-1,0 0 0,1-1 0,0 1 0,-1 0 1,1-1-1,0 1 0,1 2 0,3 3-42,0 0 0,0 0 0,0-1 0,1 1 0,0-1 0,1 0 0,-1-1 0,1 0 0,0 0-1,1 0 1,-1-1 0,1 0 0,12 4 0,-13-5 121,-1 0 1,1-1-1,0-1 0,0 1 0,-1-1 1,1 0-1,1 0 0,-1-1 0,0 0 1,0 0-1,0-1 0,0 0 0,0 0 1,-1-1-1,1 1 0,0-2 1,7-2-1,-12 3 18,0 1-1,0 0 1,0-1 0,0 0 0,0 1 0,0-1 0,-1 0-1,1 0 1,-1 0 0,1 0 0,-1 0 0,0-1-1,0 1 1,0 0 0,0-1 0,0 1 0,0 0 0,-1-1-1,1 1 1,-1-1 0,0 1 0,0-1 0,0 1 0,0-1-1,0 1 1,0-1 0,-1 1 0,1-1 0,-1 1-1,1 0 1,-1-1 0,0 1 0,0 0 0,0-1 0,-1 1-1,1 0 1,-2-2 0,-11-9-44,0 0-1,-1 1 1,0 1-1,-33-18 1,11 6-231,18 10-101,-26-15-796,41 26 603,0 0 0,0 0 0,0 1 1,-1-1-1,1 1 0,0 0 0,-1 0 0,-8-1 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3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1 115 7296,'6'-1'7318,"-8"-11"-4898,2 6-1957,0-2-106,0-1 1,1 0-1,-1 1 1,1-1-1,1 1 1,3-14-1,-2 16-299,-3 5-27,0-1 1,1 1-1,-1 0 1,1 0 0,-1-1-1,1 1 1,0 0 0,-1 0-1,1 0 1,2-2-1,-3 3-24,1-1-1,-1 1 0,1 0 0,0 0 1,-1 0-1,1 0 0,0 0 0,-1 0 1,1 0-1,0 0 0,-1 0 0,1 0 0,0 0 1,-1 1-1,1-1 0,-1 0 0,1 0 1,0 1-1,-1-1 0,1 0 0,-1 1 1,1-1-1,-1 0 0,1 1 0,-1-1 0,1 1 1,-1-1-1,0 1 0,1 0 0,102 93-2966,-82-77 1922,17 15-2719,-14-9-2290,-9-7 2042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04.2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5 8064,'-2'-4'8837,"-1"10"-7045,-1 14-1739,4-16-7,0 1 0,0-1-1,0 1 1,1-1 0,0 1-1,0-1 1,0 1 0,0-1 0,1 1-1,0-1 1,0 0 0,0 0-1,3 4 1,-5-8 14,1 1-1,0-1 1,0 1 0,-1-1-1,1 0 1,0 0 0,0 1-1,0-1 1,-1 0-1,1 0 1,0 0 0,0 0-1,0 0 1,0 0 0,0 0-1,-1 0 1,1 0 0,0 0-1,0 0 1,0 0-1,-1-1 1,1 1 0,0 0-1,0-1 1,0 1 0,-1-1-1,1 1 1,0-1-1,-1 1 1,1-1 0,0 1-1,-1-1 1,1 1 0,-1-1-1,1 0 1,-1 1 0,1-1-1,-1 0 1,0 0-1,1 1 1,-1-1 0,0 0-1,1-1 1,-2-1-24,1 0 0,-1 0-1,0 1 1,0-1 0,0 0 0,0 0 0,0 0-1,-1 1 1,1-1 0,-1 1 0,0-1 0,0 1-1,0-1 1,0 1 0,0 0 0,0 0 0,0 0-1,-1 0 1,1 1 0,-1-1 0,-3-1 0,3 1-60,0 0 0,-1 1 0,1-1 1,0 1-1,-1 0 0,1 0 0,0 0 0,-1 0 1,0 1-1,1-1 0,-1 1 0,1 0 1,-1 0-1,1 0 0,-1 1 0,1-1 1,-1 1-1,-5 2 0,8-3-37,1 0 0,-1 0 0,1 0 0,-1 1 0,1-1 0,0 0-1,-1 1 1,1-1 0,-1 0 0,1 1 0,-1-1 0,1 0 0,0 1 0,-1-1 0,1 1 0,0-1 0,-1 1 0,1-1-1,0 1 1,0-1 0,0 1 0,-1-1 0,1 1 0,0-1 0,0 1 0,0-1 0,0 1 0,0-1 0,0 1 0,0 0 0,0-1-1,0 1 1,0-1 0,0 1 0,0-1 0,0 1 0,1-1 0,-1 1 0,0-1 0,1 2 0,0-1-655,0 1 1,0 0-1,1 0 1,8 7-2863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56.3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2298 1023 7296,'-43'-10'1901,"-79"-9"0,-89 7-991,121 9-742,-152 2 322,196 4-101,1 2 1,-1 2-1,-59 16 1,81-14-217,0 0 0,0 1 1,1 1-1,1 1 1,0 1-1,0 2 0,2 0 1,-26 23-1,15-8-44,1 2-1,2 0 0,1 3 1,-26 41-1,36-47-89,1 1 1,1 0-1,1 2 0,2-1 0,2 2 0,0-1 1,2 1-1,2 0 0,1 1 0,2 0 1,1 0-1,1 0 0,2-1 0,1 1 0,2 0 1,9 35-1,4-4 113,3 0 1,3-1-1,3-1 1,60 107-1,-65-138-58,1-1-1,1-1 0,2-1 1,1-1-1,1-1 0,2-1 1,0-2-1,1-1 0,66 37 1,-67-44 7,1-2 1,0-1-1,1-1 1,1-1-1,42 7 0,-28-10 37,0-2-1,0-2 0,52-3 0,-62-2-42,0-2 0,0-2-1,0-1 1,-1-2 0,0-2-1,39-15 1,-26 4 26,0-2 0,-1-2 0,63-46 0,-59 33 4,75-72 1,30-55 23,-58 51-105,-5-4 1,145-245-1,-206 306-39,-2-2 0,-3-1 0,34-110 0,-52 135 4,-2 0-1,-1 0 1,-1 0-1,-2 0 0,-2-1 1,-1 1-1,-2-1 1,-9-52-1,3 47-3,-3 0-1,-1 1 1,-3 1 0,0 0-1,-41-70 1,39 81-2,-2 0-1,0 1 1,-3 0-1,0 2 1,-1 1-1,-1 1 1,-46-34-1,49 43 9,0 1 0,0 1 0,-2 1 0,1 1 0,-29-8 0,19 9 14,1 2 0,-1 1-1,-42-2 1,29 7 12,0 1 0,0 2 0,0 2 1,-86 19-1,80-9-32,-1 2 1,2 3 0,-95 48-1,81-31-8,1 4 0,2 2 0,2 2 0,-82 81-1,69-46-28,3 3 0,-79 124 0,112-150 75,2 2 0,2 1-1,-37 99 1,54-114-6,3 0 1,1 1-1,2 0 0,2 1 1,-2 90-1,9-100-26,2 0 0,1 0 0,2 0 1,17 62-1,-16-79-19,0-1 0,2 0 0,0-1 0,0 0 0,2 0 0,0-1 0,1 0 0,0-1 0,2 0 0,23 22 0,-20-23 1,1 0 0,1-1 0,1-1 0,0-1 0,0 0 0,1-2 0,0 0 0,0-1 0,1-2 0,0 0 0,1-1 0,-1 0 0,1-2 0,0-1 0,31-1 0,14-4 115,1-4 1,-1-3-1,0-2 0,-1-4 0,-1-2 1,0-3-1,-2-3 0,0-3 0,80-47 1,-63 22 188,146-122 0,42-91 159,-105 70-280,-44 23-94,-95 132-50,-3-1-1,23-58 0,-36 79-17,-2 0 0,0-1 0,-1 0 0,-1 0-1,-1-1 1,-1 1 0,-1-1 0,-2-31 0,-1 36-7,-1 0 0,0 1 0,-2-1 0,0 1-1,0 0 1,-2 1 0,0-1 0,0 1 0,-2 1 0,0-1 0,-15-17 0,7 12-41,-1 0 0,-1 1 0,-1 1 0,-36-25 0,-96-48-190,-51-6-134,113 66 251,0 4-1,-2 4 1,0 3 0,-1 5-1,-1 4 1,-148 1-1,134 15 96,0 4 0,1 5 0,-139 36 0,175-30 17,2 4-1,-73 34 0,-113 80 53,184-92 0,2 2 1,1 4-1,3 2 1,-109 120 0,12 30 166,123-148-127,1 1 0,-44 94 0,65-113-68,2 2 1,1 0 0,2 1 0,2 0-1,-5 45 1,11-57-6,2 0 0,3 54 0,0-68-12,1 1-1,1-1 1,1 1 0,0-1 0,1 0 0,12 26 0,-8-24-2,1-1-1,1 0 1,1 0 0,0-1 0,23 22 0,-10-14 13,2-1 0,37 24 0,-38-29-11,1-2 0,0-1 1,2-2-1,34 12 0,-17-11 22,89 14-1,-71-20-7,95-1 1,-50-9 43,198-34 1,-216 19-15,0-4 0,136-52 0,55-58 72,-3-17-10,-200 98-87,80-66 0,54-70-13,-137 116 9,103-129 0,-147 158-26,-1-2-1,-2-1 1,-3-1 0,37-86 0,-54 107 3,0-1 0,-2-1 0,-1 0 0,-1 0 0,-1 0 0,-1 0 0,-2-1 0,-1 1 0,-1-1 0,-1 1 0,-8-39 0,5 40 9,-1-1-1,-1 1 0,-1 1 0,-1-1 1,-2 1-1,0 1 0,-2 0 1,0 1-1,-2 0 0,0 1 1,-2 1-1,-24-25 0,16 22-32,-1 2 1,-1 0-1,-1 2 0,-1 1 0,0 1 0,-2 2 0,-49-20 0,42 22-12,-1 2 0,0 2 0,-1 1 0,0 2 0,0 2-1,-51 0 1,44 6 13,0 2 0,0 2 0,-83 21-1,46-2 6,-100 42-1,104-32 12,-122 72 0,118-52 1,3 4 1,-143 133-1,125-92 15,-132 172 1,167-186 80,4 4 1,4 2 0,-77 172-1,110-207 4,-30 114 0,45-134-66,2 0 1,2 1-1,1 0 0,2 44 1,3-44-9,2-1 0,1 0 1,1 0-1,3 0 0,22 63 1,-21-77-16,0 0 0,1-1 0,0-1 0,2 0 0,1-1 0,0 0 0,1-1 0,1-1 0,1 0 0,21 16 0,-13-15 9,1 0-1,1-1 1,1-2 0,1-1 0,47 17-1,-37-19 12,1-2 0,0-1 1,75 6-1,-46-12 27,0-4 1,0-2 0,0-4 0,131-30 0,109-51 129,26-33-122,-6-41-26,-178 78 11,-4-6 1,140-112 0,-39-8 25,-162 131-41,104-121 1,-158 162-41,-3-1-1,-1-2 1,-2-1 0,-2-1 0,31-77-1,-47 99 8,-1-1 0,-1 0 0,-1-1 0,0 1 0,1-39-1,-6 41 7,-1 0 0,-1 0 0,-1 0 0,0 1 0,-1-1 0,-12-30 0,7 27 0,0 0 1,-2 1 0,-1 1-1,-1-1 1,0 2 0,-2 0-1,0 1 1,-1 0-1,-1 1 1,-1 1 0,0 1-1,-1 0 1,-1 2-1,-1 0 1,0 1 0,0 1-1,-1 1 1,-1 1 0,1 1-1,-29-7 1,21 9-10,-1 1 1,0 2 0,0 1-1,-1 1 1,-31 2 0,4 5-22,-101 19 0,106-12 13,2 2-1,-86 36 0,63-15 10,3 3-1,1 3 1,-83 63-1,64-33 8,-150 150 0,161-136 59,-95 132 1,141-169 1,1 2 1,3 2 0,2 0-1,-30 84 1,45-102-40,2 1 1,2 0-1,-5 43 0,11-51-19,1 1-1,1-1 0,1 0 0,9 48 1,-2-38-7,1 0 0,19 49-1,-19-64-1,1-2 0,0 1 0,2-2 0,0 1 0,23 26 0,-17-26 5,1-1-1,1-1 1,1 0-1,0-2 1,2 0-1,-1-2 1,2 0-1,0-2 1,0 0-1,1-2 1,1-1-1,28 7 1,-14-8 3,1-2 0,-1-1 0,82-1 0,-40-9-3,100-17 0,125-45 27,-190 31-8,-1-5 0,129-67 0,206-152 0,-190 67 8,-59 8 11,-59 29-59,-126 135 13,-1 0 0,-2-1 0,0-1-1,12-26 1,-21 37 10,0 0-1,-1 0 0,-1 0 1,0-1-1,0 0 1,-2 0-1,1 1 0,-2-1 1,0-23-1,-3 18 4,0 1 0,-1 0 0,-1 0 0,0 0 0,-1 1 0,-1 0 0,-1 0 0,0 0 0,-1 1 0,-1 0 0,0 1 0,-1 0 0,0 1 0,-1 0 0,-18-14 0,9 10-17,-2 1 0,0 1-1,-1 1 1,-1 2 0,0 0-1,0 1 1,-1 2 0,-41-10-1,29 11 2,0 1-1,-1 3 0,0 0 0,0 3 0,-66 6 0,55 1 6,-1 3-1,-76 25 0,-99 54 2,169-62 4,1 3-1,-55 40 1,62-33 16,1 2 0,2 3 1,2 1-1,-48 62 0,47-46 21,2 1 1,3 2-1,-39 81 0,46-71-2,2 1 0,-21 78-1,39-101-22,1-1 1,3 2-1,3-1 0,-2 60 1,8-90-20,1 0 1,0 0 0,1 0-1,1-1 1,1 1-1,1-1 1,0 1 0,2-2-1,0 1 1,14 25 0,-12-29-3,0 0 0,1-1 1,1 0-1,0 0 1,1-1-1,1-1 1,-1 0-1,2-1 1,-1 0-1,2-1 1,-1 0-1,23 9 0,-14-9 7,1 0-1,0-1 0,0-2 0,1 0 0,-1-2 0,27 1 0,-6-3 14,-1-2 1,89-12-1,32-18-2,273-87 0,-120-3-61,-13-34 16,-35 2 27,-209 114 5,89-74 0,-118 84 9,-1-1-1,-2-1 1,-1-1 0,-1-2-1,-2-1 1,-1-1 0,30-61-1,-47 81 4,-1 1-1,0-1 0,-1 0 0,-1 0 0,-1-1 0,0 1 0,-1-1 0,0-17 0,-2 16 1,-2 0-1,0 0 1,-1 0-1,0 0 1,-2 0-1,0 0 1,-7-16-1,-2 2-15,-1 0-1,-2 1 0,0 0 0,-2 1 1,-39-44-1,25 38-26,-1 1-1,-1 2 1,-66-46-1,43 41 0,-2 2 0,-1 3 0,-1 3 0,-2 2 0,-118-32 0,134 47 48,-92-11 0,119 22-1,0 0 1,0 1 0,0 1 0,0 1-1,0 1 1,-29 8 0,25-3 12,0 1 0,1 1 0,0 1 0,-34 22 0,24-12-28,2 1 0,0 2 0,1 1 0,2 1 0,1 2 0,1 0 0,-42 59 0,42-44-13,1 2 0,3 1-1,2 1 1,1 1 0,-18 74-1,31-96-5,2 1 0,1 0-1,1 1 1,2-1 0,0 0-1,2 1 1,1-1 0,1 0-1,1 0 1,2 0 0,1 0-1,0-1 1,2 0 0,1-1-1,20 36 1,-22-46 0,2 0 1,-1 0-1,2-1 0,0-1 1,24 23-1,-26-28 14,0-1 0,1 0 1,0 0-1,1-1 0,-1-1 0,1 0 0,0 0 1,1-1-1,13 4 0,-7-5-1,0 0-1,0-1 1,0-1 0,0 0-1,0-2 1,36-4 0,-14-3-19,-1-1 1,51-20 0,-39 11 17,-1-3 0,-1-2-1,-1-2 1,-1-2 0,62-48 0,-76 48 19,-1-1-1,-2-2 1,0-1-1,-2-1 1,42-64-1,-63 83 1,1 0-1,-1 0 0,-1-1 0,7-24 0,-11 32-15,-1 0 0,0 0 0,0 1 0,-1-1 0,1 0 0,-1 0-1,-1 0 1,1 0 0,-1 1 0,0-1 0,0 0 0,-1 0 0,1 1 0,-4-8 0,2 8-30,0 0 0,0-1 0,0 1 0,-1 0 0,0 1-1,0-1 1,0 1 0,0-1 0,-1 1 0,0 0 0,1 1 0,-2-1 0,-8-4 0,5 4-149,0 1 0,0 0 0,0 0 0,0 1 0,-1 0 0,1 1 0,-20-1 1,2 3-539,1 1 1,0 1 0,-1 2 0,1 0 0,-37 14 0,-66 31-3221,18 0-1728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4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71 10112,'-10'8'8501,"29"-18"-6654,3-2-1304,1 2-1,0 0 0,28-7 0,-27 11-561,0 1 0,34-3 1,-46 8-632,0-1 0,-1 2 1,1 0-1,-1 0 0,1 1 1,-1 0-1,16 6 0,20 10-5659,-29-6 2443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47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19 235 7680,'-8'-15'6966,"6"13"-6502,1 1-252,1 0-1,-1 1 0,0-1 0,1 0 0,-1 0 0,0 0 0,1 1 0,-1-1 0,1 0 0,-1 0 0,1 0 1,0 0-1,-1 0 0,1-2 0,0-36 3031,1 50-2970,1 0-1,0 0 1,6 18-1,7 26 137,-6-12-236,25 104 386,23 20 215,-42-129-383,3-1-1,26 43 1,-35-64-222,-8-13-122,1 0 1,-1 1 0,1-1 0,0 0 0,0 0-1,0 0 1,1-1 0,-1 1 0,1 0-1,4 3 1,-6-6-15,0 1 0,0-1 0,0 0 0,0 1 0,0-1 0,0 0 0,0 0-1,0 0 1,0 1 0,0-1 0,0 0 0,0 0 0,0-1 0,0 1 0,0 0 0,0 0 0,0 0-1,0-1 1,1 0 0,-1 1 0,1-1 0,0 0 0,-1 0-1,1 0 1,-1 0 0,1-1 0,-1 1-1,0 0 1,0-1 0,1 1 0,-1-1-1,0 1 1,1-3 0,11-23 154,14-45 1,48-201-240,-5-63-667,-66 315-1,1-27 0,-4 0-6882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48.7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 25 7296,'0'-1'66,"4"-13"3886,-5 13-3815,1 1 1,0 0 0,-1-1-1,1 1 1,0 0 0,-1-1-1,1 1 1,0 0-1,-1-1 1,1 1 0,-1 0-1,1 0 1,-1 0 0,1-1-1,-1 1 1,1 0 0,0 0-1,-1 0 1,1 0-1,-1 0 1,1 0 0,-1 0-1,1 0 1,-1 0 0,1 0-1,-1 0 1,0 0 0,-12-2 1115,12 1-1186,-1 1-1,1-1 1,0 1-1,0 0 1,-1 0-1,1-1 1,-1 1-1,1 0 1,0 0-1,-1 0 1,1 1-1,0-1 1,-1 0-1,1 0 1,0 1-1,-2 0 0,0 0-18,1 0-7,0 0 0,-1 0 0,1 0-1,0 0 1,0 0 0,0 1 0,0-1-1,1 1 1,-1 0 0,0-1 0,0 1 0,1 0-1,-2 2 1,-5 10 195,1 0 0,1 0 0,-8 25 0,0 18 226,2 1 1,-3 62-1,7 86 423,8-150-638,2 1-1,3-1 1,16 77 0,-10-88-122,2-1 0,29 70 0,-28-85-32,1 0 1,1-1-1,1-1 1,35 42-1,-44-60-121,1 0 0,-1-1 1,2 0-1,-1 0 0,19 10 0,-21-14-402,-1-1 1,1 0 0,0 0-1,0-1 1,0 0-1,10 2 1,10-3-4808,-13-1 736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49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1114 8704,'6'0'1466,"-1"0"0,0-1 0,1 0 0,-1 0 0,9-3 0,-5 0-730,0 0 0,13-8 0,-2 0-446,30-28-1,-46 37-236,-1-1-1,1 1 0,-1-1 0,0 0 0,0-1 0,0 1 0,0 0 1,-1-1-1,1 0 0,-1 1 0,2-11 0,-4 15-48,17-50 46,-2 0 1,-2 0 0,8-71-1,-19 97-42,-1-1 0,-2-34 0,0 44-21,-17-130-492,14 125 439,-33-166-383,25 138 658,-34-81-1,41 117-128,-12-20 0,9 23-119,7 10 38,1-1 0,0 0 0,-1 0 0,1 1-1,0-1 1,-1 0 0,1 1 0,0-1 0,-1 1 0,1-1-1,0 0 1,0 1 0,-1-1 0,1 1 0,0-1-1,0 0 1,0 1 0,0-1 0,0 1 0,-1-1-1,1 1 1,0-1 0,0 1 0,0-1 0,0 0-1,0 1 1,0-1 0,1 1 0,-1 0 0,0 40 1,1-1 0,14 77 0,17 64 64,37 110 224,-45-214-576,48 105 0,-54-142-498,0 2-1280,-5-18-2053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49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84 9472,'25'12'4384,"20"-28"-3104,-40 16 31,26-15-607,-4 3-64,39-8-608,-7 4-224,17 8 64,-14-1-1375,1 21-545,-15-3-2368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0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10624,'27'-4'4535,"10"3"-2937,-36 1-1550,5 0 154,-1 0 0,1 1-1,-1-1 1,0 1 0,1 0 0,-1 1 0,0-1 0,0 1 0,0 0-1,0 0 1,0 1 0,0-1 0,0 1 0,-1 0 0,1 0 0,-1 1-1,0-1 1,0 1 0,5 6 0,-2-2-51,1 1 0,9 12 0,21 38 164,-3 2 0,34 76 0,-35-56 461,34 118-1,-53-141-381,-2 0-1,-3 1 0,4 91 1,-17 127-1003,-18-91-7822,17-157 3562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0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 9856,'-4'-3'9119,"8"3"-8287,1 0-192,8 0-352,-4 0-192,14 0 0,-5 0-480,9 0-224,-5 0-1312,5 12-575,-5-4-2465</inkml:trace>
  <inkml:trace contextRef="#ctx0" brushRef="#br0" timeOffset="1">0 416 9728,'5'12'4512,"20"-19"-3232,-20 7 31,17-12-671,-4 0-96,32-5-768,-9 2-320,20 11 256,-7 1-1439,3 10-545,-7 5-1888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1.1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378 73 8960,'0'-26'2981,"0"25"-2855,0 0-1,0-1 1,0 1 0,0 0 0,0 0-1,0-1 1,0 1 0,-1 0 0,1 0-1,-1-1 1,1 1 0,0 0 0,-1 0 0,0 0-1,1 0 1,-1 0 0,-1-2 0,1 1 298,0 1-159,0 0 0,-1 0 0,1 0 0,0 0 0,0 0 0,0 0 0,-1 0 0,1 0 0,0 0 1,-1 1-1,1-1 0,0 1 0,-4-2 0,5 2-104,-10-2-47,0 0 0,0 0 0,0 1 0,0 0 1,0 1-1,0 0 0,0 1 0,0 0 0,0 0 0,1 1 0,-1 0 1,-10 4-1,3 0-251,1 1 1,0 0-1,1 0 0,-1 2 1,1 0-1,-16 13 1,-15 19-1119,41-36 1108,0 0 0,1 1 0,0-1 1,0 1-1,0 0 0,-5 11 0,9-15 139,-1 0 0,1 0-1,-1-1 1,1 1 0,0 0-1,0 0 1,0 0 0,0 0-1,0 1 1,0-1 0,0-1 0,1 1-1,-1 0 1,1 0 0,-1 0-1,1 0 1,0 0 0,0 0-1,0 0 1,0-1 0,0 1 0,0 0-1,0-1 1,1 1 0,-1-1-1,0 1 1,1-1 0,-1 0-1,4 2 1,4 3 50,0 0 0,0 0 0,1-1 0,11 4 0,-11-5-46,24 12 260,0 1 0,57 40 0,-72-42 283,-1 0-1,0 1 1,-1 0 0,-1 2 0,23 30-1,-34-41-262,0 1-1,-1 0 1,0 0 0,0 1-1,-1-1 1,0 1-1,-1-1 1,0 1-1,0 0 1,-1 0-1,1 18 1,-2-24-253,-1 1-1,1 0 1,-1 0 0,1-1-1,-1 1 1,0-1 0,-1 1-1,1-1 1,-1 1 0,1-1 0,-1 0-1,0 1 1,0-1 0,-1 0-1,1 0 1,-3 3 0,-2 0-47,-1 0 0,1 0 0,-1 0 0,-15 7 1,5-4-194,1-1 1,-1-1 0,0-1-1,0 0 1,-25 3-1,-93 6-3668,101-14 1668,19-3-1021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1.4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11776,'0'0'7391,"0"9"-7007,0-1 32,4 16-320,1-9-64,-1 28-32,1 34-512,-1-11-128,1-11-896,-1 13-287,1-16-321,4-1-96,-5-7-1408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2.0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1277 7168,'16'0'2420,"39"0"2877,-50-1-5141,-1-1 1,1 1-1,-1-1 0,1 0 0,-1 0 1,0 0-1,0 0 0,0-1 1,0 0-1,0 0 0,-1 0 1,1 0-1,-1 0 0,0-1 1,3-3-1,6-9 129,-1 0 1,11-22-1,-17 30-154,11-27 24,-1 0 1,-1-1-1,-2 0 0,-2-1 1,-1 0-1,4-39 1,-7 18-114,-2-1 1,-6-78 0,-24-113-225,-26-109 700,52 396-476,31 266 124,25 18 26,17 1 129,-19-170-1142,16-6-3292,-69-143 3464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2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 10880,'4'0'4928,"28"-7"-3361,-28 7 65,14-5-608,0 2-192,8-9-480,-4 3-160,28 1-128,-10 1-128,31 2 32,-8 2-544,8 3-160,-13 0-576,1 3-192,-11-3-703,1 0-257,-8 0-1664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6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73 5888,'-2'-8'2506,"2"8"-2486,0 0-1,0 0 0,0 1 1,0-1-1,0 0 0,0 0 1,0 0-1,0 0 0,0 0 1,0 0-1,0 0 0,0 0 1,0 0-1,0 0 1,0 0-1,0 0 0,0 1 1,0-1-1,0 0 0,0 0 1,0 0-1,0 0 0,0 0 1,0 0-1,0 0 0,0 0 1,0 0-1,-1 0 0,1 0 1,0 0-1,0 0 0,0 0 1,0 0-1,0 0 0,0 0 1,0 1-1,0-1 0,0 0 1,0 0-1,0 0 0,0 0 1,0 0-1,0 0 1,-1 0-1,1 0 0,0 0 1,0 0-1,0 0 0,0 0 1,0 0-1,0 0 0,0 0 1,0 0-1,0 0 0,0 0 1,0 0-1,0-1 0,-1 1 1,1 1-74,-19-5 2737,9-21 954,7 17-3014,2 4 15,0 0 1,0 0-1,0 1 1,0-1-1,0-7 3142,0 20-3503,-1 6-304,0 1 0,1-1 0,2 29 0,-1-11 71,2 62 38,5 0 0,22 115-1,-24-181-104,-2-9-37,1 0 1,0 0-1,14 34 1,-17-52 73,0 0 1,1 0-1,-1 0 1,0 0-1,1-1 1,-1 1-1,1 0 1,0-1-1,0 1 1,-1-1-1,1 0 1,0 0-1,0 0 0,0 0 1,0 0-1,0 0 1,0 0-1,1-1 1,-1 1-1,0-1 1,0 1-1,1-1 1,-1 0-1,3 0 1,6 0 113,1-1 1,0 0-1,16-4 1,-12 2-72,16-4 30,-1-2 0,36-13-1,-22 6-42,-22 5-369,-11 4-1600,-3 6-1516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2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10 6912,'0'-1'120,"-1"0"-1,1 1 1,-1-1 0,1 1 0,-1-1 0,1 0 0,-1 1-1,0-1 1,1 1 0,-1-1 0,0 1 0,1 0-1,-1-1 1,0 1 0,0 0 0,1-1 0,-1 1 0,0 0-1,0 0 1,1 0 0,-1 0 0,0 0 0,0 0-1,0 0 1,0 0 0,-1 0 16,1 1 0,-1-1 0,1 1 0,0 0 0,-1-1 0,1 1 0,0 0 0,-1 0 0,1 0 0,0 0 0,0 0 0,-1 2 0,-3 2 209,0 1 0,1 1 0,0-1 0,-5 11 0,-3 17 419,0-1 0,3 1 0,-11 65-1,15-63-116,-2 72 0,7-92-543,9 311 1074,29 67-1204,24-4-1836,-57-367 1340,0-1 0,14 35 0,-17-52 274,0 0-1,0 0 0,1 0 1,0 0-1,0-1 1,0 1-1,1-1 1,-1 0-1,1 0 1,0 0-1,0-1 0,1 1 1,-1-1-1,1 0 1,-1 0-1,7 2 1,20 7-3160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3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 8448,'1'-2'257,"0"-1"3,0 1-1,1 0 0,-1 0 1,0 0-1,1 0 0,-1 0 1,1 0-1,3-3 1,-3 5-183,0-1 0,-1 0 0,1 1 0,-1-1 0,1 1 0,0 0 0,-1 0 0,1-1 0,-1 1 0,1 0 0,0 0 0,-1 1 0,1-1 0,0 0 0,-1 0 0,1 1 0,1 0 0,3 0 149,0 1-1,0 0 0,0 0 1,0 0-1,0 0 0,-1 1 1,1 0-1,-1 1 0,0-1 1,0 1-1,5 4 0,-8-6-121,10 10 615,0 1 0,13 19 0,-6-3-377,-2 1-1,-2 0 1,0 1-1,17 55 1,26 133 260,-35-111 70,10 133 0,-25-123-558,-8 132 1,-22 31-2506,-3-96-3900,15-122 2243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4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 10112,'4'-7'7773,"-3"7"-7538,11 2 1987,13 12-3197,-22-12 1703,26 15-596,1-1 1,1-1-1,37 11 0,95 20-682,-138-41-57,-18-4-218,1 0 0,-1 1 0,0 0 0,0 0 0,8 4 0,-1 3-3548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4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11008,'9'9'5056,"9"-6"-3649,-18 2 33,23-5-384,-10 0-64,22-5-544,-4 5-224,19 0-128,-10 0-288,4 0-128,-4 0-512,1 5-288,-5-1-608,-2-1-191,-2 2-1857,13-5-1824,-9 0 1952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5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80 8448,'-1'-3'785,"-16"-21"8877,37 15-8003,9-1-862,0 1 0,53-10 0,-62 17-599,0 0 0,0 0 0,1 2 0,-1 1 0,25 3 0,-43-4-153,0 1 0,-1-1 0,1 0 0,0 1 0,-1-1 0,1 1 1,0 0-1,-1-1 0,1 1 0,-1 0 0,1 0 0,-1 0 0,1 0 1,-1 0-1,0 0 0,2 2 0,-2-1-8,-1-1-1,1 1 1,0 0 0,-1-1 0,1 1-1,-1 0 1,1-1 0,-1 1-1,0 0 1,0 0 0,0 0-1,0-1 1,0 1 0,0 0 0,-1 3-1,-2 6 20,0 1 0,-1-1-1,0 0 1,-1-1-1,0 1 1,-7 10 0,-10 19-46,19-34 9,-7 15-77,0 1 0,1-1 0,1 1 0,-7 36 0,14-51 30,0-1 0,0 0 0,1 0-1,0 1 1,0-1 0,1 0 0,0 1 0,0-1 0,0 0 0,1 0 0,-1 0 0,2 0 0,-1 0 0,1 0 0,0 0 0,0-1-1,0 1 1,1-1 0,-1 0 0,2 0 0,-1-1 0,6 6 0,113 85 22,-84-68 42,-2 1-1,61 61 1,-87-76 95,-2 0 0,0 1 0,0 0 0,-1 0 0,-1 1 0,0 0 0,-1 0 0,5 23 0,-8-29-5,-1 0 1,0-1-1,0 1 1,-1 0 0,0 0-1,0 0 1,-1 0-1,-1 0 1,1 0-1,-4 15 1,2-16-93,-1-1 1,0 0-1,0 0 0,-1 0 1,0-1-1,0 1 0,0-1 1,-1 0-1,0 0 0,0 0 1,-1-1-1,0 0 1,-9 8-1,-5 0-102,-1 0 0,-43 18 0,15-9-954,-85 24 0,99-38-1519,-54 8 1,87-16 2345,-15 1-2726,17-1 2836,0 0 0,0 0-1,-1-1 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5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1271 8576,'-1'5'715,"0"-2"-315,0-1 1,0 0-1,0 0 0,1 1 0,-1-1 1,1 1-1,0-1 0,0 1 1,0-1-1,0 0 0,0 1 0,0-1 1,1 1-1,-1-1 0,2 3 1,-2-4-289,1 0 1,-1 0 0,1 0 0,0-1-1,0 1 1,-1 0 0,1 0 0,0-1 0,0 1-1,0-1 1,0 1 0,0-1 0,-1 1-1,1-1 1,0 1 0,0-1 0,0 0 0,0 0-1,1 1 1,-1-1 0,1 0 0,25 1 506,-22-1-557,29-1 583,-1-2 1,64-12-1,-86 13-575,0-1 0,-1 0 0,1 0 0,-1-1 0,0 0 0,0-1 0,-1 0 0,1 0 0,-1-1 0,-1-1 0,1 1 0,-1-2 0,0 1 0,0-1 0,9-13 0,3-7-4,-2 0 0,-2-1 0,0-1 1,18-53-1,-26 60-34,-1 4-23,-1 0 0,5-29-1,-3-11-137,-3 0 0,-3-72 0,-2 97 42,-2-19-48,-2 0 0,-18-87 1,22 137 132,-60-278-81,46 219 134,5 30-61,9 32 9,0 0 0,0 1 1,0-1-1,0 0 0,0 0 0,0 0 1,0 0-1,0 0 0,0 0 0,-1 0 1,1 0-1,0 0 0,0 0 1,0 0-1,0 0 0,0 0 0,0 0 1,0 0-1,0 0 0,-1 0 0,1 0 1,0 0-1,0 0 0,0 0 1,0 0-1,0 0 0,0 0 0,0 0 1,0 0-1,-1 0 0,1 0 0,0 0 1,0 0-1,0 0 0,0 0 1,0 0-1,0 0 0,0 0 0,0 0 1,0 0-1,0 0 0,-1 0 0,1 0 1,0-1-1,0 14-46,12 57-94,-2-15 175,55 440 713,-4-75-692,-37-267-740,-20-120 117,-2-20-279,-1 1-1,2-1 1,6 23 0,-8-34 429,2 4-1071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6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10496,'5'12'4832,"26"-5"-3489,-26-2-31,22-1-320,-5-1 64,23-3-480,-6 0-96,11 0-288,18 0-416,-16 5-160,-7-1-736,23-1-320,-16 2-927,16-2-417,-11 1-1504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6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8 132 9472,'-1'-1'369,"0"-1"0,0 1 1,0-1-1,1 1 1,-1-1-1,0 0 0,1 1 1,-1-1-1,1 0 0,0 0 1,0-2-1,0 3-245,0 0 0,1-1 0,-1 1 0,1 0 0,-1 0 0,1-1 0,0 1 1,-1 0-1,1 0 0,0 0 0,0 0 0,0 0 0,0 0 0,2-2 0,5-3 133,0 0 1,0 0-1,0 0 1,1 1-1,0 1 1,10-5-1,60-17 337,-62 20-361,-2 2-64,0 0 1,0 1-1,0 1 0,1 0 0,0 1 1,-1 1-1,21 1 0,-28 0-43,0 0 0,-1 1 0,1 0 0,0 0 0,0 0 0,-1 1 0,0 0 0,1 1 0,-1 0 0,0 0 0,-1 0 1,1 1-1,-1 0 0,0 0 0,9 9 0,-12-10-19,0 1 0,-1-1 0,1 1 1,0-1-1,-1 1 0,0 0 0,-1 0 1,1 0-1,-1 0 0,0 0 0,0 1 0,0-1 1,-1 0-1,1 0 0,-1 1 0,-1-1 1,1 0-1,-3 9 0,-1 3 2,-1 1 1,0-1-1,-16 32 0,-15 24-55,13-29-97,2 2 0,-17 54 1,35-90 7,1-1 0,0 1 1,1-1-1,0 1 0,0 16 1,1-23 34,0 0 1,0 0-1,1 0 1,-1 0-1,1-1 0,0 1 1,0 0-1,0 0 1,0-1-1,0 1 1,0-1-1,1 1 1,0-1-1,-1 1 1,1-1-1,0 0 1,0 0-1,0 0 0,0 0 1,0 0-1,1 0 1,3 2-1,12 3-42,0 0-1,0-2 1,1 0 0,0-1-1,20 2 1,-11-1 19,40 5-910,-27-4-1883,69 19 0,-78-15-2181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7.9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8064,'0'0'5605,"0"0"-5449,0 1 0,0 0 0,-1-1 0,1 1 0,0 0 0,0-1 1,1 1-1,-1 0 0,0-1 0,0 1 0,0 0 0,0-1 0,1 1 0,-1 1 0,5-1 39,-1 0 0,1-1 0,0 0 0,-1 1 0,1-1 0,0-1 0,7 0 0,-2 0 0,55-4 429,114-2-272,-107 2-839,-34 2-1688,1 1-1,76 6 1,-64 6-1809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8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58 7296,'2'-9'1674,"0"1"1,0-1 0,-1 0-1,1-11 1,-2 20-1662,0 0-1,0 0 1,0 0 0,0 0 0,0 0-1,0 0 1,0 0 0,0 0 0,0 0-1,0 0 1,0 0 0,0 0 0,1 0-1,-1 0 1,0 1 0,0-1 0,0 0-1,0 0 1,0 0 0,0 0-1,0 0 1,0 0 0,0 0 0,1 0-1,-1 0 1,0 0 0,0 0 0,0 0-1,0 0 1,0 0 0,0 0 0,0 0-1,0-1 1,0 1 0,1 0 0,-1 0-1,0 0 1,0 0 0,0 0 0,0 0-1,0 0 1,0 0 0,0 0 0,0 0-1,0 0 1,0 0 0,0 0 0,0 0-1,0-1 1,0 1 0,0 0 0,0 0-1,1 0 1,-1 0 0,0 0 0,0 0-1,0 0 1,0 0 0,0 0-1,0-1 1,0 1 0,0 0 0,0 0-1,0 0 1,0 0 0,-1 0 0,1 0-1,6 8 204,-3 6-88,0 0-1,0 1 0,-2-1 1,1 22-1,-1-9-28,22 454 253,4-228-2117,-24-237 663,1-1 0,10 29 0,-5-19-2546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4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22207,'10'39'1088,"-1"7"-128,4 0-448,6 10-96,1 7-224,-1 17-64,0 4-64,0 6-64,0-10-544,-4-8-192,-1-10-864,5-6-320,-1-9-1248,6-9-479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6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36 9216,'-5'-4'4677,"1"-7"-4552,4 8 475,-1 1-250,0 0 0,1 1 0,-1-1 0,0 0 0,0 1 0,0-1 0,0 0 1,-2-1-1,-2 2 755,1 9-817,3 4-118,0 0-1,0 1 0,2 22 1,1 1 144,15 255 887,20 3-1198,-7-60 20,-26-205-503,11 43 0,-14-68-911,3-28-7847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9.1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18 108 7808,'-6'-3'748,"-5"-3"3010,11 5-3659,0 1-1,0 0 1,0-1 0,0 1-1,0 0 1,0 0-1,0-1 1,-1 1 0,1 0-1,0-1 1,0 1-1,0 0 1,0-1-1,0 1 1,0 0 0,1-1-1,-1 1 1,0 0-1,0-1 1,0 1 0,0 0-1,0-1 1,0 1-1,1 0 1,-1-1 0,0 1-1,0 0 1,0 0-1,1-1 1,-1 1 0,0 0-1,0 0 1,1 0-1,-1-1 1,0 1 0,1 0-1,14-15 1105,-10 10-1062,1 0 0,-1 0 1,1 1-1,0-1 0,0 1 1,8-4-1,3 1-54,0 1 0,1 0 0,-1 1 0,1 1 0,0 1 0,0 0 0,0 2 0,1 0 0,-1 1 0,0 0 0,0 2 0,29 5 0,-40-5-39,-1 0 0,1 0-1,-1 0 1,1 1 0,-1 0 0,0 0 0,0 1 0,9 6 0,-11-7 9,0 1 0,0 0 0,-1 0 0,0 0 0,0 0 0,0 0 1,0 1-1,-1-1 0,1 1 0,-1 0 0,0 0 0,1 7 0,1 4 50,-2 0-1,1 1 1,-2 0 0,0-1-1,-1 1 1,-1 0 0,-1-1-1,0 1 1,-1-1 0,-1 1-1,0-1 1,-1 0 0,-1-1-1,-1 1 1,-14 25 0,-76 114 87,20-35-159,76-119-31,-63 117-334,59-106 189,0 1 0,0 0-1,1-1 1,1 1 0,0 1 0,1-1-1,-1 21 1,3-30 115,0 0 0,1 0 0,-1 0-1,1 0 1,-1 0 0,1 0 0,0 0 0,1-1 0,-1 1 0,1 0-1,2 5 1,-2-7 18,0 0-1,0 0 0,-1 0 0,1 0 1,0-1-1,1 1 0,-1 0 0,0-1 1,0 1-1,1-1 0,-1 0 0,1 0 1,-1 0-1,1 0 0,-1 0 0,1 0 1,0-1-1,4 1 0,6-1-164,0-1 0,0 0 0,0 0 0,0-2 0,14-3 0,-16 3-16,124-37-3723,-106 30 2321,17-6-2473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7:59.6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1095 7808,'0'4'1017,"1"16"1568,0-19-2513,-1-1 0,0 1 0,0-1 1,0 0-1,0 1 0,0-1 0,0 0 1,1 1-1,-1-1 0,0 0 0,0 1 0,0-1 1,1 0-1,-1 0 0,0 1 0,0-1 1,1 0-1,-1 0 0,0 1 0,1-1 1,-1 0-1,0 0 0,1 0 0,-1 0 1,0 1-1,1-1 0,-1 0 0,0 0 1,1 0-1,-1 0 0,1 0 0,-1 0 1,0 0-1,1 0 0,-1 0 0,0 0 0,1 0 1,-1 0-1,0 0 0,1 0 0,-1-1 1,1 1-1,-1 0 0,0 0 0,1 0 1,-1-1-1,4 0 76,-1-1 0,1-1 0,-1 1 1,0 0-1,6-6 0,4-4 51,67-42 362,-44 31 52,38-32-1,-64 47-473,-1-1-1,0-1 1,0 1 0,-1-1 0,0-1-1,0 1 1,-1-2 0,6-12-1,-3-1-104,-1 0 0,-1 0 0,-2-1-1,7-48 1,-8 22-17,-3-77 0,-11 5 100,-43-217 1,43 306-6,9 35-111,0 0 0,0 0-1,0 0 1,0-1 0,0 1 0,0 0 0,0 0 0,0 0 0,0 0 0,-1-1 0,1 1 0,0 0 0,0 0 0,0 0-1,0 0 1,0 0 0,0-1 0,0 1 0,-1 0 0,1 0 0,0 0 0,0 0 0,0 0 0,0 0 0,-1 0 0,1 0-1,0 0 1,0-1 0,0 1 0,0 0 0,-1 0 0,1 0 0,0 0 0,0 0 0,0 0 0,0 0 0,-1 0-1,1 0 1,0 0 0,0 1 0,0-1 0,-1 0 0,1 0 0,0 0 0,0 0 0,0 0 0,0 0 0,0 0 0,-1 0-1,1 0 1,0 0 0,0 1 0,0-1 0,0 0 0,0 0 0,-1 0 0,1 0 0,0 0 0,0 1 0,0-1-1,0 0 1,0 0 0,0 0 0,0 0 0,0 1 0,0-1 0,0 0 0,0 0 0,0 1 0,-3 7 4,1 0-1,0 0 1,0 1 0,1-1 0,0 0 0,1 1 0,1 16-1,-1-6-16,3 138-7,6 0 0,8-1 0,6-1 0,45 158-1,-67-309-19,4 18-518,2 0 0,0 0 0,1-1 0,2 0 0,11 20 0,-20-39 185,-1-1 255,1-1-1,-1 1 1,0-1 0,1 1 0,-1-1 0,0 1 0,1-1 0,-1 1-1,0-1 1,1 1 0,-1-1 0,1 0 0,-1 1 0,1-1 0,-1 0-1,1 1 1,0-1 0,-1 0 0,1 0 0,-1 1 0,1-1 0,-1 0-1,2 0 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00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9728,'-4'9'8516,"4"-8"-8258,10 9 1240,-6-8-1617,0 0 1,1 0-1,-1 0 1,7 2-1,21 2 230,54 3-1,-33-5-69,247 16-1983,-53-20-4431,-174 0 2635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00.4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41 9728,'44'-19'3680,"-22"14"-2848,14 1 160,-13 1-96,11-2-385,25 1-31,13 4-288,-2 4-128,2 1-32,-10 2-480,-8 5-159,-5 0-833,-5 0-256,1 0-2368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00.8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 8320,'-2'41'4403,"-6"22"-2056,0 15-1359,-1 252 269,11-254-1361,5 0-1,21 103 1,-24-156-224,2 0 0,1-1 0,1 0 0,1-1 0,18 33 0,-25-49-30,1-1-1,0 0 1,1 0 0,6 7-1,12 3-3283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01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535 205 8064,'0'-4'593,"-1"0"1,1 1 0,-1-1 0,0 0-1,0 0 1,0 0 0,-1 0 0,-2-4-1,-19-30 1629,21 35-2091,-5-7 109,-1 0 0,0 0 1,-1 1-1,0 0 0,0 0 1,-1 1-1,0 0 1,0 1-1,-1 0 0,0 1 1,-16-7-1,18 9-185,0 1 0,0 0-1,-1 0 1,0 1 0,1 1-1,-1-1 1,0 1 0,0 1-1,1 0 1,-1 1 0,0-1 0,0 2-1,0-1 1,1 2 0,-13 3-1,9-1-39,1 1 0,-1 1 0,1 0-1,0 1 1,1 0 0,-1 0-1,2 1 1,-1 1 0,1 0 0,1 0-1,0 1 1,0 0 0,1 1-1,1-1 1,0 2 0,-7 16 0,9-19 46,1 1 0,0-1 0,1 1 0,1 0 0,0 0 0,0 0 0,1 0 0,0 0 1,1 0-1,0 0 0,1 0 0,0 0 0,1 0 0,0 0 0,1 0 0,0 0 0,0-1 1,1 1-1,1-1 0,0 0 0,7 10 0,-2-6 13,1-1 0,1 0 0,0 0 0,0-1 0,2-1-1,-1 0 1,1-1 0,1-1 0,0 0 0,0 0 0,1-2 0,0 0 0,22 6 0,-34-11-44,1-1 0,0 0 0,0 0 0,0 0 0,0-1 0,0 1 0,0-1 0,0 0 0,0-1 0,0 1 0,0-1 0,0 0 0,-1 0 0,1 0 1,0-1-1,0 0 0,-1 0 0,1 0 0,-1 0 0,0-1 0,6-4 0,-1-1-11,1-2 0,-2 1 0,1-1-1,-2 0 1,14-21 0,26-63 102,-25 48-40,-12 24-60,-4 10 238,14-24-1,-20 36-253,0 0 1,0 0-1,0 0 0,0 0 0,0 1 0,0-1 0,0 0 0,0 0 0,0 0 1,0 0-1,0 0 0,0 0 0,0 0 0,1 0 0,-1 0 0,0 0 0,0 0 1,0 0-1,0 0 0,0 0 0,0 1 0,0-1 0,0 0 0,0 0 0,0 0 1,0 0-1,0 0 0,0 0 0,0 0 0,0 0 0,0 0 0,0 0 0,0 0 1,1 0-1,-1 0 0,0 0 0,0 0 0,0 0 0,0 0 0,0 0 0,0 0 1,0 0-1,0 0 0,0 0 0,0 0 0,0 0 0,0 0 0,0 0 0,1 0 1,-1 0-1,0 0 0,0 0 0,0 0 0,0 0 0,0 0 0,0 0 0,0 0 1,0 0-1,0-1 0,0 1 0,0 0 0,0 0 0,1 12 137,-4 19 7,3-29-128,-22 484 1051,25-371-1291,2 50-1534,-4-57-2915,0-81 1602,7-5-1654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09.1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86 6272,'-5'-1'4206,"5"1"-4130,-1 0 0,1 0 0,0 0 1,-1 0-1,1 0 0,-1 1 1,1-1-1,-1 0 0,1 0 1,0-1-1,-1 1 0,1 0 0,-1 0 1,1 0-1,-1 0 0,1 0 1,0 0-1,-1 0 0,1-1 1,0 1-1,-1 0 0,1 0 0,-1-1 1,1 1-1,0 0 0,0 0 1,-1-1-1,1 1 0,0 0 1,-1-1-1,1 1 0,0-1 0,0 1 1,0 0-1,-1-1 0,1 1 1,0 0-1,0-1 0,0 1 0,0-1 1,0 1-1,0-1 0,0 1 1,0 0-1,0-1 0,0 0 1,0 0 118,0-1 1,1 1 0,-1-1 0,0 1-1,-1-1 1,1 1 0,0-1 0,0 0 0,0 1-1,-1-1 1,1 1 0,-1 0 0,1-1-1,-1 1 1,0-1 0,0 1 0,1 0-1,-1 0 1,0-1 0,0 1 0,0 0 0,0 0-1,-3-2 1,-18-21 2897,19 19-2899,2 4-128,1 1 0,-1-1 0,0 0 0,1 0 0,-1 1 0,1-1 0,-1 0 0,0 1 0,0-1-1,1 0 1,-1 1 0,-1-1 0,1 1-45,0 0-1,1 0 1,-1 0-1,0 0 1,0 0-1,1 0 1,-1 1-1,0-1 1,1 0-1,-1 1 1,0-1-1,1 0 1,-1 1 0,0-1-1,1 1 1,-1-1-1,1 1 1,-1-1-1,0 2 1,-5 4-10,0 1 0,0 0 1,1 0-1,-1 0 0,2 1 0,-1 0 1,1 0-1,1 0 0,-5 12 1,0 9-18,-7 41 0,12-57 11,-3 22-19,1 0-1,1 38 1,4-53-29,1-1-1,0 0 1,2 1-1,0-1 1,8 25-1,-10-40 43,1 0 0,-1 0 0,1-1 0,0 1-1,0 0 1,1-1 0,-1 0 0,1 1 0,0-1 0,0 0-1,0 0 1,0 0 0,0-1 0,7 5 0,-8-6 32,0 0 0,0 0 0,0-1 0,0 1 0,0 0 1,0-1-1,0 1 0,0-1 0,1 0 0,-1 0 0,0 1 1,0-2-1,0 1 0,0 0 0,1 0 0,-1-1 0,0 1 1,0-1-1,0 1 0,0-1 0,0 0 0,0 0 0,0 0 1,0 0-1,0-1 0,-1 1 0,1 0 0,0-1 0,2-2 1,0 0 42,-1-1 0,1 0 0,-1 0 1,0 0-1,0 0 0,-1 0 0,1-1 1,-1 1-1,-1-1 0,2-6 0,2-11 102,2-26-1,-5 36-137,0-15 20,-1 1 0,-1 0 0,-4-35 0,-19-79 977,21 129-825,5 26 19,3 22-200,13 44 1,-11-56-5,1-1 0,1 0 1,1 0-1,1-1 0,1 0 0,24 30 0,-12-26-2,0-1-1,2 0 0,1-2 1,51 32-1,-79-54-72,1-1-1,0 1 1,-1-1 0,1 0-1,0 1 1,0-1 0,0 0-1,-1 1 1,1-1-1,0 0 1,0 0 0,0 0-1,0 1 1,-1-1 0,1 0-1,0 0 1,0-1 0,0 1-1,0 0 1,0 0-1,-1 0 1,3-1 0,-3 1-89,0-1 0,1 1 0,-1 0 1,0-1-1,0 1 0,1-1 0,-1 1 1,0 0-1,0-1 0,0 1 0,0-1 1,0 1-1,1-1 0,-1 1 0,0-1 0,0 1 1,0-1-1,0 1 0,0-1 0,0 1 1,0-1-1,-1 1 0,1-1 0,0 1 1,0 0-1,0-1 0,0 1 0,-1-1 1,1 1-1,0-1 0,0 1 0,-1 0 0,1-1 1,0 1-1,-1 0 0,1-1 0,0 1 1,-1 0-1,1-1 0,-1 1 0,-7-9-3210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09.5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11136,'3'-4'7271,"2"5"-5495,5 6-1352,0 3 137,-2 0 0,1 0 0,-1 0 0,7 15 0,2 0-310,17 24 672,-1 1 0,46 101-1,-48-64 91,32 155 1,-40-127-657,-5 1 0,-5 0 1,-3 130-1,-12-200-1116,-12 68 0,8-75-1616,5-25-502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15.72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1462 10368,'5'-7'12463,"133"6"-8765,182-15-2041,119-23-1065,-288 19-429,39-4-166,19 1 77,-12 6-159,46-6 133,5-1-85,42 8 127,-264 15-85,235-10 108,54-8-7,-118-1 84,-52 4-108,164-4 148,-29 16-369,622 59 219,-713-36-47,155 21-55,-227-25 104,-62-9-74,136 14 51,310 0 85,882-17-64,-908-26-80,-114 5 118,-65 5-108,-173 5-23,348-29 31,-215-1-23,67 3 8,-138 21 26,-133 6-25,53-16 0,-21 5-12,240-34 67,-163 27-119,37-5 29,-76 18 61,144-18 63,124-20-88,-205 30-5,74 1 73,-8 0-146,112-11 73,88 22 0,-144 18 59,-214-10-32,108 2-150,-93 6 219,-18-5-48,-30 0-45,96-10-1,-122 4 3,40 0 1,-34 0 143,-40-12-74,0-12-68,-5-264-147,0 222 142,-3 0-1,-19-79 1,22 129-21,-1 0 0,-12-26 0,14 38-6,0 1 0,0-1 0,0 1 0,-1 0 0,0 1 0,0-1-1,-1 1 1,-12-11 0,16 16 21,0-1 0,0 1 0,0 0 0,-1 0 0,1 0 0,0 0 0,-1 0 0,1 0 0,0 1 0,-1-1 0,1 1 0,-1 0 0,1-1-1,-1 1 1,1 0 0,-1 1 0,1-1 0,-1 0 0,1 1 0,-1-1 0,1 1 0,-1 0 0,1 0 0,0 0 0,-4 2 0,-4 3-14,-1 1 1,1 0-1,1 1 0,-10 9 0,-1 0 20,-17 10 27,-1-2 0,-72 34 0,96-52-31,-6 3-38,-1-2 0,0 0 0,-42 9-1,-67 3 71,90-15-5,-433 40 28,-633-46-16,572-36 18,34 3 50,56 3-128,-359-17-23,-580 28 30,823 35 65,-580 1-109,814-34 65,-3-16 15,244 24-45,-31-2 65,-212 4 0,-317 69-73,261-20 18,243-28-19,-254 22 31,-238-15 3,138-48 0,-107-4 0,390 19 0,-47-1 0,149 12 0,-314 4 0,-60 25 0,277-6 0,16-2 0,10-1-95,131-12 217,0 3-66,34-5-112,1-1 0,-25 1 0,39-4 109,-1 0-26,-4 0-11,5 0 21,0 0-80,-2 2 22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0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15 8192,'-15'-15'15543,"17"42"-15858,-2-25 644,20 207-231,-13-110 145,46 528 776,-46-542-911,9 76 466,-16-114 989,0-45-1307,0-3-256,-1 1 0,1 0 0,-1 0 1,1 0-1,-1-1 0,1 1 0,-1 0 1,1-1-1,-1 1 0,1 0 0,-1-1 0,1 1 1,0-1-1,-1 1 0,1 0 0,-1-1 1,1 1-1,0-1 0,0 1 0,-1-1 0,1 1 1,0-1-1,-1 0 0,-2-14-139,5-16 152,1 1-1,2 0 0,1 0 1,15-43-1,-14 47 17,-2 10-38,1 1 0,0 1 0,1-1 0,1 1 0,0 0 0,1 1 0,0 0 0,1 0 0,1 1 0,0 0 0,0 1 0,1 0 0,1 1 0,0 1 0,19-12 0,-21 15-24,0 1-1,0-1 1,0 2-1,1 0 1,22-5-1,-27 8 19,0 0 0,0 0-1,0 1 1,0 0 0,0 0 0,0 1-1,0 0 1,0 0 0,0 1 0,0-1-1,12 6 1,-7-1-3,-1 1 1,1 0-1,-2 1 0,1 0 1,-1 1-1,0 0 0,0 0 1,-1 1-1,9 12 0,8 15 284,29 54-1,-49-80-128,-1-2 102,0 0-1,-1 0 1,5 14 0,-8-21-169,0 1-1,-1 0 1,1-1-1,-1 1 1,0 0 0,0 0-1,0 0 1,0-1-1,0 1 1,0 0 0,-1 0-1,1-1 1,-1 1-1,0 0 1,0-1 0,0 1-1,-1 2 1,-3 1-53,1 0 1,-1 0-1,0 0 1,0-1-1,-1 1 1,1-1 0,-1 0-1,-1-1 1,1 0-1,0 0 1,-1 0-1,0-1 1,-8 4-1,-13 3-153,0-2 0,-31 6-1,39-10-9,-138 34-2931,204-64-8954,-22 14 7311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7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1 169 10496,'1'-2'631,"1"1"0,0-1-1,0 1 1,0 0 0,0 0 0,0-1 0,0 2 0,0-1 0,3-1 0,11-4 2908,-14 5-3455,1 0-1,-1 0 1,1 0 0,0 0 0,-1 0 0,1 1 0,0-1 0,0 1 0,3 0 0,136-3 1603,-109 0-1288,-1-1 1,44-12 0,63-27 363,-77 22-593,83-16 1,-111 31-250,-1 1 0,2 2 0,-1 1 0,58 5 0,-88-3-168,0 1 0,0 0 0,0 0 0,0 0 0,-1 0-1,1 1 1,0 0 0,5 3 0,-8-5 69,0 1 0,-1-1 0,1 1-1,0 0 1,-1-1 0,1 1 0,-1-1 0,1 1 0,-1 0-1,1 0 1,-1-1 0,1 1 0,-1 0 0,0 0-1,1-1 1,-1 1 0,0 0 0,0 1 0,0-1-93,0 0 0,0 0 0,0 0 0,-1 0 0,1 1 0,0-1 0,-1 0 0,1 0 0,-1 0 0,1-1 0,-1 1 0,1 0 0,-1 0 1,0 0-1,0 0 0,1 0 0,-1-1 0,-1 2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2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7040,'0'-55'9397,"0"55"-9356,0 0 1,0-1-1,0 1 1,0 0-1,0 0 1,0-1-1,0 1 1,0 0-1,0 0 1,0-1-1,0 1 0,0 0 1,0 0-1,0-1 1,0 1-1,0 0 1,0 0-1,0-1 1,0 1-1,0 0 1,1 0-1,-1 0 1,0-1-1,0 1 1,0 0-1,0 0 1,1 0-1,-1-1 0,0 1 1,0 0-1,0 0 1,1 0-1,-1 0 1,0 0-1,0 0 1,0-1-1,1 1 1,-1 0-1,0 0 1,0 0-1,1 0 1,-1 0-1,0 0 0,0 0 1,1 0-1,-1 0 1,0 0-1,0 0 1,1 0-1,-1 0 1,0 0-1,0 0 1,1 1-1,-1-1 1,0 0-1,0 0 1,1 0-1,-1 0 1,0 0-1,0 0 0,0 1 1,0-1-1,1 0 1,-1 0-1,0 0 1,0 1-1,0-1 1,0 0-1,1 1 1,17 17 1119,-14-13-772,82 90 1712,-71-75-1677,0 1-1,24 44 1,-25-40-217,4 6 12,75 143 992,-73-132-924,-2 2 1,17 60 0,-24-60-159,-2 1 0,-1 0 0,-3 1-1,-1 0 1,-5 85 0,-6-73 80,-27 107-1,22-125-1367,-1-1 0,-2 0 1,-31 56-1,45-93 962,-3 5-2512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3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20 10752,'-8'-19'10271,"20"62"-9771,2-1-1,29 61 1,54 113 711,-63-139-740,90 194 924,-103-230-1238,38 67 1355,-58-107-1427,0 0-1,-1 0 0,1 0 0,0 0 0,-1 0 0,1 0 0,0 0 0,0 0 0,0 0 0,0 0 0,0-1 0,2 2 1,-3-2-66,1 0 1,-1 0 0,0 0 0,1 0-1,-1 0 1,0 0 0,1 0 0,-1 0-1,0 0 1,1 0 0,-1 0 0,0 0-1,1 0 1,-1 0 0,0-1 0,1 1-1,-1 0 1,0 0 0,0 0 0,1 0-1,-1-1 1,0 1 0,0 0 0,1 0-1,-1-1 1,0 1 0,0 0 0,0 0-1,1-1 1,-1 1 0,2-5 71,0 1 0,-1-1-1,0 1 1,1-1 0,-2 1 0,2-10 0,11-175 122,-4-251-1109,-9 391 720,0 37-1137,1-1 0,0 1-1,4-18 1,-4 25 178,1 0-1,-1 0 1,1 0-1,0 0 1,1 0-1,0 0 1,-1 0 0,1 1-1,7-8 1,4-4-3265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3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51 8960,'-7'-33'5525,"6"32"-5146,1 0-1,-1 0 1,0-1 0,0 1-1,0 0 1,1 0-1,-1 0 1,0 0 0,-1 0-1,1 0 1,0 0 0,0 0-1,0 0 1,-1 1 0,1-1-1,-2 0 1,1 0-311,1 1 1,-1 0-1,0 0 1,1 1-1,-1-1 0,1 0 1,-1 0-1,0 1 1,1-1-1,-1 1 1,1 0-1,0-1 0,-1 1 1,1 0-1,-1 0 1,1 0-1,0 0 0,-1 0 1,1 0-1,0 0 1,0 0-1,-1 2 0,-4 4-1,0 1 0,-7 13 0,10-15-22,-4 5-30,2-1 0,0 1 0,0 1-1,1-1 1,-5 19 0,4-9 8,-8 30 81,-8 62 0,20-104-94,-8 61 142,0 96 0,10-87-43,2 0-1,25 137 1,45 70 248,-61-247-376,1-1 0,2 0-1,2-1 1,23 39 0,-36-69-215,1 0-1,0 0 1,0-1-1,1 1 1,10 9-1,-14-14-115,1-1 0,0 1 0,0 0 0,-1-1 0,1 1 0,0-1 0,5 2 0,-5-3-318,0 1 0,0-1-1,0 0 1,0 1-1,0-1 1,-1-1 0,1 1-1,0 0 1,5-2 0,17-7-5530,-3-1 1852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4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33 255 8320,'-5'-5'1728,"2"0"-537,-1 1 0,1-1 0,0 0 0,0 0 0,-3-6 0,5 5-877,-1 1 0,1-1 0,1 0 0,-1 1-1,1-1 1,-1 0 0,2 0 0,-1 1 0,1-1 0,0 0 0,0 1-1,0-1 1,1 0 0,0 1 0,0 0 0,0-1 0,1 1 0,-1 0-1,8-9 1,-3 7-223,1 0-1,1 0 0,-1 0 0,1 1 0,0 0 1,1 1-1,13-7 0,-2 4 68,0 0-1,36-8 1,-50 15-68,0-1 0,0 1 0,0 0 0,0 1 0,0-1 0,0 1 0,0 1 0,0-1 0,0 1 0,0 1 0,0-1 0,0 1 0,-1 0 0,1 1 0,6 3 0,-6-2 11,-1 0 0,1 1 0,-1 0 0,0 1 0,-1-1-1,1 1 1,-1 0 0,0 1 0,5 8 0,-4-5-17,-1 1 0,0 0 1,0 0-1,-1 1 0,4 18 0,-4-9-60,-1 0-1,-1 1 1,-2-1 0,0 0-1,0 1 1,-8 36 0,-9 21 50,8-44-120,2 0 1,1 0 0,-1 41 0,7-68 38,0 0-1,1 0 1,0-1-1,1 1 1,-1 0-1,1-1 1,6 13-1,-7-17 4,0-1 1,0 1-1,1 0 0,0-1 0,-1 1 1,1-1-1,0 0 0,0 0 1,0 0-1,0 0 0,0 0 0,1 0 1,-1 0-1,1-1 0,-1 1 1,1-1-1,-1 0 0,1 1 0,0-1 1,0-1-1,0 1 0,-1 0 1,6 0-1,8-1-22,1-1 1,-1-1 0,1 0-1,-1-1 1,29-10 0,5 0-1151,-30 9-609,26-3 0,-35 7-80,0-1 1,1 2-1,21 2 0,-15 0-2684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4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8960,'7'3'7966,"12"9"-5938,-14-9-1425,25 15 784,-19-11-1101,1 0 0,19 17 0,2 8 525,-1 1-1,49 67 1,-57-67-348,-1 0 0,-2 1 0,-1 2 0,18 46 0,-15-21-79,-2 2 0,16 82-1,-27-80-114,5 128 0,-15-159-669,-2 0 0,-1-1 0,-2 1 1,-1-1-1,-16 50 0,3-38-1900,14-36 834,1 0 0,0 0-1,0 1 1,1 0-1,-2 14 1,4-8-3387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6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46 9088,'-16'0'8218,"24"0"-7258,38 1 1164,-18 0-1510,0-1 1,1-1-1,41-8 0,111-26-448,-148 33-1070,-31 2 591,0 0 1,0 0-1,0 0 1,0 0 0,0 0-1,0 1 1,0-1-1,0 0 1,0 1 0,0 0-1,0 0 1,3 1-1,0 10-4582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7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9984,'-1'1'5376,"8"0"-2703,9 0-1256,133 8-548,-65-3-3241,43-4-6249,-127-2 8548,50 0-3708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8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68 8832,'-17'-9'10029,"25"3"-7968,5-1-1797,1 1-1,0 1 1,1 0 0,-1 1 0,22-3-1,78-6 232,-99 12-471,-8 0-14,70-3 577,-69 5-350,1-1-1,-1 1 0,1 0 0,-1 1 0,0 0 1,14 5-1,-20-6-199,0 0 0,0 0-1,0 0 1,0 0 0,0 0 0,-1 1 0,1-1-1,0 1 1,-1-1 0,1 1 0,-1 0 0,0-1 0,1 1-1,-1 0 1,0 0 0,0 0 0,0 0 0,-1 0-1,1 0 1,0 0 0,-1 0 0,1 1 0,-1-1 0,0 0-1,1 0 1,-1 0 0,0 1 0,-1-1 0,1 4-1,-3 5-22,1 1-1,-1-1 0,-1 1 0,-7 14 0,5-9 44,2-8-100,1 1 0,1 0 0,0-1 1,0 1-1,1 0 0,0 0 1,0 0-1,1 0 0,1 0 0,2 15 1,0-11-9,1 1 0,0-1 0,1 0 0,1 0 0,0 0 0,12 18 0,63 82 73,-33-50 89,-42-55-20,-1 1 0,1 0-1,-2 0 1,1 0 0,-2 0-1,1 1 1,-1 0 0,-1-1-1,0 1 1,-1 0 0,0 0-1,0 0 1,-1 0 0,-1 0-1,0 0 1,0 0 0,-1 0-1,-5 18 1,3-17-56,-1-1 0,0 0 0,0 0 0,-1 0 0,0-1 0,-9 11 0,9-15-60,1 0 0,-1-1 0,0 0 0,0 0 0,0 0 0,-1-1 0,0 0 0,1 0-1,-1-1 1,-1 0 0,-13 4 0,1-1-433,1-2 0,-2 0 0,-24 1 0,41-5 113,-1 0 1,1 0-1,-1-1 1,1 1-1,-1-1 0,1 0 1,0 0-1,0 0 1,-6-3-1,9 4 171,0-1 1,0 1-1,0-1 0,0 1 1,0-1-1,0 0 0,0 1 0,0-1 1,1 0-1,-1 0 0,0 1 1,0-1-1,1 0 0,-1 0 0,0 0 1,1 0-1,-1 0 0,1 0 1,-1 0-1,1-1 0,0 1 0,0 0 1,-1 0-1,1 0 0,0 0 1,0 0-1,0 0 0,0-1 0,0 1 1,0 0-1,0 0 0,1 0 0,-1 0 1,0 0-1,1 0 0,-1 0 1,0-1-1,1 1 0,0-1 1,14-17-3145,3 2-708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8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18 10112,'-4'-5'936,"-9"-7"3585,12 12-4432,1-1 0,-1 1 0,1 0 0,-1 0 0,1 0 0,-1 0 0,0 0 0,1 0 0,-1 0 0,1 0 0,-1 0 0,1 0 0,-1 1 0,1-1 1,-1 0-1,1 0 0,-1 0 0,1 1 0,-1-1 0,1 0 0,0 0 0,-1 1 0,1-1 0,-1 0 0,1 1 0,0-1 0,-1 1 0,1-1 0,0 0 1,-1 1-1,1-1 0,0 1 0,-1 0 0,-1 2 84,-3 4-6,0 0 1,1 1-1,-1-1 0,1 1 1,1 0-1,0 0 1,0 0-1,-2 12 1,-3 29 333,-1 95 0,10-97-425,3-1-1,1 1 1,15 61-1,-18-97-67,72 299-302,-33-172-516,-32-110-10,2-1 1,25 44-1,-32-65 449,0 0 1,0 0-1,0-1 0,1 0 1,0 0-1,0 0 1,0 0-1,0-1 0,8 5 1,11 8-3678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9.1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12 137 10368,'-1'-1'265,"1"1"0,-1 0 1,0-1-1,-4-3 1858,5 4-1858,-1-1 0,1 0 1,0 1-1,-1-1 0,1 0 1,-1 1-1,1-1 0,0 0 1,0 0-1,-1 1 1,1-1-1,0 0 0,0 0 1,0 0-1,0 1 0,0-2 1,1 0-92,-1 0 0,1 0 1,-1 0-1,1 0 0,0 0 1,0 0-1,0 0 1,0 0-1,0 1 0,3-4 1,2-2-141,1 0 0,1 0 0,11-8 0,-7 7 100,1 0 1,0 1 0,0 1-1,1 0 1,0 1 0,0 1-1,18-4 1,-25 6-29,1 1 0,-1 0 0,1 0 0,-1 0 0,1 1 1,0 0-1,10 2 0,-15-1-32,1-1 1,-1 1 0,0 0-1,1 0 1,-1 1-1,0-1 1,0 1 0,1-1-1,-1 1 1,0 0 0,-1 0-1,1 0 1,0 1-1,-1-1 1,1 1 0,-1-1-1,0 1 1,4 5 0,-2 0 2,0 1 1,-1 0-1,0 0 1,0 0 0,-1 0-1,0 0 1,0 1-1,-1-1 1,0 1 0,-1-1-1,0 0 1,-1 1-1,-2 11 1,-3 13-84,-2 1 0,-16 40 0,10-32-33,7-19 37,-5 30-1,10-44-14,1 1 0,0 0 0,1-1 0,0 1 0,3 19 0,-1-20 8,0-1-1,1 1 0,0-1 0,1 0 0,0 0 1,0-1-1,1 1 0,0-1 0,0 0 1,7 8-1,-9-12-46,1-1 0,-1 1 1,1-1-1,-1 0 0,1 0 1,0 0-1,1 0 0,-1-1 0,0 1 1,1-1-1,-1 0 0,1-1 0,-1 1 1,1-1-1,0 0 0,0 0 1,0 0-1,0-1 0,-1 0 0,1 0 1,9-1-1,2-2-1035,0-2 0,-1 0 1,0-1-1,0 0 0,25-15 0,-32 17 436,24-13-3771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7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9472,'-10'0'10671,"10"12"-10105,-4 13-214,-1 48 0,0 129-267,5-201-89,0 0 1,0 0-1,0-1 1,0 1-1,1 0 1,-1 0-1,0 0 0,0-1 1,1 1-1,-1 0 1,1-1-1,-1 1 0,0 0 1,1-1-1,-1 1 1,1 0-1,0-1 1,-1 1-1,1-1 0,-1 1 1,1-1-1,0 1 1,-1-1-1,1 1 0,0-1 1,0 0-1,-1 1 1,1-1-1,0 0 1,0 0-1,0 0 0,-1 1 1,1-1-1,0 0 1,0 0-1,1 0 0,4 0 7,1 0-1,-1-1 0,12-2 0,-9 2-38,3 0-63,0 0 0,0 1 0,0 1 0,0 0 0,0 1 1,0 0-1,15 5 0,-11-2 113,0 1 0,0 1 1,-1 0-1,23 15 0,-28-16 57,0 1 0,-1 0-1,0 1 1,-1 0 0,0 0-1,0 1 1,8 11 0,-14-18 17,-1 0 0,1 1 1,-1-1-1,0 1 0,1-1 1,-1 1-1,0 0 0,-1-1 1,1 1-1,0 0 0,-1 0 0,1-1 1,-1 1-1,0 0 0,0 0 1,0 0-1,-1 0 0,1-1 1,0 1-1,-1 0 0,0 0 0,0-1 1,0 1-1,0 0 0,0-1 1,0 1-1,-1-1 0,1 1 0,-1-1 1,0 0-1,0 0 0,0 0 1,-4 4-1,-1 0 11,0-1 1,-1 0 0,0 0-1,0 0 1,0-1-1,-12 4 1,-3 0-358,-29 5 0,50-12 207,-18 3-1051,-39 5-1,54-9 581,0 0 0,0 0-1,-1 0 1,1 0 0,0-1 0,0 0-1,0 0 1,1 0 0,-1-1 0,0 1-1,0-1 1,1-1 0,-7-3 0,0-2-3750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97 8704,'-4'-49'2896,"4"47"-2729,-1 0 0,1 0 0,0 0 0,0 0 1,0 0-1,0-1 0,0 1 0,0 0 0,1 0 0,-1 0 1,1-3-1,1-1 248,3-5 1986,-5 10-2357,0 1-1,0 0 0,1 0 1,-1 0-1,0-1 0,0 1 1,1 0-1,-1 0 0,0 0 1,1 0-1,-1 0 0,0 0 1,1-1-1,-1 1 0,0 0 1,1 0-1,-1 0 0,0 0 0,1 0 1,-1 0-1,0 0 0,1 1 1,2 0 113,-1 0 0,1 0 0,-1 0 0,1 1 1,-1-1-1,4 4 0,-5-4-85,4 2 36,0 1 7,1 1 0,-1-1 0,1 1 0,-1 0 0,-1 0 0,9 12-1,15 34 686,38 94 0,11 79 427,-51-117-2214,23 209 1,-48-311 729,2 23-2718,7 31-1,-6-39-1189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29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9728,'2'-5'847,"0"1"0,1 1-1,-1-1 1,1 0 0,0 0 0,-1 1 0,2 0 0,-1-1 0,5-3 0,-6 6-674,0 1 0,1-1 0,-1 0 0,0 1 0,1 0 0,-1-1 0,0 1 0,1 0 0,-1 0 0,0 0 0,1 1 0,-1-1 0,0 0 0,0 1-1,1 0 1,-1-1 0,0 1 0,0 0 0,0 0 0,0 0 0,0 1 0,3 1 0,0 4-2,0 1 0,-1 0 0,0 1 0,-1-1 0,0 0 0,0 1 0,2 10 0,-3-13-109,31 158 806,-7-25-942,-25-135 27,1 1 0,0 0-1,0-1 1,0 1 0,1-1-1,-1 1 1,1-1 0,0 0-1,0 0 1,1-1 0,-1 1-1,1-1 1,0 1 0,0-1-1,0 0 1,0-1 0,0 1-1,1-1 1,-1 0 0,1 0-1,-1 0 1,9 2 0,9 1-1060,0 0 1,0-2-1,40 1 1,-54-4 679,41 1-2378,-2-1-1808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0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12 9216,'-15'9'8650,"91"-11"-5940,57 1-2081,70 4-4049,-201-3 3320,10 0-685,0-1 0,0 0 0,-1-1 0,19-5 0,7-3-3119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1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 7808,'-10'0'10015,"3"6"-7399,2-1-3594,0 3 985,0 0 0,0 1 1,-7 15-1,2-2-186,-7 14-1514,-21 57 0,36-83-190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2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44 7808,'1'-10'1695,"-1"8"-1290,0 0 1,0 0-1,1 0 1,-1 0-1,-1 0 0,1 0 1,0 0-1,0 0 0,-1 0 1,1 0-1,-1 0 0,1 1 1,-2-7 3023,39 131-2720,-12-1-677,-13-57-32,14 97 35,6 30-544,-27-166-11,9 37-1104,-11-55 631,-1-1 0,1 0 1,0-1-1,0 1 0,1-1 0,7 10 1,-2-3-2464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3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 9216,'2'-17'6319,"5"4"-3749,-5 11-2455,1 0 1,0-1-1,-1 1 1,1 1-1,0-1 1,0 0-1,4-1 1,6-3-9,0 1 1,0 1 0,0 0 0,1 0-1,0 2 1,-1 0 0,1 0-1,19 1 1,-21 1 14,-1 1 0,1 0 0,-1 1-1,1 0 1,-1 0 0,0 2 0,0-1 0,0 1-1,0 1 1,12 7 0,-19-9-58,1 0 1,-2 0-1,1 0 1,0 0-1,0 0 0,-1 1 1,0 0-1,0 0 0,0 0 1,0 0-1,-1 0 1,1 1-1,2 6 0,-3-2-6,1 0-1,-1-1 0,-1 1 0,0 0 0,0 0 0,0 11 0,-2 7-15,-1 0 0,-1-1-1,-2 1 1,-9 31-1,-6 14 33,10-42-111,2 1 0,1-1 0,-4 35 0,11-59 36,0 0 0,0 1 0,1-1 0,0 1 0,0-1 0,1 0 0,-1 1 0,1-1 0,1 0 0,-1 0 0,1 0 0,0-1 0,0 1 0,1-1 0,0 1 0,-1-1 0,2 0 0,-1-1 0,1 1 0,0-1 0,0 0 0,8 6 0,-4-5-186,-1 0 0,1 0 1,0-1-1,0 0 1,0-1-1,1 0 1,-1-1-1,1 1 1,-1-2-1,1 0 1,0 0-1,0 0 0,0-1 1,14-2-1,42-10-2890,-32 4 1243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3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29 11392,'-8'-24'3733,"8"24"-3670,0 0-1,0-1 1,-1 1 0,1 0-1,0 0 1,0-1 0,0 1-1,-1 0 1,1 0-1,0-1 1,0 1 0,0 0-1,-1 0 1,1 0 0,0-1-1,-1 1 1,1 0 0,0 0-1,0 0 1,-1 0 0,1 0-1,0 0 1,-1-1 0,1 1-1,0 0 1,-1 0 0,1 0-1,0 0 1,-1 0 0,1 0-1,0 0 1,0 0 0,-1 1-1,1-1 1,0 0 0,-1 0-1,1 0 1,0 0 0,-1 0-1,1 0 1,0 1 0,0-1-1,-1 0 1,1 0 0,0 0-1,-1 1 1,-10 10 403,11-10-453,-4 5 33,-1 0-1,2 1 1,-1 0 0,1 0 0,0 0 0,-3 12 0,-9 50 141,9-37-109,-7 49 153,-5 128 0,18-204-223,-3 47 29,2-1 0,11 96 1,-3-107-53,1-1 0,2 0 1,25 65-1,-21-71-567,2 0-1,1-1 1,1-1 0,37 48-1,-51-74 238,0 0 1,0-1-1,0 1 0,1-1 1,-1 0-1,1 0 0,0-1 0,0 1 1,0-1-1,9 4 0,14 5-3425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3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47 9216,'-4'-10'7084,"5"9"-6811,-1 0-94,0 0 1,1 1 0,-1-1 0,1 0 0,0 1 0,-1-1-1,1 0 1,0 1 0,-1-1 0,1 1 0,0-1-1,1 0 1,27-9-770,-24 9 1197,14-4-526,1 1 0,0 1 0,0 1-1,0 1 1,0 0 0,35 5 0,-41-3-22,-1 1 1,1 1 0,-1 0-1,0 0 1,20 10 0,-27-11-3,0 1 0,-1 0 0,1 0 0,-1 0 1,0 1-1,0 0 0,0 0 0,-1 0 0,1 1 1,-1-1-1,0 1 0,0 0 0,-1 0 0,6 10 1,-5-5 7,-1 0 1,0-1-1,-1 1 0,0 0 1,0 0-1,-1 0 1,0 1-1,-1-1 1,0 0-1,-1 0 1,0 0-1,-3 12 1,-5 13 52,-1 0 0,-17 38 0,14-39-158,-17 64 0,29-94 33,0 1 1,1-1-1,-1 1 1,1-1-1,0 1 0,0 0 1,1-1-1,-1 1 0,1-1 1,0 1-1,0-1 1,1 1-1,-1-1 0,1 0 1,0 1-1,0-1 0,0 0 1,1 0-1,0-1 1,-1 1-1,1 0 0,1-1 1,-1 0-1,0 0 0,1 0 1,-1 0-1,1 0 1,7 3-1,-1 0-286,0 0 0,1-1 0,-1 0 0,1-1 0,1 0 0,-1-1 0,18 3 0,-19-4-1074,1-1 1,0-1-1,0 0 1,0 0-1,10-3 0,2 0-2499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4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8064,'0'-7'1411,"0"-12"3016,0 18-4362,1 1 0,-1 0 0,0-1 1,0 1-1,0 0 0,1-1 1,-1 1-1,0 0 0,0-1 0,1 1 1,-1 0-1,0 0 0,0-1 1,1 1-1,-1 0 0,0 0 0,1 0 1,-1-1-1,0 1 0,1 0 1,-1 0-1,1 0 0,-1 0 0,0 0 1,1 0-1,-1 0 0,1 0 1,-1-1-1,0 2 0,1-1 0,-1 0 1,0 0-1,1 0 0,-1 0 1,1 0-1,-1 0 0,0 0 0,1 0 1,-1 1-1,0-1 0,1 0 1,0 1-1,2 0 66,0 1 0,0 0 0,0 0-1,0 0 1,0 1 0,0-1 0,-1 1 0,1 0 0,-1-1 0,4 7 0,18 32 185,-18-29-211,78 156 539,-67-127-329,-3 1 0,13 57 0,-15-42 158,6 91 0,-17-116-442,0 0-1,-3 0 1,0 0-1,-12 52 1,-1-35-1640,-21 51-1,17-53-2045,10-25-553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5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11 137 7552,'-3'-22'2720,"-3"-43"0,6 54-1863,-1 8-679,1 1-1,0-1 1,0 0 0,0 1 0,0-1-1,0 1 1,1-1 0,-1 0 0,1 1-1,0-1 1,-1 1 0,3-3 0,-3 4-161,0 1 0,0 0 0,0 0 1,1 0-1,-1 0 0,0-1 0,0 1 1,0 0-1,1 0 0,-1 0 0,0 0 1,0 0-1,1 0 0,-1 0 0,0-1 1,0 1-1,1 0 0,-1 0 0,0 0 1,0 0-1,0 0 0,1 0 0,-1 0 1,0 0-1,0 0 0,1 0 1,-1 1-1,0-1 0,0 0 0,1 0 1,-1 0-1,0 0 0,0 0 0,1 0 1,-1 0-1,0 1 0,0-1 0,0 0 1,0 0-1,1 0 0,-1 0 0,0 1 1,0-1-1,0 0 0,0 0 0,0 1 1,1-1-1,-1 0 0,0 0 0,0 0 1,0 1-1,0-1 0,7 16 260,-6-13-205,10 36 144,-1 0 0,-2 1-1,5 63 1,-6-50-167,0 5-146,7 69-435,-1 23-830,-2-17-4662,-8-104 1549,2-5 934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8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9 253 9472,'-8'-8'10708,"27"7"-10478,48-10 602,-1-3 0,112-39 0,-155 45-1242,-1-2-1,0 0 1,22-14 0,-31 16-1806,22-19 1,-24 17-1169,-1 0 0,11-16 0,3-6-834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5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8448,'5'0'3168,"11"3"-2464,20 1 352,-13 1 64,8-2-192,10 1 32,2-4-353,2-4-127,9-4-256,8 4-160,14-4 32,-5 5-224,-4-1-32,-4-1-864,-6 2-351,-7-1-2689,-5-1-1600,3 5 2432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6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242 166 8704,'-3'-11'887,"-2"-4"485,0 0 1,-1 0-1,-1 1 0,-16-27 1,19 36-1140,0-1 0,-1 1 0,1 0 0,-1 1 1,0-1-1,-1 1 0,1 0 0,-1 1 0,-8-5 0,12 7-197,0 0-1,0 0 0,0 0 1,0 1-1,0-1 0,-1 1 1,1 0-1,0 0 1,0 0-1,0 0 0,-1 0 1,1 0-1,0 0 0,0 1 1,0-1-1,-1 1 0,1-1 1,0 1-1,0 0 1,0 0-1,0 0 0,0 0 1,1 0-1,-1 1 0,0-1 1,0 0-1,1 1 1,-1 0-1,1-1 0,-1 1 1,1 0-1,-2 2 0,-3 5-2,1 1 0,0 0 0,0 0 0,1 0 0,0 0 0,-4 19 0,-8 66-3,15-84-24,-2 10-5,-8 88-95,10-97 93,2-1 0,-1 1 0,1 0 0,1-1 0,0 1 0,1-1 0,4 12 0,-5-19 24,-1 0 1,1 0-1,0-1 1,0 1 0,1-1-1,-1 0 1,1 1-1,-1-1 1,1 0-1,0-1 1,0 1 0,1 0-1,-1-1 1,6 3-1,-4-2 25,0-1 0,1 0 0,0 0 0,0 0 0,-1-1 0,1 0 0,0 0 0,0 0 0,7-1 0,0-1 43,1 0-1,-1-1 1,0 0-1,1-1 1,-1 0-1,0-2 1,-1 1-1,15-8 1,-15 6-45,-1-1 0,0-1 0,-1 0 0,1 0 0,-2-1 0,1 0 1,-1-1-1,0 0 0,13-19 0,0-8 703,29-64-1,-47 92-557,5-4 318,-9 23-128,-9 30-87,-6 14-232,-18 76-7,18-31-199,3 1 0,3 130 0,9-201-125,9 263-6198,-6-251 3342,-2-7-1429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7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8576,'0'-18'10623,"16"16"-9817,212 13 2644,-189-8-3528,0-2-1,0-2 0,63-10 1,-71 10-1269,-25 1 532,0-1 1,0 1-1,0-1 0,0 0 1,9-2-1,-1-2-3323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7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9344,'-9'7'4288,"22"2"-1568,-4-6-1601,-6 2 65,11-5-384,-1 0-192,5 0-320,0 0-128,9 0-32,-4 0-160,9 0 32,-7 0-928,11 4-320,-4-1-608,4-3-127,-5 0-2497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8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88 7424,'-34'-9'3504,"21"8"-2823,8 2 50,0-2 1,0 1 0,0-1-1,0 0 1,0 0 0,-10-3-1,15 3-681,0 1-1,-1 0 0,1-1 1,0 1-1,0 0 0,0-1 1,0 1-1,0-1 0,0 1 1,0 0-1,0-1 0,0 1 1,0 0-1,0-1 1,0 1-1,0-1 0,0 1 1,0 0-1,0-1 0,0 1 1,0 0-1,0-1 0,1 1 1,-1 0-1,0-1 0,0 1 1,1 0-1,-1-1 1,10-11 987,-1 7-794,-1 0-1,1 0 0,0 1 0,0 0 1,0 1-1,0 0 0,1 0 0,9-1 1,82-6 892,-91 9-968,0 1 55,0 0 0,0 0 0,-1 0 0,1 1 0,0 1-1,0 0 1,18 6 0,-23-6-122,0 0 1,-1 0-1,1 1 0,-1 0 0,1 0 0,-1 0 0,0 0 0,0 1 0,-1-1 0,1 1 1,-1 0-1,1 0 0,-1 1 0,-1-1 0,1 1 0,3 7 0,-3-4-156,-1 0-1,0 0 1,0 1-1,-1-1 0,0 1 1,0 10-1,-1-7-270,1-1-1,1 1 0,2 12 1,7 13 223,1 0 1,2-2-1,1 1 1,39 63-1,-46-88 272,-1 0-1,-1 0 1,0 1-1,9 24 1,-14-32-108,0-1 0,0 1 0,0 0 1,-1 0-1,0-1 0,1 1 1,-1 0-1,0 0 0,-1 0 0,1 0 1,-1-1-1,0 1 0,0 0 1,0-1-1,0 1 0,-1 0 0,1-1 1,-1 0-1,0 1 0,0-1 1,0 0-1,-3 3 0,-4 4-87,0-1 0,-1-1 0,0 0 0,-1 0 0,0-1 0,0 0 0,0-1 0,-23 9 0,13-8-802,0 0 0,-1-1-1,0-2 1,-32 4 0,50-8 532,2 1 92,1-1 1,-1 0-1,0 0 1,1 0-1,-1 0 1,0 0-1,1 0 0,-1 0 1,1 0-1,-1-1 1,0 1-1,1-1 1,-1 1-1,-2-2 1,4 1 133,0 1-1,0 0 1,0-1 0,-1 1 0,1 0 0,0-1-1,0 1 1,0 0 0,0-1 0,0 1 0,0 0 0,0-1-1,0 1 1,0 0 0,0-1 0,0 1 0,0 0-1,0-1 1,0 1 0,0 0 0,0-1 0,0 1-1,0 0 1,0-1 0,0 1 0,1 0 0,-1-1 0,0 1-1,0 0 1,0-1 0,1 1 0,-1 0 0,0 0-1,0-1 1,1 1 0,-1 0 0,0 0 0,1 0-1,-1-1 1,0 1 0,1 0 0,-1 0 0,3-3-713,6-9-3248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8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62 10752,'0'-4'330,"-2"-5"858,0 1 0,0 0 1,-1 0-1,-5-12 0,8 20-1105,0 0-1,-1-1 0,1 1 0,0 0 0,0-1 0,-1 1 1,1 0-1,0-1 0,-1 1 0,1 0 0,-1 0 0,1 0 1,0-1-1,-1 1 0,1 0 0,-1 0 0,1 0 0,0 0 1,-1 0-1,1 0 0,-1 0 0,1 0 0,-1 0 0,1 0 0,0 0 1,-1 0-1,1 0 0,-1 0 0,1 0 0,-1 0 0,1 0 1,0 0-1,-1 1 0,1-1 0,-1 0 0,1 0 0,0 1 1,-1-1-1,1 0 0,-1 1 0,0 0-5,-1 0 1,1 1-1,0-1 0,-1 1 0,1 0 1,0-1-1,0 1 0,-2 3 0,-7 19-1,0-1 0,2 2 0,1-1 0,1 1 0,1 0-1,1 0 1,1 1 0,0 31 0,5 22-44,13 97 0,36 51-561,-47-215 466,-2-3 11,39 126-805,-34-115 445,1-1-1,1 0 1,1-1 0,22 33-1,-30-49 277,0 0 0,0 1 0,0-1 0,0 0 0,0 0 0,1 0 0,-1 0 0,0 0 0,4 1 0,-4-2-72,0-1-1,0 1 0,0-1 1,0 1-1,0-1 0,1 0 1,-1 0-1,0 0 0,0 0 0,0 0 1,0 0-1,0 0 0,0-1 1,4-1-1,15-7-2330,-3 1-1023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9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9728,'-1'8'6878,"1"5"-3505,-4 66-3262,0-29 40,2 0 0,4 54 0,-1-91-106,0 0 0,5 20 0,-4-29-40,-1 1 1,1 0 0,0-1 0,0 0-1,0 1 1,0-1 0,1 0 0,0 0-1,0 0 1,5 5 0,-2-3 6,1 0 0,0-1 0,0 0 1,0 0-1,1-1 0,-1 0 0,1-1 1,0 1-1,0-1 0,0-1 0,13 3 0,-8-3-300,-1-1 0,1 0-1,-1-1 1,1 0 0,0-1-1,-1 0 1,17-5 0,-23 5-275,1-1 0,-1 0 1,0-1-1,0 1 1,0-1-1,-1 0 0,11-8 1,8-5-3630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9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9600,'0'32'8819,"4"50"-7804,36 233-421,27-8-5476,-49-258 1112,-9-29 426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3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10112,'7'3'4399,"-7"-3"-4306,0 1-1,0-1 1,28 44 3086,-19-28-2583,1-1-1,11 15 0,11 6-107,-14-16-356,0 1 1,24 38-1,-2 13-30,-3 1-1,44 122 0,-73-170-437,-1 1 0,-1 0-1,5 47 1,-7 28-6617,-4-89 3300,0-3 133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0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9472,'-8'2'6677,"28"-4"-4293,-3 2-2189,-1 2-1,1 0 1,-1 1 0,21 6 0,64 26-281,-58-19-173,-32-12-328,1-1 1,-1 0-1,1-1 0,-1 0 1,1 0-1,0-1 1,0-1-1,0 0 0,0-1 1,18-3-1,3-3-3226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8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9216,'8'3'620,"1"0"1,0 0-1,-1 1 0,0 0 1,0 0-1,0 1 1,0 0-1,9 9 1,7 14 582,-1 0 1,-2 2 0,19 33 0,3 5-660,36 33-79,-48-64-137,37 59-1,-43-51-138,-3 1-1,-1 1 0,-3 1 0,-1 1 0,-3 0 0,16 100 1,-25-104-143,-2 1 1,-1 0 0,-6 60 0,-4-35 6,-23 95 0,11-93-718,-3-2-1,-3 0 1,-50 94 0,57-132-778,-1-1 0,-29 34 0,14-19-2249,20-25-100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0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69 8320,'-1'0'278,"0"0"0,1-1 0,-1 1 0,0-1 1,0 1-1,1-1 0,-3-2 1113,2 3-1113,0-1 0,1 0 0,-1 1 0,1-1 0,0 0 1,-1 0-1,1 1 0,0-1 0,-1 0 0,1 0 0,0-1 1,0 1-85,0 0 0,0-1 0,0 1 1,1 0-1,-1 0 0,0 0 0,1 0 1,-1 0-1,1 0 0,0 0 0,-1-1 1,1 2-1,0-1 0,1-2 0,2-1 1,-1 1 0,1 0 0,0 0 0,0 0 0,0 0 0,10-4 0,-9 5-89,0 1 0,1-1 0,-1 1 0,0 0 0,1 0 0,0 1 0,-1 0 0,1 0 0,5 1 0,5 1 185,27 7 1,-30-6-176,0 1 0,-1 0 0,1 1 0,19 11 0,-27-13-86,0 0 0,0 1 0,-1 0 1,1 0-1,-1 0 0,0 0 0,0 0 0,0 1 0,0 0 1,-1 0-1,0 0 0,0 0 0,3 6 0,-2 2 12,0 1 0,-1-1 0,0 0-1,-1 1 1,0 0 0,-1-1 0,-1 1-1,0 0 1,-3 17 0,-4 16-2,-18 62 0,2-16-175,22-85 127,-1 0 0,1 0 0,0 0 0,1 1 0,0-1 1,1 0-1,-1 1 0,1-1 0,3 11 0,-2-15-5,0 1 1,0-1-1,0 1 0,0-1 1,1 1-1,0-1 1,-1 0-1,2 0 0,-1-1 1,0 1-1,1-1 1,0 1-1,-1-1 0,1 0 1,0-1-1,8 5 1,-6-4-235,1 0 0,0-1 0,0 1-1,0-2 1,0 1 0,1-1 0,-1 0 0,0 0 0,1-1 0,9 0 0,-5-1-1184,0 0-1,-1-1 1,1-1-1,0 0 1,17-7-1,-1-2-2370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1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3 10240,'-8'-3'6108,"8"4"-5976,-8 12 1363,-3 20-1231,9-24-192,0 1 0,0-1 0,1 1-1,0 0 1,1-1 0,0 1 0,1 9-1,0-14-56,0 1 0,1-1 0,-1 0-1,1 0 1,0 0 0,0 0-1,1 0 1,-1 0 0,1-1 0,0 1-1,1-1 1,-1 0 0,1 0-1,5 5 1,0-1-3,2-1-1,-1 0 1,1-1 0,0 0-1,0 0 1,22 7 0,-11-6-208,1-1 0,43 6-1,-52-11-833,1 0-1,-1-1 1,26-4-1,-17 0-2974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1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32 8448,'-5'-32'6981,"5"35"-6048,5 97 1606,16 148-1974,-16-150-1810,28 146-1,-31-235 508,0-1 0,0 0 0,1 0-1,0 0 1,0-1 0,8 13 0,-2-8-2782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2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 8064,'-7'-3'6386,"15"6"-3765,-2-1-2435,0 1 0,0-1 0,0 1-1,-1 0 1,1 0 0,7 7-1,-6-5-122,0-1-1,1 1 0,0-1 0,9 3 0,-2-2-178,0-1 1,1-1-1,0 0 1,0-1-1,0-1 0,0 0 1,21-3-1,0-1-1613,0-3 0,36-9 0,-36 7-1977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2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9728,'1'6'5536,"2"6"-4082,7 26-1698,16 102 281,13 85-21,-32-185-1423,2 0-1,15 40 0,-14-52-2032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3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344 235 9216,'-1'-2'645,"-1"-1"-1,1 1 1,-1-1 0,0 1 0,0 0-1,0 0 1,0 0 0,0 0 0,0 0 0,0 1-1,-3-3 1,-15-13 780,6-1-632,-18-30 0,-2-3-219,28 42-484,-1 0 0,-1 0 0,0 1 0,0 0 0,-15-11 1,21 18-82,0-1-1,-1 1 1,1 0 0,0 0 0,-1 0 0,1 0 0,-1 0 0,0 0 0,1 1 0,-1-1 0,1 1 0,-1-1 0,0 1 0,1 0 0,-1 0 0,0 1 0,1-1 0,-1 0 0,0 1-1,1 0 1,-1-1 0,1 1 0,-1 0 0,1 0 0,0 1 0,-1-1 0,1 0 0,-4 4 0,0 0-6,0 1 0,0 0 0,1 0 0,0 0 0,1 1 0,-1-1 1,1 1-1,1 0 0,-1 0 0,1 1 0,-3 10 0,-1 6 13,2-1 0,-4 33 0,7-40-19,0 0-1,1 0 0,1 1 0,3 23 0,-3-35 12,1-1 0,0 0 0,0 0 0,0 0 0,0-1 0,0 1 0,1 0 0,0 0-1,0-1 1,0 1 0,0-1 0,0 1 0,1-1 0,0 0 0,-1 0 0,1 0 0,0 0 0,1-1 0,-1 1-1,0-1 1,1 0 0,-1 0 0,7 2 0,-2-1 65,0-2 0,0 1 0,0-1 0,0 0-1,1-1 1,-1 0 0,0 0 0,1-1 0,-1 0 0,0 0 0,0-1 0,0 0 0,0 0-1,9-5 1,-7 2 76,0-1-1,0 0 0,0 0 1,-1-1-1,0-1 0,0 1 1,12-16-1,1-4 743,22-38-1,-39 57-679,-2 4-83,-3 3-112,0 1 0,0-1 0,1 0 1,-1 1-1,0-1 0,1 0 0,-1 1 1,0-1-1,1 1 0,-1-1 0,1 1 1,-1-1-1,1 1 0,-1-1 0,1 1 1,-1 0-1,1-1 0,0 1 0,-1 0 0,1-1 1,-1 1-1,2 0 0,-1 0-15,-1 0-1,0 0 1,0 0 0,0 0-1,0 0 1,1 0 0,-1 0-1,0 0 1,0 1-1,0-1 1,0 0 0,1 0-1,-1 0 1,0 0 0,0 0-1,0 1 1,0-1-1,0 0 1,0 0 0,0 0-1,0 0 1,0 1-1,1-1 1,-1 0 0,0 0-1,0 0 1,0 1 0,0-1-1,0 0 1,0 0-1,0 0 1,0 1 0,0-1-1,0 0 1,0 0 0,-1 0-1,1 1 1,-2 10-19,1-9 18,-2 12 12,-10 22 1,7-21-43,1 0 0,-4 20 1,-26 188-1070,32-189 265,2-1 0,0 1 0,3 0-1,9 59 1,-8-81-36,0-1 0,1 1 0,8 18-1,-10-25-138,1 0-1,-1-1 0,1 1 0,1-1 1,-1 1-1,0-1 0,1 0 1,0-1-1,9 8 0,5 1-3475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4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8960,'7'0'9293,"49"0"-8469,-51 0-874,129 3 271,-105 0-3645,30 6 0,-41-5-496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44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8320,'0'24'3872,"18"-5"-2688,-18-14 160,19 2-320,-6-2-33,23-2-543,-4-3-224,7 0-128,15 0-352,-9-3-160,-6-2-639,-12 2-193,-5 3-2400,1-4-1664,-1-1 2048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52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 8064,'0'0'6709,"13"0"-5402,-8 3-1049,1-2 1,-1 1 0,1-1 0,-1 1-1,1-2 1,-1 1 0,1 0 0,9-2 0,4 0 293,25-4 1,-15 0-241,198-29 427,-200 30-777,-17 2-244,0 1 0,0 0 1,0 0-1,0 1 0,11 1 1,-20-1 99,0 0 0,-1 0 0,1 1 1,0-1-1,0 0 0,0 1 0,-1-1 0,1 0 0,0 1 1,-1-1-1,1 1 0,0-1 0,-1 1 0,1-1 1,0 1-1,-1 0 0,1-1 0,-1 1 0,1 0 1,-1-1-1,1 2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8:53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50 10112,'-9'-8'11918,"20"0"-11410,-5 5-397,1 0-1,0 0 1,-1 0 0,1 1-1,0 0 1,7-1 0,46-5 258,-46 7-270,20-2 98,40 1 0,-61 2 2,0 1 0,0 1 0,-1 0-1,1 1 1,0 0 0,15 7 0,-27-9-153,1-1 0,-1 1-1,0-1 1,1 1 0,-1-1-1,0 1 1,0 0 0,1 0-1,-1-1 1,0 1 0,0 0-1,0 0 1,0 0 0,0 0 0,0 1-1,-1-1 1,1 0 0,0 0-1,-1 0 1,1 1 0,0-1-1,-1 0 1,1 1 0,-1-1-1,1 2 1,-2 0 8,1 1 1,-1-1-1,1 0 1,-1 0-1,0 0 1,0 0-1,-1 0 1,1 0-1,0 0 0,-4 4 1,-17 26 39,-1-2 0,-48 51 0,34-40-99,-14 12-75,29-32-231,2 0 0,-34 47 0,53-67 282,0-1 0,0 1 1,0 0-1,0 0 0,0-1 1,0 1-1,0 0 0,1 0 1,-1 0-1,1 0 0,-1 0 0,1 0 1,0 0-1,0 0 0,0 1 1,0-1-1,0 0 0,0 0 1,1 0-1,-1 0 0,1 0 0,-1 0 1,1 0-1,0 0 0,1 2 1,1 0 14,0-1-1,0 0 1,0 1 0,1-1 0,-1-1 0,1 1 0,0 0 0,0-1 0,0 0 0,7 3 0,24 10-107,41 10 0,6 3-75,-55-18 147,-1 2-1,-1 0 1,31 21-1,-48-28 59,1 2 0,-1-1-1,0 1 1,-1 0 0,1 1-1,-2 0 1,1 0 0,-1 1-1,0-1 1,-1 1 0,0 1-1,4 9 1,-7-14 88,0 0-1,-1 0 1,1 0-1,-1 0 1,0 0 0,-1 0-1,1 0 1,-1 1 0,0-1-1,-1 6 1,0-7-51,0 0-1,0 0 1,-1 0-1,1-1 1,-1 1-1,1 0 1,-1-1 0,-1 1-1,1-1 1,0 0-1,-1 0 1,1 0 0,-6 5-1,-2 0-37,-1 0 0,1 0 0,-2-1 0,1 0 0,-23 9 0,-70 20-450,-181 27-4198,272-60 3913,-24 3-1071,35-6 1477,0 0-1,1 0 0,-1 0 0,0 0 0,0-1 1,1 1-1,-1 0 0,0-1 0,0 1 1,1-1-1,-1 0 0,1 1 0,-1-1 1,0 0-1,1 0 0,-3-2 0,4 3 90,-1-1 0,1 0 0,-1 1 0,1-1 0,0 1 0,-1-1 0,1 0 0,0 1 0,-1-1 0,1 0 0,0 0 0,0 1 0,0-1 0,0 0 0,-1 1 0,1-1 0,0 0 0,0 0 0,1-1 0,5-18-3746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09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0 9088,'-1'1'383,"-1"-1"1,1 0 0,-1 0-1,1 1 1,-1-1 0,1 1 0,-1 0-1,1-1 1,-1 1 0,1 0-1,0 0 1,-1 0 0,1-1-1,0 2 1,0-1 0,0 0-1,-1 0 1,1 0 0,0 0 0,-1 3-1,-2 3-212,0 1 0,-6 14-1,4-9 407,-5 14-431,0 0 0,2 1-1,1 0 1,2 1 0,-5 40-1,2 145-144,12-45 32,7 0 0,7-2 1,40 168-1,-40-264-44,41 106-1,-38-129 10,2-2 0,1 0-1,31 43 1,11-1-347,109 117-1,-147-176-639,53 44 0,-69-64 195,1-1 0,0 0 0,0-1 0,1 0 0,0-1 0,0 0 0,28 7 0,13-2-2859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10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1 685 9088,'1'4'12335,"0"-13"-9725,1 2-3412,44-118 3293,7-22-2203,13-28-309,27-15 90,-91 187-77,-1-1-22,2 0-1,-1 0 0,0 0 0,1 0 0,0 0 0,3-4 0,-6 8 29,0 0 1,0 0 0,0 0-1,1-1 1,-1 1-1,0 0 1,0 0-1,0 0 1,0 0 0,0 0-1,0 0 1,0 0-1,1 0 1,-1 0-1,0 0 1,0 0 0,0 0-1,0 0 1,0 0-1,1 0 1,-1 0-1,0 0 1,0 0 0,0 0-1,0 0 1,0 0-1,0 0 1,0 0-1,1 1 1,-1-1 0,0 0-1,0 0 1,0 0-1,0 0 1,0 0-1,0 0 1,0 0 0,0 0-1,0 0 1,1 0-1,-1 1 1,0-1-1,0 0 1,0 0 0,0 0-1,0 0 1,0 0-1,0 0 1,0 1-1,0-1 1,0 0 0,0 0-1,0 0 1,0 0-1,0 0 1,0 0 0,0 1-1,0-1 1,0 0-1,0 0 1,0 0-1,0 12-16,0-10 8,-11 146-108,0 5 33,11-147 68,0 1 0,0-1 0,1 0 0,0 0 0,0-1 1,3 9-1,-4-13 17,1 1 1,-1-1-1,1 0 1,-1 0-1,1 1 1,0-1-1,0 0 1,0 0-1,0 0 1,0 0 0,0 0-1,0 0 1,0 0-1,0 0 1,0 0-1,1 0 1,-1-1-1,0 1 1,1-1-1,-1 1 1,0-1-1,1 1 1,-1-1-1,0 0 1,1 1-1,-1-1 1,1 0-1,-1 0 1,1 0-1,-1 0 1,3-1 0,1 0 25,1 0 1,0 0 0,-1-1-1,1 0 1,-1 0-1,0-1 1,6-2 0,33-26 39,-11 8-57,-8 7-5,44-19 1,-58 30-25,0 1 1,0 0 0,0 1 0,1 0 0,-1 0 0,1 2 0,13-2 0,-22 3 22,1 0 1,-1 1 0,0-1 0,1 0 0,-1 1 0,0 0 0,1 0 0,-1 0 0,0 0 0,0 0 0,0 1 0,0-1 0,0 1-1,0 0 1,-1 0 0,1 0 0,0 0 0,-1 1 0,0-1 0,1 0 0,-1 1 0,0 0 0,0 0 0,-1-1 0,1 1 0,0 0-1,-1 0 1,0 1 0,2 4 0,-1-1 0,-1 1-1,0 0 1,0-1-1,0 1 1,-1 0-1,0 0 1,-1 0-1,1-1 1,-1 1-1,-1 0 1,-3 11 0,-4 3-707,-1 0 0,-15 26 0,-6 12-4410,30-56 4480,-1-1 0,1 1 0,0-1 0,0 1 0,0 0 0,0-1 0,1 1 0,0 0 0,-1 4 0,1 19-3468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11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812 37 10368,'3'-6'1215,"0"1"-1,1 0 1,0 0 0,9-10 2320,-21 33-1697,-9 30 0,11-29-1546,-6 15-26,-50 130 647,12-63-599,-87 132 1,-94 154-432,210-347 42,-215 412-1946,225-431 1705,3-8-127,1 0 1,0 1-1,1 0 1,0 0-1,1 0 1,-3 18-1,8-31 282,0 1-1,-1-1 0,1 0 0,0 0 1,0 1-1,0-1 0,0 0 0,1 0 1,-1 1-1,0-1 0,0 0 0,1 0 0,0 2 1,0-2 12,-1-1 0,0 1 0,1-1 1,-1 1-1,1-1 0,-1 1 0,1-1 0,-1 0 1,1 1-1,0-1 0,-1 0 0,1 0 0,-1 1 1,1-1-1,0 0 0,-1 0 0,1 0 1,0 0-1,-1 0 0,1 0 0,-1 0 0,1 0 1,0 0-1,-1 0 0,2 0 0,15-4-3893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11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9088,'5'0'9759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11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1 20383,'-18'13'831,"-94"73"877,6-6-1684,67-53-64,36-24 19,0-1 0,0 0 0,0 1 0,0 0 0,1 0 0,-1-1 0,1 1 0,-4 6 0,6-8 16,-1 0-1,1 0 1,0 0 0,-1 0 0,1 0 0,0 0 0,-1 0 0,1 0 0,0 0 0,0 0 0,0 0-1,0 0 1,0 0 0,0 0 0,0 1 0,1-1 0,-1 0 0,0 0 0,0 0 0,1 0-1,-1-1 1,1 1 0,-1 0 0,1 0 0,-1 0 0,1 0 0,-1 0 0,1 0 0,0-1-1,0 1 1,-1 0 0,1-1 0,0 1 0,2 1 0,95 54-70,-60-32 71,-2 2 0,-1 2 0,-2 1-1,34 37 1,-49-46 15,4 3 414,-1 0 0,-1 2 1,27 43-1,-45-64-295,0 0-1,0-1 1,-1 1 0,0 0 0,1 0-1,-1 0 1,-1 0 0,1 0 0,-1 0-1,1 0 1,-1 6 0,-1-8-61,1 1 0,-1 0 0,1 0 0,-1-1 0,0 1 0,0-1 0,0 1 0,0-1 0,0 1 0,-1-1 0,1 1 0,-1-1 1,0 0-1,0 0 0,0 0 0,1 0 0,-5 3 0,-2 0 1,-1 0 0,1 0 1,-1-1-1,0 0 0,-1 0 0,1-1 1,-13 3-1,-71 9-376,66-12-1107,-51-1 1,62-3-491,0 0 0,-20-6 1,24 3-1618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27.0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234 47 8960,'-3'-3'7882,"-6"0"-3920,-6-3-2063,11 2-1643,0 1 0,0 0 0,0-1 0,-1 1 0,1 0 0,-1 1 0,1-1 0,-1 1 0,-7-2 0,9 3-215,0 0 0,0 1 0,-1-1 0,1 1 1,0 0-1,-1-1 0,1 2 0,0-1 0,-1 0 0,1 1 0,0-1 0,-1 1 0,1 0 1,0 0-1,0 0 0,-3 2 0,1 0-40,0 0-1,0 1 1,0-1 0,1 1 0,0 0-1,-1 0 1,2 1 0,-1-1 0,0 1-1,1-1 1,0 1 0,-3 7-1,-1 2-26,1 0 0,1 1-1,-4 18 1,4-13 26,1-1 0,1 1 0,1 0 0,1 0 0,1 0 0,4 37 1,-2-44 74,0-1 1,1 1-1,0-1 1,1 0-1,0 0 1,1 0-1,1-1 1,-1 1-1,2-1 1,0-1-1,13 18 1,-14-22 42,1 0 1,0 0-1,0-1 1,0 1 0,0-2-1,1 1 1,0-1-1,15 6 1,2-2 182,42 9 1,-42-12-197,1 0 91,0-1-1,37 0 0,55-5 227,-31-1-4619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27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10496,'0'3'7986,"9"3"-5742,8 4-1669,1-1-47,-1 1 1,0 0 0,-1 1-1,0 1 1,0 1 0,-2 0-1,22 24 1,-26-26-340,7 7 225,-1 2-1,21 30 0,76 170 1219,-100-189-1476,-1-1 0,-1 2-1,-2-1 1,8 53 0,-10-10 4,-3 80 0,-6-101-507,-3 0 1,-13 64-1,3-29-2373,14-81 1843,-4 34-2710,5-40 3177,0 0 0,-1 1 0,1-1 1,0 0-1,0 0 0,0 1 0,1-1 1,-1 0-1,0 0 0,0 1 0,1-1 1,-1 0-1,1 0 0,-1 1 0,1-1 1,-1 0-1,1 0 0,0 0 0,0 0 1,-1 0-1,1 0 0,2 2-409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0.6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354 122 4992,'4'-9'6808,"-2"-4"-3527,-3-16-1289,0 16 342,0 10-2137,-1 0 0,1 0 0,-1 0 0,0 0 0,0 1 0,0-1 0,-4-3 0,2 1 158,1 2-280,1 1 0,0 0 0,-1 0 0,1 0 0,-1 0 0,1 1 0,-1-1 0,0 1 0,0 0 0,0-1 0,0 1 0,0 0 0,0 1 0,-3-2 0,0 1-56,1 1 1,-1-1-1,1 1 0,-1 0 1,0 0-1,1 0 1,-7 2-1,3 1-13,1-1 0,-1 2-1,1-1 1,0 1 0,1 0 0,-1 1 0,1-1-1,-1 2 1,-6 5 0,-7 10-19,-27 30 1,17-16 6,21-25-40,-19 22-135,27-30 160,1 0 1,-1 0 0,1 0-1,-1 1 1,1-1 0,0 1 0,0-1-1,0 1 1,0-1 0,0 1 0,1 0-1,-1 3 1,1-5 25,1 1-1,-1 0 1,1 0-1,-1 0 1,1-1 0,0 1-1,0 0 1,-1 0 0,1-1-1,0 1 1,1-1-1,-1 1 1,0-1 0,0 0-1,1 1 1,-1-1-1,1 0 1,-1 0 0,1 0-1,2 2 1,4 1-31,-1 0 1,1-1-1,8 3 1,80 20 54,-24-8-58,-38-9 12,37 13 57,-62-18-42,1 0 0,-1 1 0,0 0-1,-1 0 1,12 9 0,-11-5 85,0-1 0,0 1-1,-1 0 1,-1 1 0,1 0-1,-1 0 1,-1 1 0,0 0-1,5 12 1,-10-20 11,0 0-1,0 0 1,0 0 0,0 0-1,-1 0 1,1 0 0,-1 1 0,0-1-1,0 0 1,0 0 0,0 0-1,0 0 1,-1 1 0,0-1-1,1 0 1,-1 0 0,0 0-1,0 0 1,-1 0 0,1-1 0,-1 1-1,1 0 1,-1 0 0,0-1-1,0 1 1,0-1 0,0 0-1,-1 0 1,1 0 0,-5 3-1,-2 1-73,-1 0 0,1-1-1,-1 0 1,0-1-1,-1 0 1,1-1 0,-17 4-1,-8-2-1249,0-1 0,-65-1 0,72-5-1632,26 2 2505,1-1 0,0 1 0,-1 0 0,1-1 0,0 1 1,0-1-1,-1 1 0,1-1 0,0 0 0,0 0 0,0 1 1,0-1-1,0 0 0,0 0 0,0 0 0,0 0 0,-1-2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1.3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20 9472,'-4'-3'1115,"3"2"-558,0-1-1,-1 1 0,0-1 0,1 1 0,-1 0 1,0-1-1,0 1 0,0 0 0,0 0 0,0 0 1,0 1-1,-5-2 1797,7 5-2199,1-1-1,-1 1 1,0 0 0,1 0-1,0-1 1,1 6-1,4 9 4,17 71 259,36 137-245,0 45-107,4 71-1781,-41-251-1771,-18-80 1284,9-41-9517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2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26 475 8704,'-4'6'773,"1"-1"20,-1 0-1,1 1 1,0-1 0,1 1 0,-3 6-1,4-10-711,1-1 0,0 0 0,0 0 0,-1 0 0,1 0 0,0 0-1,0 0 1,0 0 0,0 0 0,0 1 0,1-1 0,-1 0 0,0 0 0,0 0 0,1 0-1,-1 0 1,1 0 0,-1 0 0,1 0 0,-1 0 0,1 0 0,0 0 0,-1 0 0,1-1-1,0 1 1,0 0 0,-1 0 0,1-1 0,0 1 0,0 0 0,0-1 0,0 1 0,0-1-1,0 1 1,0-1 0,1 1 0,8 2 145,0 0-1,0-1 1,0 0 0,1-1-1,-1 0 1,0 0-1,1-1 1,-1-1-1,0 1 1,0-2 0,1 1-1,-1-2 1,0 1-1,-1-1 1,1-1 0,0 0-1,-1 0 1,0-1-1,15-10 1,-11 5-33,-2 0 0,1-1 0,-1 0 0,-1-1 0,0 0 0,-1 0-1,0-1 1,-1-1 0,0 1 0,9-24 0,-13 27-129,-1-1 1,0 0-1,-1 0 1,0-1-1,0 1 0,-1 0 1,0-1-1,-1 1 0,-1 0 1,0-1-1,0 1 0,-1 0 1,-1 0-1,0 0 1,-6-17-1,3 15-43,0 0 0,-1 0 0,0 1 0,-14-18 0,16 24-47,0-1 0,-1 2 0,0-1 0,-1 0 0,1 1 0,-1 0 0,0 1 0,0-1 0,-14-5 0,2 3-167,-1 1 0,0 0 1,0 2-1,-1 0 0,-36-1 0,53 5-4,0 0 1,0 0 0,0 1-1,-7 1 1,10-2 134,0 0 1,0 1-1,1-1 0,-1 0 1,0 0-1,1 1 1,-1-1-1,0 0 1,1 1-1,-1-1 0,1 1 1,-1-1-1,0 1 1,1-1-1,-1 1 0,1-1 1,-1 1-1,1-1 1,0 1-1,-1 0 1,1-1-1,0 1 0,-1 0 1,1-1-1,0 1 1,0 0-1,0 0 1,-1 1-1,1-1-26,1 0-1,-1 0 1,0 0-1,0 0 1,1 0-1,-1 0 1,1 0-1,-1-1 1,1 1-1,-1 0 1,1 0 0,0 0-1,-1 0 1,1-1-1,0 1 1,-1 0-1,1 0 1,0-1-1,0 1 1,0-1-1,0 1 1,0-1-1,0 1 1,1 0 0,3 1-373,80 52-4141,46 21 3370,-94-54 2247,0 1 0,39 33 0,-67-48-712,-1 0 1,1-2 0,1 1-1,-1-1 1,1 0-1,0-1 1,0 0-1,0 0 1,1-1-1,-1-1 1,12 2-1,-14-4-73,-1 0-1,0 0 0,0-1 0,0 0 0,0 0 0,0-1 0,0 1 0,0-2 0,0 1 1,-1-1-1,1 0 0,-1 0 0,1-1 0,6-5 0,5-4 245,-1-1 0,-1 0 0,20-22 1,-29 27-305,0 1 0,0-1 0,-1 0 1,0 0-1,0-1 0,4-11 1,-8 15-99,0 0 1,0 0 0,0 0-1,-1 0 1,0 0 0,0-1-1,0 1 1,-1 0 0,0-1-1,0 1 1,-3-10 0,3 14-68,0 1 0,-1-1 0,1 0 0,0 1 1,-1 0-1,0-1 0,1 1 0,-1-1 0,0 1 1,0 0-1,0-1 0,0 1 0,0 0 1,0 0-1,0 0 0,0 0 0,-1 0 0,1 0 1,0 0-1,0 0 0,-1 1 0,1-1 0,-1 0 1,1 1-1,-1-1 0,-2 0 0,-1 1-8,0-1-1,1 1 1,-1 0-1,0 0 0,0 1 1,0-1-1,-6 3 1,6-2 1,0 1 1,-1 0 0,1 0-1,0 0 1,1 1 0,-1 0-1,0 0 1,1 0 0,-1 0-1,1 1 1,0 0 0,-6 7-1,6-8-2,-3 5-8,1 0 1,-1 0-1,1 0 0,1 1 1,0 0-1,0 0 0,1 0 1,-6 17-1,7-18 11,-2 6-4,1 0 0,0 0 1,1 1-1,0-1 1,1 1-1,0 26 1,2-32-16,0 0 1,1 0 0,0 0-1,1 0 1,0 0 0,0 0-1,1 0 1,0 0 0,1-1-1,0 0 1,0 1 0,0-1 0,1-1-1,1 1 1,-1-1 0,1 0-1,0 0 1,1 0 0,0-1-1,0 0 1,0-1 0,0 1-1,1-2 1,0 1 0,0-1-1,1 0 1,-1 0 0,12 2 0,2 0-520,1-1 0,-1-1 0,1-1 0,41 0 1,-38-4-1431,1-1-1,-1-1 1,45-11 0,-29 2-2713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2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88 144 9472,'-15'16'3061,"14"-15"-2960,0-1 1,1 1-1,-1-1 1,1 1-1,-1-1 1,1 1-1,-1 0 1,1-1-1,0 1 1,-1 0-1,1 0 1,0-1-1,-1 1 1,1 0-1,0 0 1,0-1-1,0 1 1,0 1-1,-1 2 254,0-3-246,1 0 0,-1 0 0,1 0 0,-1 0 0,1 0 0,0 1 0,0-1 1,-1 0-1,1 0 0,0 1 0,0-1 0,0 0 0,0 0 0,0 1 0,0-1 1,1 0-1,-1 0 0,0 0 0,1 1 0,-1-1 0,0 0 0,2 2 0,-1-2-34,0 1 0,1-1 0,-1 0 0,0 0 0,1 0 0,-1 0-1,1 0 1,-1 0 0,1 0 0,0 0 0,-1 0 0,1-1-1,0 1 1,2 0 0,0 0 69,1 0 1,-1-1-1,1 1 1,-1-1-1,1 0 0,-1 0 1,1-1-1,-1 1 0,1-1 1,-1 0-1,1 0 0,6-3 1,-5 0 49,0 1 0,0-2 0,0 1 0,0-1 0,0 0 0,-1 0 1,0-1-1,0 1 0,-1-1 0,1 0 0,-1-1 0,0 1 0,-1-1 0,5-11 1,-7 14-169,-1 0 1,1 0 0,-1 0-1,0 0 1,0 0 0,0 0-1,0 0 1,-1 0 0,1 0 0,-1 0-1,0 0 1,-1 0 0,1 0-1,-1 1 1,1-1 0,-1 0-1,0 1 1,0-1 0,-1 1 0,-5-6-1,5 5-22,0 1-1,0 0 0,0 0 1,-1 0-1,1 0 0,-1 1 1,0-1-1,0 1 0,0 0 1,0 0-1,0 0 0,0 1 1,-1-1-1,1 1 0,-1 0 1,1 0-1,-1 1 0,-8-1 1,9 1-11,0 1 1,0 0 0,-1-1 0,1 2 0,0-1 0,0 0 0,0 1-1,1-1 1,-1 1 0,0 0 0,1 1 0,-7 4 0,4 0 11,0 0 1,1 1 0,0 0-1,0 0 1,1 0-1,-5 14 1,2-5-14,2 1 0,-6 26 1,9-32-9,0 0 0,1 0 0,0 0 0,0 1 0,2-1 0,-1 0 0,2 1 0,-1-1 0,2 0 0,0 0 0,6 18 0,-4-21-1,-1-1 0,2 1 0,-1-1-1,1 0 1,0 0 0,1-1 0,0 0 0,0 0 0,0-1 0,1 1 0,0-2 0,0 1 0,1-1 0,-1 0 0,1-1 0,0 0 0,1 0 0,-1-1 0,0-1 0,12 3 0,-9-3-256,0 0 0,0-1 0,1-1 0,-1 0 0,0-1 0,0 0 0,14-3 0,-15 2-437,0-1 0,-1-1 0,1 0-1,-1 0 1,0-1 0,0 0 0,-1-1 0,11-7 0,19-22-2757,-3 2-410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17 7552,'0'-8'2880,"-9"0"0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3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291 672 8576,'-3'-16'2816,"-2"10"-1595,-6-3 94,-1 0-1,0 1 1,-25-12-1,28 16-1036,0 0-1,0 1 0,0 0 1,-1 0-1,1 1 0,-1 0 1,-14 0-1,21 2-255,0 0 0,0 1 0,0-1 0,0 1 0,0 0 0,0 0 0,0 0 0,0 0 0,0 1 0,0-1 0,0 1 0,1 0 0,-1 0 0,1 0 0,-1 0 0,1 0 0,0 0 0,0 1 0,0-1 0,0 1 0,0-1 0,-3 6 0,0 2-11,1 0 1,-1 0 0,2 1 0,-1-1-1,-1 13 1,1 0-2,1 1 0,1-1 0,1 1 0,2-1 0,0 1-1,7 37 1,-6-48 14,1 0 1,0 0-1,1 0 0,1-1 0,0 1 0,0-1 0,1-1 0,15 22 0,-17-27 71,0-1 0,1 1-1,0-1 1,0 0 0,0 0-1,1-1 1,-1 0 0,1 0-1,0 0 1,1 0 0,-1-1 0,0 0-1,1-1 1,0 1 0,0-1-1,-1 0 1,1-1 0,8 1-1,-11-2-32,-1 0 0,1 0-1,0 0 1,-1-1 0,1 1 0,0-1-1,-1 0 1,1 0 0,-1-1 0,0 1-1,1-1 1,-1 0 0,0 1 0,0-1-1,0-1 1,0 1 0,0 0-1,0-1 1,-1 1 0,1-1 0,-1 0-1,0 0 1,3-5 0,3-5 64,-1-1 0,-1 0 0,0 0 0,5-19 0,-6 16-107,-1-1 1,-1 0-1,0 0 0,0-32 0,-3 24-8,-1 0 0,-2 0 0,-10-51 0,9 59-7,-8-34-54,-2 1-1,-2 0 0,-35-72 1,-112-197 130,156 307-28,3 5-28,0 0-1,-1 0 1,1 1 0,-1 0 0,-1 0-1,-11-11 1,17 17-25,0 1 1,0 0-1,0 0 0,-1 0 0,1 0 0,0-1 0,0 1 0,-1 0 0,1 0 1,0 0-1,0 0 0,-1 0 0,1 0 0,0 0 0,-1 0 0,1-1 1,0 1-1,0 0 0,-1 0 0,1 0 0,0 0 0,-1 1 0,1-1 0,0 0 1,0 0-1,-1 0 0,1 0 0,0 0 0,0 0 0,-1 0 0,1 1 1,-3 8-30,5 10-3,1-3 22,1 1 1,9 21 0,-3-8-18,5 14-34,3 0 0,28 53 0,-11-28 29,-7-12 15,83 175 4,-26-57 18,-59-131-1147,52 72 0,-55-90-667,-22-25 1633,0 0 1,0 0 0,0 0-1,0 0 1,1-1-1,-1 1 1,0 0-1,1-1 1,-1 1-1,1 0 1,-1-1 0,1 0-1,-1 1 1,1-1-1,-1 0 1,1 0-1,-1 0 1,1 0 0,1 0-1,-2 0-48,1-1 0,-1 0 0,0 1 0,0-1 1,0 0-1,0 1 0,0-1 0,0 0 0,0 0 0,1-1 0,-1 0-122,13-10-3962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4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8192,'0'0'12498,"5"4"-13061,1-1 794,0 0 0,0-1 1,0 0-1,0 0 0,1-1 0,-1 1 0,12 0 0,48-3 326,-29 0-456,-27 1-230,21 0-194,-10 0-4958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4.5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11392,'2'9'10800,"1"-2"-10123,3-4-615,0 1 0,1-1 0,-1 0 0,1 0 0,0-1 0,0 0 1,0 0-1,0-1 0,0 0 0,11 1 0,-2 0 7,-15-2-72,124 15-312,-61-13-2068,-45-3-528,24-3 0,-21-1-1659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6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230 20 8448,'0'-1'307,"0"0"0,0 0 1,0 1-1,0-1 0,0 0 0,0 0 1,0 0-1,-1 0 0,1 0 0,0 0 1,0 0-1,-1 0 0,1 0 0,-1 1 1,1-1-1,-1-1 0,0 2 42,0-1 0,0 1 0,0-1-1,-1 1 1,1-1 0,0 1 0,0 0-1,0 0 1,0 0 0,-1-1 0,1 1 0,0 0-1,-2 1 1,-3-2-188,0 1 1,1 0-1,-1 1 0,0-1 0,1 1 1,-1 0-1,1 1 0,-1-1 0,1 1 1,0 0-1,-1 1 0,1-1 0,0 1 1,0 0-1,1 0 0,-9 7 0,1 2-167,0 0 0,1 1 0,0 0 0,-9 15-1,14-18-13,0 0 1,0 0-1,1 0 0,1 1 0,0 0 0,-5 21 0,8-28 14,1 1 0,-1 0 1,1-1-1,0 1 1,0 0-1,0-1 0,1 1 1,0-1-1,0 1 0,0-1 1,0 1-1,1-1 1,-1 1-1,1-1 0,1 0 1,-1 0-1,0 0 0,4 4 1,-2-4 6,0 0 0,0 0 0,0-1 0,0 1 0,1-1 0,-1 0 0,1 0 0,0-1 1,0 1-1,0-1 0,0 0 0,0 0 0,1-1 0,9 2 0,-9-2 118,0 0 0,0-1 1,0 0-1,0 0 0,0 0 0,7-2 1,-11 2-47,0-1 0,0 1 1,0-1-1,0 0 0,0 1 1,0-1-1,0 0 0,0 0 1,-1 0-1,1-1 0,0 1 1,-1 0-1,1-1 0,-1 1 1,1-1-1,-1 1 0,0-1 1,1 0-1,-1 0 0,0 1 1,1-4-1,0 0 70,-1-1 1,0 0-1,0 0 0,0 0 0,0 0 1,-1 0-1,0 0 0,0 0 1,-1 0-1,0 0 0,0 0 0,0 0 1,-1 0-1,-3-8 0,1-6 177,4 19-304,3 13-176,0-2 117,1 0 0,-1 0 0,1-1-1,1 1 1,0-1 0,8 12 0,-1-1-124,-3-7-174,-1 0 0,13 13 0,9 5-3255,-29-30 3406,-1-1 1,1 0-1,0 1 0,-1-1 0,1 0 0,-1 1 0,1-1 0,0 0 0,-1 0 0,1 0 0,0 0 0,-1 0 0,1 0 0,0 0 1,-1 0-1,1 0 0,0 0 0,-1 0 0,1 0 0,-1 0 0,1 0 0,0 0 0,-1-1 0,1 1 0,0 0 0,-1-1 1,1 1-1,-1 0 0,1-1 0,-1 1 0,1-1 0,-1 1 0,1 0 0,-1-1 0,1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7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375 13 7936,'-21'-6'3961,"15"4"-3522,1 1-1,-1 0 0,1 0 1,-1 0-1,-9 1 1,-5 1 33,0 0 1,1 2 0,-1 0 0,1 2 0,-19 6 0,33-9-454,-1 0 0,1 1 0,0-1 1,1 1-1,-1 0 0,0 1 0,1-1 0,-6 7 1,1-1-21,1 0 0,-10 16 0,10-13 2,1 1 0,0 0-1,1 0 1,0 0-1,-4 17 1,3-10 6,-2 9-8,2 1-1,1-1 1,-3 42 0,7-43-1,-3 24 54,4 56-1,2-63 213,2 0 0,3 0 0,11 46 0,-11-72-54,1-1 0,0 0 0,2 0 1,19 30-1,-22-38-73,0-1 1,0 0-1,1 0 1,1-1-1,-1 0 1,1 0-1,1 0 1,0-1-1,0-1 1,0 1-1,1-2 1,-1 1-1,19 6 1,-19-9-3,0 0 0,0-1 0,0 0 0,1 0 1,-1-1-1,0-1 0,1 1 0,-1-2 0,0 1 0,1-1 0,-1 0 0,0-1 0,0 0 1,11-5-1,-7 2 29,1-1 1,-1-1-1,0 0 1,0-1 0,-1-1-1,13-10 1,58-64 499,-82 82-656,11-13 92,0-1 0,-1 0 0,0 0 1,9-21-1,-14 24-72,-1 0 0,0 0 1,-1-1-1,0 1 0,-1-1 1,-1 0-1,2-15 0,-4 24-25,3-24-48,-2-1 0,-1 0-1,-1 0 1,-2 0 0,-1 0-1,-1 1 1,-16-52 0,16 64-98,-1 1 0,0 0 1,0 1-1,-2 0 0,0 0 1,0 0-1,-1 1 0,-1 0 1,0 1-1,-1 0 0,-13-11 1,-5 0-544,-1 1 1,-2 1 0,-39-19 0,-2-2-3369,63 34 1718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8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1 727 7040,'4'12'7029,"10"-15"-5189,-9-2-1630,0 0 1,0-1-1,0 1 1,-1-1-1,0 0 1,0 0-1,0 0 0,-1 0 1,0-1-1,0 0 1,-1 1-1,0-1 1,0 0-1,2-14 1,-2-5 26,0-1 1,-4-45 0,1 58-220,-37-257 144,15 137-154,11 49-290,30 124 314,28 115 21,-25-91-62,2 0 0,42 78 0,18 6-2135,-65-112-2271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9.4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8960,'0'0'7040,"4"-3"-5857,1 3 33,4-4-512,0-1-96,9 2-352,-5-1-96,14 4-32,-4 0-64,16 7-64,-3 2-896,9-1-352,-5-4-671,4-4-161,-8 0-2336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49.9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71 8704,'4'4'8735,"1"-8"-7839,-1 4-128,4-8-448,1 1-128,4-10 0,1 5-96,8 2 0,-4-2-384,5 7-224,-1 5-1056,1 8-511,-6 1-2721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0.3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9856,'5'12'6751,"-1"-7"-5919,-4-2-32,9 1-352,0 1-128,14-5-192,-5 0-96,12 0 64,-3 0-224,9 0-32,-4 0-1088,-1 0-415,-5 0-3201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0.7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9216,'-3'1'713,"2"-1"-466,0 1 0,1-1-1,-1 0 1,0 1 0,0-1 0,1 1-1,-1-1 1,0 1 0,1-1-1,-1 1 1,1-1 0,-1 1-1,0-1 1,1 1 0,-1 0 0,1-1-1,0 1 1,-1 0 0,1 0-1,0-1 1,-1 1 0,1 0-1,0 0 1,11 0 1289,6-2-655,29-5 0,-15 1-286,-18 3-141,1 1-1,0 0 0,0 1 1,0 1-1,22 3 0,-32-3-306,0 0 0,0 0 0,0 0 0,0 1 0,0 0 0,0-1 0,0 1 0,-1 0 0,1 1 0,-1-1 1,0 0-1,0 1 0,0 0 0,0 0 0,0 0 0,0 0 0,-1 1 0,1-1 0,-1 0 0,0 1 0,0 0 0,2 5 0,0 4 29,-1 1 1,1-1 0,-2 1 0,1 16 0,-2 56-17,-1-55-173,5 57 0,-2-67-82,-2-9 97,1-1 0,0 1 0,8 20 0,-9-28-52,1 0-1,0-1 1,0 1 0,0-1-1,1 1 1,-1-1 0,1 0-1,0 0 1,0 0-1,0 0 1,0-1 0,0 1-1,1-1 1,6 4 0,-1-2-558,1 0 0,-1-1 0,1 0 0,0-1 0,19 3 0,51-1-5451,-47-4 1169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0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20 15616,'0'0'187,"-1"0"0,0 0 0,0-1 0,0 1 0,0 0 1,0-1-1,1 1 0,-1 0 0,0-1 0,0 1 0,1-1 1,-1 1-1,0-1 0,1 1 0,-1-1 0,0 0 1,1 1-1,-1-1 0,0-1 0,1 1-143,-1 1 0,1-1 0,0 1 0,-1-1 0,1 1 0,0-1 0,-1 1 0,1-1 0,-1 1 0,1-1-1,-1 1 1,1 0 0,-1-1 0,1 1 0,-1 0 0,1-1 0,-1 1 0,1 0 0,-1 0 0,0-1 0,1 1 0,-1 0 0,1 0 0,-1 0 0,0 0 0,1 0 0,-1 0 0,0 0-1,1 0 1,-1 0 0,1 0 0,-1 0 0,0 1 0,1-1 0,-1 0 0,1 0 0,-1 1 0,0-1 0,1 0 0,-1 1 0,0 0 0,-1 1 7,-1 0 0,1 0 0,0 0 1,0 1-1,0-1 0,0 1 0,0 0 1,1-1-1,-1 1 0,1 0 0,0 0 1,0 0-1,-2 4 0,0 7 77,-3 23 1,5-33-106,-7 87 283,5 122 1,4-134-253,12 213 6,-3-207-98,28 108 0,-30-162 25,2 0 1,1 0-1,2-1 0,20 38 1,-22-50-140,0 0 0,1-1-1,1 0 1,1-1 0,0 0 0,1-2 0,28 23 0,-39-34-67,1 0 1,-1-1 0,1 1-1,-1-1 1,1 0 0,0 0-1,0 0 1,0 0 0,0-1-1,0 0 1,7 1 0,-9-2-232,0 0 1,0-1-1,0 1 1,0 0-1,-1-1 1,1 0 0,0 0-1,0 0 1,0 0-1,0 0 1,-1 0-1,1-1 1,0 1-1,-1-1 1,0 0 0,1 1-1,-1-1 1,0 0-1,0-1 1,3-3-1,7-14-3304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1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9 8448,'-9'-8'11895,"11"26"-12628,32 139 2301,6 38-996,-21-91-296,45 288 716,-17-31-464,14 44-1595,-60-402 984,0 9-778,1 0 0,1 0-1,0 0 1,5 12 0,-8-24 775,0 0 0,0 1 0,0-1 1,0 0-1,0 0 0,0 0 0,0 1 0,0-1 0,0 0 0,0 0 1,1 1-1,-1-1 0,0 0 0,0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2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92 7552,'0'-4'863,"0"-1"1,0 1-1,-1 0 1,1-1-1,-1 1 1,0 0-1,0 0 1,-1 0-1,1 0 1,-4-6-1,3 1 854,4 18-714,7 37 170,34 105-458,-29-102-414,2-1 1,3-1-1,27 51 0,-40-85-150,1-1 0,1-1 0,0 1 0,0-1 0,17 15 0,-23-23-56,1 0 1,0-1-1,0 0 1,0 1-1,0-1 0,1 0 1,-1-1-1,1 1 1,-1 0-1,1-1 0,-1 0 1,1 0-1,0 0 1,-1 0-1,1-1 0,0 1 1,0-1-1,0 0 0,-1 0 1,1-1-1,0 1 1,0-1-1,0 1 0,4-3 1,-5 2-62,-1 0 0,0 0 0,0-1 1,1 1-1,-1 0 0,0-1 0,0 0 0,0 1 1,-1-1-1,1 0 0,0 0 0,-1 0 0,1 0 1,-1 0-1,0 0 0,1-1 0,-1 1 0,0 0 1,0-1-1,0-4 0,1-2-16,0-1 0,-1 1-1,-1-1 1,0-9 0,0 14-20,-3-64-652,-3 0 0,-30-127 0,35 190 496,-2-7-729,1 0 1,-2-25-1,4 35 550,0 0-1,0 0 1,0 0 0,1 0-1,-1 0 1,1 0 0,-1 0-1,1 0 1,0 0 0,0 0 0,0 0-1,1 1 1,-1-1 0,1 0-1,0 1 1,-1-1 0,1 1 0,4-4-1,18-6-2664,-1 3-1062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3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78 9728,'-15'-44'4480,"15"44"-4570,-1-4 651,-1 0 0,0 0 0,0 0 0,-3-6 0,4 9-432,1 1-1,0-1 1,-1 1-1,1-1 1,-1 1-1,1-1 1,-1 1-1,1-1 0,-1 1 1,0-1-1,1 1 1,-1 0-1,0-1 1,1 1-1,-1 0 1,0 0-1,-1-1 1,2 1-75,-1 0 1,0 0-1,1 1 1,-1-1-1,0 0 1,0 0 0,1 1-1,-1-1 1,0 0-1,1 1 1,-1-1-1,1 1 1,-1-1-1,1 1 1,-1-1-1,0 1 1,1-1-1,0 1 1,-1 0-1,1-1 1,-1 1 0,1 1-1,-5 5 26,2 0-1,-1 1 1,1 0 0,0-1-1,-1 10 1,-10 49 178,14-61-237,-1 0-6,-16 115 269,8 150 84,8-227-320,2-1 0,2 0 0,14 64 0,-12-81-55,2-2 1,0 1-1,2-1 1,0 0-1,2-1 1,0 0-1,2 0 1,21 27-1,37 31-670,-62-71 144,1 0 1,0-1-1,0 0 1,1 0-1,0-1 1,15 7-1,-24-13 267,1 0-1,-1-1 1,1 1 0,-1 0-1,1-1 1,-1 1 0,1-1-1,0 0 1,-1 0 0,1 0-1,0 0 1,-1 0-1,1-1 1,-1 1 0,1-1-1,-1 1 1,4-3 0,18-4-3654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9.5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45 9856,'-8'-16'11791,"14"15"-11523,-1 1 0,1-2 0,-1 1 0,1 0 0,-1-1 0,8-3 0,19-6 64,-30 11-340,4-2 78,-1 1 0,1 0 0,-1 1 0,1-1 0,-1 1 0,11 1 0,-14-1-7,-1 1 1,1-1-1,0 1 0,0 0 0,-1-1 0,1 1 0,0 0 0,-1 0 0,1 0 0,-1 1 0,1-1 1,-1 0-1,1 0 0,-1 1 0,0-1 0,0 1 0,0-1 0,0 1 0,0 0 0,0-1 0,0 1 1,0 0-1,-1 0 0,1 0 0,0 2 0,2 9 85,-1 1 1,0-1 0,-1 0-1,-1 1 1,-1 22-1,-13 68-62,13-94-76,-13 64-77,6-36 20,2-1 0,-2 61 0,8-92 49,0 0 0,0 1 0,1-1 1,0 0-1,1 0 0,-1 0 1,1 0-1,0 0 0,1 0 1,0 0-1,3 5 0,-4-8 13,-1 0-1,2-1 1,-1 1-1,0-1 1,0 1-1,1-1 1,-1 0-1,1 0 1,0 0-1,0 0 1,0-1-1,0 1 1,0-1-1,0 1 1,0-1-1,0 0 1,0-1-1,1 1 1,-1 0-1,0-1 1,6 0-1,-4 0 1,77-2-1656,-70 1-80,-1-1 0,0 0 0,-1-1 0,1 0 0,13-6 1,-10 4-3000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9:59.9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 8704,'2'-6'3841,"3"10"-1760,6 13 57,-11-16-1937,14 21 790,1-1 1,1 0 0,36 34-1,-35-37-803,12 11 190,-2 2-1,-1 0 0,24 39 1,-20-19 86,-2 2 0,28 73 0,-34-63-249,24 109 0,-39-133-678,-1 0 1,-3 1-1,-1 0 1,-4 43-1,-19 91-5238,8-81-3702,8-60 5185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0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 8192,'5'-32'13018,"-1"52"-12157,2 20 0,-3-11-631,17 64 251,2 9-183,22 233-96,-9 23-228,-2-41-1465,0-105-4815,-31-203 5594,-1-2-209,0 0 1,1-1-1,-1 1 1,1-1-1,3 7 1,4 3-2701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0.9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9216,'4'0'6720,"1"0"-5665,-1 0 33,14 0-256,-4 0-128,17 0-384,-5 0-128,19 0-64,-9 0-64,4 0 32,-10 0-416,2 0-192,-5 0-992,-5 5-479,1-1-2977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1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41 9600,'0'8'4384,"27"-4"-3104,-27-1 31,23-3-543,-7 0-32,25-3-416,-5-1-192,13-4-96,-10 1-320,6-2-128,-9 1-992,0 1-351,-6-2-2785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2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44 8832,'-8'-43'8878,"12"62"-7725,13 123 927,-13-100-1845,7 128 125,-8-102-309,11 228-9,9-33-394,3-92-4714,-25-166 4709,0 0-585,0 1 1,1-1 0,2 10-1,1-5-2668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2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8960,'51'3'10514,"7"3"-7873,72 5-6117,-81-11-1227,-25 0 495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1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14 290 8832,'-12'-4'7082,"11"3"-6774,1 1-164,0-1 1,-1 0-1,1 1 0,0-1 0,0 0 1,0 1-1,0-1 0,0 1 1,0-1-1,1 0 0,-1 1 0,0-1 1,0 1-1,0-1 0,0 0 1,1 1-1,-1-1 0,1 0 0,2-5-82,1 1 0,0-1 0,7-6 0,-7 7 412,44-48 854,108-95 0,-155 147-1321,7-5 45,0 0 1,0 0-1,13-6 1,-20 11-24,1 1 0,0-1 0,-1 0 0,1 0-1,0 1 1,-1-1 0,1 1 0,0-1 0,0 1 0,0 0 0,-1 0 0,1 0 0,0 0-1,0 0 1,0 0 0,-1 0 0,1 1 0,0-1 0,0 1 0,-1-1 0,1 1-1,0 0 1,0-1 0,-1 1 0,1 0 0,1 1 0,0 3 65,1-1-1,-1 1 1,0-1-1,-1 1 1,1 0-1,-1 0 1,0 1 0,0-1-1,-1 0 1,3 10-1,1 10 123,-1 1 0,2 43 0,-7 54-37,-23 85 74,15-151-202,2 0-1,1 110 1,6-158-60,1 0 0,0-1 0,1 1 0,0 0 0,0-1 0,6 15-1,-7-21 9,0 0-1,0 1 0,1-1 0,-1 0 0,0 0 0,1 0 0,0 0 1,-1-1-1,1 1 0,0 0 0,0-1 0,0 1 0,0-1 1,0 1-1,0-1 0,1 0 0,-1 0 0,0 0 0,0 0 1,1-1-1,-1 1 0,1-1 0,-1 1 0,1-1 0,-1 0 0,1 0 1,-1 0-1,3 0 0,2-1 2,0-1 0,0 1 0,0-1 0,-1-1 0,1 1 0,-1-1 0,0 0 0,9-6 0,47-37-825,-31 22-147,-13 11-651,0-1 1,-2-1 0,1 0-1,23-30 1,-21 21-1866,0 7-629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3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77 8704,'2'-14'10474,"36"-6"-9322,-13 10-749,1 2 0,1 1 0,-1 1 0,1 2 0,0 0 0,47 0 0,-70 4-297,0 0 0,0 0 0,0 1-1,0-1 1,0 1 0,0 0 0,0 0-1,0 0 1,0 1 0,-1-1 0,1 1-1,-1 0 1,1 0 0,-1 0 0,1 0-1,-1 1 1,0-1 0,0 1 0,-1 0 0,1 0-1,0 0 1,-1 0 0,0 1 0,1-1-1,-1 1 1,-1-1 0,3 6 0,-1-1-52,-1 0 1,0 0-1,-1 0 0,0 1 1,0-1-1,-1 0 1,1 1-1,-2-1 1,1 0-1,-2 1 1,1-1-1,-4 11 1,4-13-194,0 0 1,0 1-1,0-1 1,1 0-1,0 1 1,0-1 0,1 0-1,0 0 1,0 1-1,0-1 1,1 0 0,-1 0-1,6 10 1,3 5-134,2 1 1,18 25-1,-19-30 219,25 29-12,6 10 93,-26-31 101,31 54 928,-41-67-665,0 0 0,-1 1 0,-1-1 0,6 23 1,-10-30-358,1-1 1,-1 1-1,-1 0 1,1-1 0,0 1-1,-1-1 1,0 1 0,0 0-1,-1-1 1,1 0 0,-1 1-1,0-1 1,0 0 0,0 0-1,-1 0 1,1 0 0,-1 0-1,0 0 1,0-1-1,-4 4 1,-2 1-214,0 0-1,-1 0 0,1-1 1,-2 0-1,1 0 1,-17 7-1,5-6-1084,0-1 0,0-1 0,-1-1 1,-42 5-1,49-9-843,11-1 337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3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9 9856,'-2'-8'8191,"4"13"-7588,3 14 462,-2 0 0,3 37-1,-3-26-738,23 286 832,-21-239-1095,47 463-1725,-36-386-2180,-7-86-1693,-5-43 1535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4.1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11136,'8'0'8762,"34"0"-6794,233-8-1819,-220 7-1331,7 0-1798,-2 4-3348,-40 1 2387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4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10368,'5'12'4704,"26"-1"-3233,-26-7 33,17 1-608,-4-5-96,14 0-480,-11 0-192,15-5-96,-5 1-320,19 1-128,-11-2-704,19 2-320,-13-1-639,8-8-321,-8 4-1664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05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15 222 8448,'-1'-1'389,"-1"0"1,1-1 0,0 1 0,0 0-1,0 0 1,0-1 0,0 1 0,0-1-1,0 1 1,0 0 0,1-1-1,-1 0 1,1 1 0,-1-1 0,1 1-1,0-1 1,-1 0 0,1 1-1,0-3 1,0 0-106,1 1-1,-1 0 1,1-1 0,0 1-1,0 0 1,0 0 0,0-1-1,1 1 1,1-3 0,4-4-48,0 0 0,0 0 1,1 1-1,13-12 1,-9 11-52,0 0 0,1 1 0,0 0 1,1 1-1,0 0 0,0 1 0,0 1 0,1 0 1,0 1-1,1 1 0,-1 0 0,1 1 0,-1 0 1,1 2-1,0 0 0,0 0 0,0 2 0,-1 0 1,1 1-1,0 0 0,26 8 0,-38-9-81,0 1-1,0-1 1,0 1-1,0 0 1,0 0-1,0 0 0,-1 1 1,1-1-1,-1 1 1,5 4-1,-6-5-50,-1 0 0,1 0 0,-1 0 0,1 1 0,-1-1 0,0 1 0,0-1 0,0 1 0,0-1 0,0 1-1,-1 0 1,1-1 0,-1 1 0,1 0 0,-1-1 0,0 1 0,-1 4 0,-3 17 27,0-1 0,-2 1 0,-1-1 0,-1-1 0,-19 40 0,25-58-146,1 0-1,0 1 1,0-1 0,0 0-1,0 1 1,1-1 0,0 1 0,0-1-1,0 1 1,0-1 0,1 1-1,-1-1 1,1 1 0,1-1 0,-1 0-1,0 0 1,1 1 0,0-1-1,0 0 1,0 0 0,6 7 0,-1-1 6,1 0 0,0-1 0,1 0 0,0 0 0,1 0 0,18 11 1,14 8 18,73 51 0,-97-64 67,1 1-1,-2 0 1,28 33 0,-40-42 61,-1-1 0,1 1 0,-1 0 0,0 0 0,-1 0 0,0 1 0,0 0 0,3 14 0,-5-18-24,0 1-1,-1-1 1,0 0 0,0 0 0,0 1 0,0-1 0,-1 0 0,1 0 0,-1 0 0,0 1 0,0-1 0,-1 0 0,0 0 0,1-1 0,-1 1 0,0 0 0,-1 0 0,-3 4 0,-3 2 23,1-1 0,-2 0 0,0-1 0,-17 12 1,-47 24-74,66-40-31,-17 9-279,-1-1 1,-1-1-1,0-2 0,0-1 1,-37 7-1,-4-5-3325,-71 2 0,118-12 705,9 0-1717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0:20.3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2020 839 8064,'-23'-41'1141,"-35"-79"1504,50 100-2319,3 7 145,-1 0 0,-12-20 0,-4-5 81,-2 1 0,-1 1 0,-43-46 0,46 59-349,-2 1 1,-1 1 0,0 2-1,-38-23 1,53 36-137,-1 0-1,-1 0 1,1 1-1,-1 1 1,0 0-1,0 1 1,0 0-1,0 1 1,-1 0-1,1 0 1,0 2-1,-1 0 1,1 0-1,-20 3 1,3 5-30,0 1 0,0 1 1,1 2-1,0 0 0,1 2 1,-46 32-1,46-27 57,1 2-1,0 1 1,2 1-1,0 2 1,2 0-1,-36 54 1,23-24-44,3 2 0,-40 99 0,47-92-113,-31 126-1,46-138 144,1 0 0,-3 106-1,12-145 3,1 0 0,0 1 0,0-1 0,1 0-1,1 0 1,5 16 0,-5-23-32,0 1-1,0-1 1,0 0 0,1 0 0,0 0 0,0 0-1,1-1 1,0 0 0,0 0 0,0 0-1,0 0 1,1-1 0,7 5 0,1-1 51,0-1-1,1 0 1,-1-1 0,1-1 0,1 0 0,-1-1 0,1-1 0,25 3-1,-9-4 20,1-2 0,-1-1 0,44-6-1,-35 0-44,0-2 0,51-17 0,83-42 36,-52 16-84,152-89 0,85-122-379,-86 21-96,-252 220 445,-1-2 1,-1-1 0,28-46 0,-41 59 19,-1-1 0,0 0-1,0-1 1,-2 1 0,1-1 0,-2 0 0,0 0 0,-1 0 0,2-29 0,-5 26-4,-1 1 0,0-1 0,-1 1 0,-1 0 0,0 0 0,-2 0 0,1 0 0,-2 1 0,0 0 1,-1 0-1,0 1 0,-1 0 0,-1 0 0,0 1 0,-1 0 0,-1 1 0,1 0 0,-2 1 0,0 1 1,0 0-1,-20-12 0,-6 2-9,-1 1 0,-1 1 0,0 3 0,-84-20-1,50 20-45,-1 4 0,-81-2 0,97 11 28,0 3-1,0 3 1,-86 16-1,71-3 33,0 3-1,-91 38 1,-59 37 99,151-59 11,-71 46 0,-42 55 222,13 12-65,13 6-80,122-112-160,-64 91 0,85-105-39,0 1 0,2 1-1,1 0 1,-14 46-1,21-53-2,2 1-1,1 0 1,1 0-1,1 0 1,1 0-1,3 45 1,0-56 10,1 0 1,0 0-1,0-1 1,2 1-1,0-1 1,0 0-1,11 21 1,-9-24 2,0 0 0,0-1 0,1 0-1,1 0 1,0 0 0,0-1 0,1 0 0,-1-1 0,17 11 0,1-2 5,1-1 0,1-2 1,0 0-1,1-2 1,0-1-1,1-2 0,50 9 1,-14-9-10,-1-3 0,110-4 1,-90-6-7,-1-3 1,0-4 0,109-31-1,55-44-6,-11-17 11,-98 37 28,-4-5 1,-3-7-1,-4-5 1,148-125-1,-241 180-5,-1-2 1,-2-1-1,-1-1 0,42-59 0,-65 79 10,0 0 0,-1 0 0,0-1 0,-1 0 0,4-16 0,-7 20-10,-1 0 0,0 0 0,-1-1 0,0 1 0,0-1 0,-1 1 0,-1-1 0,-1-10 1,-2 4-21,0 1 0,0-1 0,-2 1 1,0 0-1,-1 0 0,-1 1 1,0 0-1,-1 0 0,0 1 0,-1 0 1,-19-19-1,11 13-37,-2 2 0,-1 1 0,0 0 0,-1 1 0,-1 1 0,-36-17 0,10 9-32,0 3-1,-1 2 1,-90-21-1,105 33 74,0 0-1,-1 3 0,1 1 0,-1 1 0,0 2 1,-49 8-1,48-2 17,0 2 1,-45 18-1,-68 36 55,-4 15-31,119-57-58,2 1 0,-43 36 1,41-26-22,2 1 1,1 2 0,2 1 0,2 1 0,1 1-1,-35 69 1,45-74 16,2 0 0,2 1 0,1 0 0,1 1 0,2 0 0,2 1 0,1-1 0,2 2 0,0 37 0,5-52 8,1-1-1,0 0 0,2 0 1,1-1-1,0 1 0,2-1 1,0 0-1,1 0 1,1-1-1,19 29 0,-15-28 19,2 0 0,0-1 0,1-1 0,1-1 0,0 0 0,1-1 0,1-1-1,1 0 1,24 13 0,-6-9 10,1-1 1,1-2-1,0-1 0,56 11 0,172 19 15,-147-34 22,132-5 1,-187-8-69,0-4 0,0-2 1,99-26-1,-133 24-1,0-1 0,-1-1 0,47-25-1,-59 26 11,-1-1 0,1-1 0,-2 0 1,0-1-1,-1-1 0,18-20 0,-28 27 0,1-1 1,-1 1 0,-1-1 0,0 0-1,7-15 1,-10 19-11,0 0 0,-1-1 0,1 1 0,-1-1 0,-1 0 0,1 1 0,-1-1 0,0 0 0,0 1 0,0-1 0,-3-9 0,0 5 1,0-1 0,-1 1 0,0 0 0,0 1 0,-1-1 0,-7-9 1,-43-54 63,55 72-64,-25-28 37,-2 2 0,0 0 0,-2 1 0,-1 2 0,-1 1 0,-1 2 0,-66-34 0,70 41 58,-48-16 0,62 26-52,1 0-1,-1 1 1,0 1-1,0 0 0,0 1 1,-14 1-1,12 1 5,0 1 0,0 1 1,0 1-1,-30 10 0,-59 32 85,73-30-134,0 1 0,1 2 0,2 1 0,-55 48 0,68-53-26,0 1-1,1 1 1,1 1 0,1 0 0,0 1-1,1 0 1,2 1 0,0 0-1,-8 23 1,15-35 8,1-1-1,0 1 0,0 0 1,1 0-1,0 0 0,0 1 0,1-1 1,0 0-1,1 0 0,-1 0 1,2 0-1,-1 0 0,5 14 1,-3-14 4,1 0 0,0 0 0,0-1 0,1 0 0,0 1 0,0-2 0,0 1 0,1-1 0,0 1 0,1-2 0,-1 1 0,1-1 0,10 7 0,-2-4 3,-1-1-1,1 0 1,0-1-1,1 0 1,27 5 0,-10-5-2,63 4 1,-49-9 11,-1-2 1,0-2-1,73-14 1,-53 2 1,112-41 0,-9-17-1,-148 62 3,-1-1 0,0-1 0,0-1 0,-1-1 0,24-25 0,-36 33 0,-1 0-1,0 0 1,-1-1 0,9-14-1,-13 19-14,0 1 0,1-1 0,-1 0 1,0 0-1,0 0 0,-1 0 0,1 0 0,-1 0 0,1 0 0,-1-1 0,0 1 0,0 0 0,0 0 1,-1 0-1,1 0 0,-1 0 0,-1-4 0,0 3-29,-1-1 0,1 1 0,-1 0 0,0 0 0,0 0 0,0 1 0,-1-1 0,0 1 0,1 0 0,-1 0 0,0 0 0,0 0 0,-1 1 0,1-1 0,0 1 0,-7-2 0,-4-1-196,0 0 0,0 1 0,0 1 0,-18-2 0,1 3-1093,0 1 1,-1 1-1,-38 7 0,-19 4-4028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05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57 480 9344,'-14'-8'7609,"1"1"-5208,10 4-2202,0-1 0,0 1 0,1 0-1,-1-1 1,1 1 0,0-1 0,0 0 0,0 0-1,1 0 1,-1 0 0,1 0 0,0 0 0,0 0-1,0 0 1,1 0 0,0 0 0,0-8 0,0-7 11,2-1 0,5-28 1,-5 35-16,3-8-138,0 0 0,1 0-1,17-37 1,36-54-292,-41 78 281,-16 32-37,-1-1 1,0 1 0,1 0 0,-1 0 0,1 0 0,0 0 0,0 0-1,2-1 1,-4 2-8,0 1-1,0 0 1,1 0-1,-1 0 1,0 0-1,0 0 0,1-1 1,-1 1-1,0 0 1,1 0-1,-1 0 1,0 0-1,0 0 0,1 0 1,-1 0-1,0 0 1,1 0-1,-1 0 1,0 0-1,0 0 1,1 0-1,-1 0 0,0 1 1,1-1-1,-1 0 1,0 0-1,1 0 1,-1 1-1,1-1 0,-1 1 1,1 0-1,-1 0 0,1-1 1,-1 1-1,0 0 0,1 0 1,-1-1-1,0 1 1,0 0-1,1 0 0,-1 0 1,0 1-1,3 20-3,-3-12-11,2 0-1,-1-1 1,4 13-1,-4-20 12,0 1 0,0-1-1,0 0 1,0 1 0,1-1 0,-1 0-1,1 0 1,-1 0 0,1 0 0,0 0 0,-1 0-1,1 0 1,0 0 0,0-1 0,0 1-1,1-1 1,2 2 0,4 0 12,0-1 1,1 1-1,0-2 1,-1 1-1,1-2 1,0 1-1,0-1 1,-1 0-1,11-3 1,19 2 17,-22 0-19,0 2 1,0 0-1,0 1 0,18 4 0,-30-5-68,1 1 1,-1 0-1,0 0 1,0 0-1,-1 1 1,1-1-1,0 1 1,-1 1-1,0-1 1,0 0-1,0 1 1,0 0-1,0 0 0,-1 0 1,1 0-1,-1 1 1,3 4-1,-3-2-555,0 0 0,0-1 0,0 1 0,-1 0-1,1 0 1,-2 1 0,1-1 0,-1 0-1,0 0 1,-1 1 0,0 11 0,-4 16-3983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05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1 742 8832,'9'-13'8556,"17"-23"-5726,-15 21-2531,1 2-1,1-1 1,0 1 0,1 1-1,0 0 1,0 1 0,2 1-1,29-16 1,-3 6 50,89-48 337,33-37-425,1-1-368,222-112-4463,-376 212 4170,9-4-1159,1 1 0,25-9 0,-17 12-2777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06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309 15 7936,'11'-14'11413,"-31"17"-10437,-4 10-531,1 1 0,1 0 1,-40 34-1,15-11-322,36-29-158,1 0 1,-1 0 0,2 1 0,-1 1-1,1-1 1,-12 18 0,20-26 26,0 0-1,1 1 1,-1-1 0,0 0 0,1 0 0,-1 0 0,1 0-1,-1 1 1,1-1 0,0 0 0,-1 0 0,1 1 0,0-1 0,0 0-1,0 1 1,0-1 0,0 0 0,0 0 0,0 1 0,1-1 0,-1 0-1,0 0 1,1 1 0,-1-1 0,1 0 0,-1 0 0,1 0 0,0 0-1,-1 1 1,1-1 0,0 0 0,0 0 0,0 0 0,-1-1-1,1 1 1,0 0 0,1 0 0,0 1 0,4 1 11,-1 0-1,1-1 1,0 1 0,0-1 0,0 0-1,10 1 1,115 14 278,-39-6-45,-76-9-199,31 4 182,0 3 0,85 26 0,-128-34-158,0 1 80,1 0 0,0 0 0,8 5 0,-12-7-106,-1 1-1,1-1 1,-1 0 0,1 1-1,-1-1 1,1 0 0,-1 1-1,0-1 1,1 1-1,-1-1 1,1 1 0,-1-1-1,0 1 1,1-1 0,-1 1-1,0-1 1,0 1-1,1-1 1,-1 1 0,0 0-1,0-1 1,0 1 0,0-1-1,0 1 1,0 0 0,0-1-1,0 1 1,0-1-1,0 1 1,0 0 0,0-1-1,0 1 1,0-1 0,-1 1-1,1-1 1,0 1-1,0 0 1,-1-1 0,1 1-1,0-1 1,-1 1 0,-5 5 157,0-1 0,0 0 0,0-1 0,0 0 0,-1 0 0,1 0 0,-1 0 0,-9 2 0,-11 7 122,-7 2-263,0-1 1,-1-1-1,-1-2 0,-65 11 0,-57 3-1065,53-11-3961,100-14 3569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08.8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1863 579 8448,'-10'-52'5302,"6"46"-5026,-6-4-40,0 2-1,0-1 1,-1 1-1,0 1 1,-16-9-1,-63-26-90,70 34-119,-236-99 1,154 69 378,-209-45 0,256 71-187,-1 4-1,0 1 1,-107 3-1,128 5-73,0 3-1,1 1 0,-1 1 0,1 2 1,0 2-1,1 1 0,-48 23 0,49-19-87,0 2 0,2 2-1,0 1 1,2 1 0,0 1-1,-46 49 1,65-60-30,0 1 0,1 0 0,1 0 1,0 1-1,0 0 0,2 0 0,0 1 0,0 0 0,-3 19 1,2-1 12,1 0 1,2 1 0,2 32 0,2-23 132,2-1-1,2 0 1,1 0-1,3-1 1,15 47-1,-18-69-23,1 0-1,1-1 1,0 0-1,2 0 1,0-1 0,0-1-1,2 1 1,0-2-1,26 26 1,-22-27-23,0 0 0,1-1 0,1 0 1,0-2-1,0 0 0,1-1 0,1-1 1,36 11-1,-25-12-10,0-1-1,0-2 1,0-1-1,0-1 1,57-4 0,162-37 264,-159 21-317,-2-5 0,156-61 0,126-94-35,-300 142-38,222-118-83,-19-19 263,-261 164-94,0 0-1,-1-1 1,0 0 0,-1-1-1,0 0 1,-1-1 0,15-23-1,-22 31-58,-1 0 1,0-1-1,0 1 0,0-1 0,0 1 1,-1-1-1,0 0 0,1-4 0,-2 6-16,0 0 1,0 1-1,0-1 0,-1 1 0,1-1 0,-1 0 1,1 1-1,-1-1 0,0 1 0,0-1 0,0 1 1,0 0-1,0-1 0,-1 1 0,1 0 0,-4-4 1,0 0-3,-1 1 0,0 0 1,0 0-1,0 1 1,-1-1-1,0 2 0,-12-7 1,-58-18-32,74 27 31,-92-27-132,-187-27 0,232 47 60,-90-13-59,-277-4 0,343 27 129,1 3 1,0 4 0,-78 19-1,98-15 5,1 2-1,1 3 1,0 2-1,-84 47 1,114-55 5,0 2 1,1 0-1,1 2 1,-20 18-1,28-22-11,0 1 0,1-1-1,0 1 1,1 1-1,1 0 1,-14 29 0,15-24 6,0 1 0,1 0 1,1 0-1,1 1 0,1-1 1,-1 28-1,4-35 32,0 0 0,1 0 0,0 0 0,1 0 0,0 0 0,1-1 0,1 1 0,0-1 0,1 0 0,0 0 0,9 15 0,-4-12 40,0 0 0,1-1 0,1 0 0,0-1 0,1 0 0,0-1 0,1 0 0,0-2 0,1 1 0,0-2 0,1 0 0,30 13 0,-9-10 66,-1-2 0,1-1-1,1-2 1,38 2 0,164-4 293,-141-12-340,0-3 0,0-5 1,-2-4-1,0-4 1,100-39-1,234-118-59,-399 166-34,169-80 1,2-19 25,-179 97-14,0-2 0,-1 0 0,-1-2 0,-1 0 0,30-38 0,-44 49-12,0-1 1,0 0-1,-1-1 0,-1 0 1,8-18-1,-11 23-3,0 0-1,-1 0 0,0 0 1,0-1-1,0 1 0,-1 0 1,0 0-1,0-1 0,-1 1 1,1 0-1,-1 0 0,-3-9 1,0 4-10,-1 1-1,1 0 1,-2 0 0,0 0 0,0 1 0,0 0-1,-1 0 1,-1 0 0,1 1 0,-1 0 0,-1 1 0,-12-10-1,-4 0-25,0 2-1,-1 0 1,-43-17-1,18 13 3,0 2-1,-2 2 1,-61-10-1,28 13-9,-108-1 0,125 12 20,1 4 1,-1 2-1,-80 17 1,70-4-19,0 4 1,-104 43 0,-150 85 12,274-119 29,2 3 1,2 2-1,-75 63 0,88-60-2,1 2-1,2 1 1,2 2 0,-41 64-1,63-85 7,1 1 0,-17 38 0,28-53 1,-1 1 0,2-1 0,-1 1 0,1 0 0,0 0 0,1 0 0,0 0 1,1 0-1,1 17 0,1-17 9,0 0 1,1 0-1,0 0 1,0 0-1,1-1 1,0 1 0,1-1-1,0 0 1,0 0-1,1-1 1,0 0-1,1 0 1,0 0-1,0-1 1,12 10-1,-3-5 29,0-1 0,1 0 0,1-1 0,0 0 0,0-2 0,1 0 0,22 5 0,-2-2 20,0-2-1,54 5 1,6-7 44,140-7 0,107-31 70,-242 19-147,-2-5 1,168-49-1,-151 22 12,174-91-1,-142 48-53,-130 74 9,-1-2 1,0 0-1,20-22 0,-36 33 9,0-1-1,0 1 0,0-1 1,-1 1-1,1-1 0,-1 0 1,-1-1-1,1 1 0,-1 0 1,0-1-1,0 0 0,0 1 0,-1-1 1,0 0-1,0 0 0,0 1 1,-1-1-1,0-10 0,-1 11 1,0 0 0,0 0 0,-1 1 0,1-1 0,-1 0-1,0 1 1,0-1 0,-1 1 0,-4-7 0,2 5-6,0 0 0,-1 0 0,0 0 0,0 1 0,0 0 0,-12-7 0,-4-1-14,-1 2-1,-1 1 1,0 0-1,0 2 1,-1 1-1,1 1 1,-2 1-1,-26-2 1,-20 2-27,-120 5 1,82 6-27,-213 42 0,241-29-61,1 4-1,1 4 0,-84 41 1,-20 25-2170,73-22-2735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1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10496,'7'0'1671,"0"1"-1,0 0 1,10 2 0,23 10 1491,-22-4-2547,0 0 0,17 12 0,-16-8-451,0 1 1,-2 1-1,0 1 1,-1 0-1,0 1 1,-1 1-1,18 29 1,-4 1-94,-3 0 1,21 53 0,-29-55 0,-2 1 0,20 95 0,-6 98-806,-22-61-1539,-11-62-2158,-1-86 2080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12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23 7552,'-16'-17'11064,"16"16"-10834,0 0 1,0 1-1,-1-1 0,1 1 0,0-1 1,0 1-1,-1-2 0,33 633 1159,-10-305-997,-13-171-375,36 600 100,-38-665-83,72 766-164,-63-737 140,74 667 102,-73-262-53,-17-423-214,0-100 150,0 0 0,1 0 0,-1 0 0,0 0 0,0 0 0,1-1 0,-1 1 0,1 0 0,-1 0 0,1 0 0,-1 0 0,1 0 0,0-1 0,-1 1 0,1 0 0,0 0 0,0-1 0,-1 1 0,1-1 0,0 1 0,0-1 0,0 1 0,0-1 0,0 1 0,0-1 0,0 0 0,0 1 0,0-1 0,1 0 0,4 1 29,-1 0 0,1 0 1,11 0-1,324-27 479,-170 8-238,160-27 614,-28 3-494,-240 35-384,168-13-87,12 10 171,308-11 768,15 28-101,-91 38-286,-289-24-318,319 38-127,-244-27 75,277-4 565,-179-32-472,-143 0-165,250-4 3,206-20-27,-311 9 0,73-5-40,101-3 11,1029-39 151,-652 26-143,-41 23 7,-2 26 41,-313-3 29,226 3 62,-5 5-523,-3 0-177,-686-12 509,583 10-792,64-11-938,-388-2 582,508 7-6624,-695 1 4986,-15 1-970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14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295 934 7168,'1'-1'564,"0"0"-1,-1-1 1,1 1 0,-1-1-1,1 1 1,-1-1 0,0 0 0,1 1-1,-1-1 1,0 1 0,0-1-1,0 1 1,0-1 0,-1 0 0,1 1-1,0-1 1,-1 1 0,1-1 0,-1 1-1,1-1 1,-1 1 0,-1-3-1,-10-11-94,6 10-202,0 0-1,0 1 0,0-1 1,0 1-1,-1 0 1,0 1-1,0 0 1,0 0-1,0 0 1,-9-2-1,13 5-245,-1-1 0,1 1 0,0 0 0,0 0 0,-1 0 0,1 0 0,0 0 0,0 1 0,-1-1 0,1 1 0,0 0 0,0 0 0,0 0 0,0 0 0,0 1 0,0-1 0,0 1 0,1 0 0,-1 0 1,1 0-1,-1 0 0,1 0 0,-1 0 0,1 1 0,0-1 0,-2 4 0,-2 5-11,0 0 1,0 0-1,1 1 1,1-1-1,0 1 1,0 0-1,-1 13 1,-1 8-45,-1 46 0,7 120-281,1-176 256,9 43 0,-8-58 60,0-1-1,0 1 1,1 0 0,0-1-1,1 0 1,-1 0-1,1 0 1,1 0-1,5 7 1,-8-12 9,1 1 0,-1-1-1,0 0 1,1 0 0,-1 0 0,1 0 0,0-1-1,0 1 1,0-1 0,-1 0 0,1 1 0,0-1-1,1-1 1,-1 1 0,4 0 0,-2 0 7,0-1 1,0 0-1,0-1 0,0 1 1,0-1-1,-1 0 1,1 0-1,0 0 1,5-3-1,-2 1 86,0-1 0,0 0 1,0-1-1,-1 0 0,0 0 0,0 0 1,0-1-1,0 0 0,-1 0 0,10-13 1,-11 10-14,0 0 0,-1 0 1,1 0-1,-2-1 1,1 1-1,-2-1 0,1 0 1,-1 0-1,-1 0 1,1-20-1,-2-6 38,-9-60-1,8 80-102,-41-198 139,-19 3-152,22 78-81,-143-406-443,182 537 507,-2-1-22,1-1-1,-1 0 1,1 1-1,0-1 1,0 0-1,0-7 1,6 20-165,6 25 201,12 59 1,-3-8 24,143 373 72,46-18-175,-111-237 84,-16-33 61,-78-161-96,-1-3-207,0 1-1,1 0 1,0-1-1,4 6 1,-6-14-155,-1 0 0,-1 0 1,1 0-1,0 0 0,0 0 1,-1 0-1,1-1 1,-1-3-1,1-4-746,4-19-2949,4 6-712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15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40 7424,'-3'-7'1238,"2"4"-922,1 1-1,-1 0 1,0 0 0,0 0-1,0 0 1,0 0 0,0 0-1,0 1 1,-1-1 0,1 0-1,-1 1 1,-11-8 5265,25 19-4343,-1 3-960,-1 2-1,-1-1 1,0 1 0,0 1 0,11 31 0,-9-21-52,145 365 2435,-131-320-2256,55 175 1175,-62-180-943,17 121 0,-27-115-503,-4 0 0,-6 101 0,-2-132-145,-1 0 0,-2-1 0,-2 0 0,-2 0 0,-27 66 0,35-98-412,-25 51 896,13-33-2522,-1-7-4960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0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19 7552,'-30'-18'10778,"37"32"-10697,0 1-1,-1 0 1,5 18 0,-2-5-52,35 130 474,-5-16-57,50 88 73,15-7-30,-95-205-429,0 0-1,1-1 1,0 0 0,2 0-1,23 26 1,-34-42-9,0 0 1,-1 0 0,2 0-1,-1 0 1,0-1 0,0 1-1,0 0 1,0 0-1,0-1 1,1 1 0,-1 0-1,0-1 1,1 1 0,-1-1-1,0 0 1,1 1 0,-1-1-1,0 0 1,1 0 0,-1 0-1,1 0 1,1 0-1,-2-1 10,1 0-1,-1 1 1,0-1-1,1 0 1,-1 0-1,0 0 1,0 0-1,0 0 0,1 0 1,-1 0-1,-1-1 1,1 1-1,0 0 1,0-1-1,0 1 0,0-3 1,3-5 158,-1-1 1,0 0-1,0 0 0,1-18 1,-1-2 44,-2 0 0,-3-51 0,-15-59-72,9 86-174,4 19-86,-75-423-1160,77 451 786,-1-15-3121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1.1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18 9600,'-1'-1'371,"0"0"0,0-1 0,0 1-1,0 0 1,-1 0 0,1-1 0,0 1 0,0 0 0,-1 1 0,1-1 0,0 0 0,-1 0 0,1 0 0,-1 1 0,1-1 0,-1 1 0,0-1-1,1 1 1,-3-1 0,3 2-293,-1-1 0,1 0 0,0 1-1,-1-1 1,1 1 0,0-1-1,0 1 1,0-1 0,-1 1 0,1 0-1,0 0 1,0 0 0,0-1 0,0 1-1,0 0 1,0 0 0,1 0 0,-1 1-1,0-1 1,0 0 0,1 0-1,-1 0 1,1 0 0,-1 1 0,1 0-1,-4 8-48,1-1-1,1 1 0,0-1 0,0 1 0,0 16 0,3 54 132,0-63-94,10 189 627,54 294 1,-52-436-719,2-1 0,33 87 0,-40-130 33,1 0 0,2-1 0,0 0 0,15 19 0,-19-28-48,2 0 0,-1-1 0,1 0 0,1 0 0,-1-1 0,2 0 0,-1 0 0,15 7 0,-22-14-143,-1 1 0,1-1 0,0 0 0,0 0 1,0 0-1,0 0 0,0 0 0,0-1 0,0 1 0,0-1 0,0 0 0,0 0 0,0 0 0,0-1 1,0 1-1,0 0 0,0-1 0,0 0 0,0 0 0,0 0 0,0 0 0,-1 0 0,1-1 1,0 1-1,-1-1 0,1 0 0,-1 0 0,0 0 0,1 0 0,-1 0 0,0 0 0,0 0 0,2-4 1,14-21-4010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1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66 929 9216,'3'7'632,"0"0"0,1 0 0,-1-1 0,1 0 0,1 1 0,-1-1 0,1-1 0,7 8 1,-9-11-518,-1 0 0,1 0 1,-1 0-1,1-1 1,0 1-1,0-1 0,0 0 1,-1 0-1,1 0 1,0 0-1,0 0 0,1-1 1,-1 1-1,0-1 1,0 0-1,0 0 0,0 0 1,0 0-1,0-1 1,0 1-1,0-1 0,0 0 1,4-1-1,2-2 19,0 0 0,-1-1 0,1 0 0,-1 0 0,0-1 0,0 0 0,-1 0 0,1-1 0,-2 0 0,1 0 0,-1-1 0,0 0 0,0 0 0,-1 0 0,5-12 0,-5 10-55,-1 0 0,0-1 0,0 0 1,-1 0-1,-1 0 0,0 0 0,0 0 0,-1-1 0,-1 1 0,0 0 0,-1-15 0,-4-20-14,-2 0 0,-1 1 0,-3 0-1,-1 0 1,-3 1 0,-34-73 0,-93-127-28,85 148 320,42 80-94,9 15-165,6 1-96,-1 1-1,1-1 0,0 1 0,0-1 0,0 0 1,0 1-1,-1-1 0,1 1 0,0-1 0,0 1 1,0-1-1,0 1 0,0-1 0,0 1 0,0-1 1,0 1-1,0-1 0,1 2 0,0 4-15,1 1 1,0-1-1,1 1 0,0-1 0,0 0 0,0 0 0,6 8 0,1 3 24,102 187 9,111 286-1,-136-287-1708,-78-189 891,-9-14 749,1 0 1,-1 0 0,0 1-1,0-1 1,0 0-1,1 0 1,-1 0-1,0 0 1,0 0-1,0 0 1,1 0-1,-1 0 1,0 1 0,0-1-1,0 0 1,1 0-1,-1 0 1,0 0-1,0 0 1,1 0-1,-1 0 1,0 0-1,0 0 1,0 0 0,1-1-1,-1 1 1,0 0-1,0 0 1,0 0-1,1 0 1,-1 0-1,0 0 1,0 0-1,1-2-222,0 1 0,0-1-1,0 1 1,-1-1 0,1 1 0,-1-1-1,1 1 1,-1-1 0,0 1-1,1-1 1,-1 0 0,0 1-1,0-1 1,0-2 0,0-12-3648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2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11 155 10368,'-10'3'6952,"35"-11"-5339,184-61-835,-77 22-874,-96 37-1297,65-8 0,-96 17 1166,32-3-2242,-2 4-1648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2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9856,'1'1'3205,"24"43"90,4 4-1543,43 59 1,-12-36-1185,-23-29 1,34 52 0,-28-22 341,65 146-1,-87-163-735,-2 0 1,-2 1-1,15 90 1,-21-59-1719,1 148 1,-12-212 685,-1-13 18,1-1 0,0 0 0,1 0 0,0 1-1,3 10 1,0-9-2610,19-20-5894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2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11520,'-4'8'7007,"8"-4"-6463,1-1-32,4 2-352,0-5-64,4 0-96,5 0 0,9 4 64,5 4-384,2 4-192,2 0-1120,0 3-543,0 6-2625</inkml:trace>
  <inkml:trace contextRef="#ctx0" brushRef="#br0" timeOffset="1">95 380 10368,'5'0'3936,"4"0"-3040,3-3 160,-3 3-161,4 0-575,10-5-96,13 2-736,13 3-224,4 0 385,5 0-1953,1 0-736,-2-4-736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3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35 8704,'-5'-2'922,"1"0"0,-1 1 0,1-1 0,-1 1 1,1 0-1,-1 0 0,0 0 0,0 0 0,1 1 0,-8 0 0,11 0-855,0 1 0,0-1-1,0 0 1,0 0-1,0 1 1,0-1-1,0 1 1,0-1 0,0 1-1,0-1 1,0 1-1,0 0 1,0-1-1,1 1 1,-1 0-1,0 0 1,0-1 0,1 1-1,-1 0 1,1 0-1,-1 0 1,0 0-1,1 0 1,0 0 0,-1 0-1,1 0 1,0 0-1,-1 1 1,0 5-10,-1-1 1,1 0-1,0 9 0,-1 48 375,3-1 0,18 119 0,-12-141-149,1-1 0,2 0-1,2-1 1,21 49-1,-24-68-209,1 0 1,0-1-1,1 0 0,1 0 0,1-1 0,0-1 0,2 0 0,-1-1 0,32 24 0,-39-34-22,2 0 0,-1 0 0,0-1 0,1 0 0,0 0 0,0-1 0,0 0 0,14 2 0,-17-4 35,1 0 0,0 0 0,-1-1 1,1 0-1,-1-1 0,1 0 0,0 0 0,-1 0 0,1 0 0,-1-1 1,0 0-1,11-6 0,-7 2 31,0 0 1,-1 0 0,0-1-1,0-1 1,-1 0-1,0 0 1,0 0-1,-1-1 1,0 0 0,-1-1-1,0 1 1,0-1-1,-1 0 1,4-12 0,2-6 38,-2 0 0,-2-1 0,0 0 0,3-36 0,4-105 234,-14 143-370,-1-1 0,-2 1 0,0-1 0,-9-32 0,9 51-41,1 0 0,-1 0 0,-1 1 0,1-1 0,-2 1 0,1-1 0,-1 1 0,0 1 0,-1-1 0,0 1 0,0 0 0,0 0 0,-1 0 0,0 1-1,-1 0 1,1 1 0,-1 0 0,0 0 0,-11-5 0,0 2-211,0 1 0,0 1 0,-1 1 0,1 0 0,-29-2 1,16 4-1099,0 2 0,-56 5 0,88-4 1312,-8 1-849,1-1 0,-1 1 0,1 1-1,-1 0 1,-13 5 0,20-7 630,0 0 0,0 1 1,1-1-1,-1 1 0,0-1 1,1 1-1,-1-1 1,1 1-1,-1-1 0,0 1 1,1 0-1,0-1 0,-1 1 1,1 0-1,-1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4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 10368,'-3'2'7349,"12"5"-5472,0-5-1656,1 0 0,-1-1 0,1 0 0,0 0 0,0-1 0,11-2 0,8 1 56,252-12-400,-259 9-1254,-18 3 573,0 0 1,0 0 0,0 1-1,0-1 1,0 1 0,0 0-1,0 0 1,8 1 0,-3 3-2989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2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1676 8448,'12'0'3138,"-6"1"-1732,0-1 1,1 0 0,10-2-1,-16 1-1264,1 1 0,0 0 0,-1-1 0,0 1 0,1-1 0,-1 0-1,1 1 1,-1-1 0,0 0 0,1 0 0,-1 0 0,0 0 0,0 0-1,0 0 1,0 0 0,1-1 0,-2 1 0,1 0 0,0 0 0,1-2-1,4-15 243,-1 1 0,0-1 0,-2 0 0,0 0 0,1-26 0,-1 19-197,3-61-141,-2-1-1,-5 1 1,-4-1 0,-3 1 0,-4 0-1,-26-95 1,21 126-345,-43-97 1,-39-46-329,68 140 555,-68-116-4,37 69 77,51 87 18,-14-17 0,24 33-25,1 19-90,4 0 138,1 1-1,1-2 1,0 1-1,1 0 1,12 18-1,55 76 474,-11-18-148,70 154 249,-13 13-512,-70-147-173,112 274-2054,-115-273-1642,-53-129 2124,1 2-843,-6-24 1,5 3-1138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4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17 7552,'-6'8'7332,"6"-7"-7220,1-1 26,0 1 1,-1 0-1,1-1 0,0 1 0,-1 0 0,1-1 0,0 1 0,0-1 0,0 1 0,0-1 0,0 0 0,-1 1 0,1-1 0,0 0 0,0 0 0,2 1 0,12-2 631,0-1-1,1 0 1,27-9-1,-28 7-504,0 0-1,1 1 1,30-2-1,-29 5-236,-13-1-303,1 1 0,0 0 0,0 0 0,0 0 0,-1 0 0,1 1-1,0 0 1,0 0 0,-1 0 0,1 0 0,-1 1 0,8 3 0,11 12-5415,-10-6 1697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5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9600,'0'-4'4384,"9"-4"-1633,-5 4-1695,5-1-64,3 2-352,6-1-160,5-1-256,4 2-160,9 3 32,9 0-288,3 0-32,1-4-1216,1-4-480,-2-8-3135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5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14 212 10112,'-14'-13'9538,"15"13"-9429,40-58 1366,-27 37-849,24-28-1,-32 43-521,0 0 1,0 0-1,1 0 0,0 1 0,0 0 1,0 0-1,1 1 0,9-4 0,-9 4 174,0 1 0,0 0-1,1 0 1,-1 1 0,17-2-1,-23 3-217,0 1 0,0 0 1,-1 0-1,1 1 0,0-1 0,0 0 0,-1 0 0,1 1 0,0-1 0,-1 1 0,1 0 0,0-1 0,-1 1 1,1 0-1,-1 0 0,1 0 0,-1 0 0,0 0 0,1 0 0,-1 1 0,0-1 0,0 0 0,0 1 0,0-1 1,0 1-1,0-1 0,0 1 0,0-1 0,-1 1 0,1 0 0,0-1 0,-1 1 0,0 0 0,1-1 0,-1 4 1,2 15 80,-2-1 0,0 0 0,-1 1 0,0-1 0,-8 31 0,-2 31-159,10-70 10,0 1 0,2-1 1,-1 1-1,5 22 0,-3-27-20,1 0 1,-1-1-1,1 1 1,0 0-1,1-1 1,0 1-1,0-1 1,0 0-1,1-1 1,-1 1-1,2-1 0,10 10 1,5 1-111,0-2 0,31 17 0,-23-15 72,7 5 20,-1 1-1,0 1 1,54 50-1,0 19 143,-68-69 133,-2 0 0,20 32 1,-36-50-109,0 1 0,0-1 0,-1 0 0,1 1 0,-1 0 0,0-1 0,1 9 0,-3-11-47,1 0 0,-1 1 0,0-1 0,-1 1 0,1-1 1,0 0-1,-1 1 0,0-1 0,0 0 0,0 0 0,0 0 0,0 0 0,-4 6 0,-1 2-62,-1 0 0,0-1 0,-1 0 0,0-1 0,-1 1-1,0-1 1,0-1 0,-1 0 0,0 0 0,0-1 0,-1-1 0,-11 7 0,-28 9-439,-54 17 1,-55 10-1491,146-46 1583,7-1 64,-14 3-633,20-5 770,-1 1 1,1-1 0,-1 0 0,0 0-1,1 0 1,-1 0 0,1 0 0,-1 0 0,0 0-1,1 0 1,-1 0 0,1 0 0,-1-1 0,1 1-1,-1 0 1,0 0 0,1 0 0,-1-1-1,1 1 1,-1 0 0,1-1 0,-1 1 0,0-1-1,1 1 10,0-1 0,0 1 0,0-1 0,0 1-1,0-1 1,0 1 0,0-1 0,0 1-1,0 0 1,0-1 0,0 1 0,0-1 0,0 1-1,0-1 1,1 1 0,-1 0 0,0-1 0,0 1-1,0-1 1,1 1 0,-1 0 0,0-1 0,1 1-1,-1 0 1,0-1 0,1 1 0,-1 0 0,0-1-1,1 1 1,0 0 0,16-10-2841,16 2-1980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6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1137 9984,'10'5'1519,"0"0"0,0-1 0,17 5 0,-17-6-982,1-1 0,1 0 1,-1-1-1,0 0 0,0-1 0,19-1 0,-25 1-392,1-1 0,0 0-1,-1 0 1,1 0 0,-1-1 0,1 0-1,-1 0 1,0 0 0,0-1 0,0 0-1,0 0 1,0 0 0,0 0 0,-1-1-1,1 0 1,-1 0 0,0 0-1,-1 0 1,1-1 0,-1 1 0,0-1-1,0 0 1,0 0 0,0 0 0,2-8-1,1-10 114,0-1-1,-1 0 0,-2 0 0,1-31 1,-7-100-25,-3 83-258,-4 0 0,-3 1 1,-4 0-1,-2 1 0,-48-113 0,2 50-32,16 36 45,49 93-132,5 8 58,1 6 81,1 0 0,-2 1 1,0-1-1,0 1 0,5 16 0,4 11-24,17 31-51,31 74-75,-49-110 156,87 220 45,-70-186-27,67 107 0,15-11-509,-94-141 33,-14-19 175,-1 1 0,0 0-1,1 0 1,-1 0 0,-1 0 0,5 7 0,-33-50-13275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6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68 12288,'-7'2'6252,"23"0"-4723,117-24 756,81-8-2154,-26 24-3724,-82 4-3849,-59-2 1778,-9-4 1926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7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62 9856,'-6'2'1204,"-15"3"7165,29-11-8086,0-1 1,1 1 0,0 1 0,0-1-1,0 1 1,1 1 0,-1 0 0,1 0-1,20-4 1,-9 4 188,-1 0 1,38-1-1,-54 5-373,1-1 0,0 2 0,-1-1 0,1 0 0,-1 1 0,1 0-1,0 0 1,-1 0 0,1 1 0,-1-1 0,0 1 0,0 0 0,0 1 0,0-1-1,0 1 1,0-1 0,0 1 0,6 7 0,-8-6-46,1 0 0,-1 1 1,0-1-1,0 1 0,0-1 1,0 1-1,-1 0 0,0 0 0,0 0 1,0-1-1,0 10 0,-1 7 90,-4 31 0,2-31-49,-2 21 61,-3 56 88,7-80-236,0 0 0,2 1 0,3 22 0,-4-36 9,1 0 0,-1 0 0,1 0 0,0 0 0,1 0 0,-1 0 0,1-1-1,0 1 1,0-1 0,0 1 0,0-1 0,1 0 0,0-1 0,0 1 0,0-1 0,0 1 0,1-1 0,-1 0 0,1-1-1,0 1 1,-1-1 0,1 0 0,0 0 0,1 0 0,-1-1 0,0 0 0,10 1 0,-6-1-302,1 0 1,0-1 0,0 0-1,0-1 1,0 0-1,13-3 1,-13 1-1019,0 1 1,-1-2-1,1 1 1,-1-2-1,0 1 1,9-6-1,10-9-4221,0-5 800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8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11648,'32'0'8549,"5"-2"-6589,42 0-2080,-40 2 451,18 1 130,74-10 0,-73 2-1377,1 2-4050,-16 2-2101,-20 2 3158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8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10112,'1'-3'4130,"4"3"-2250,4 8-1027,1 4-349,-1 0-1,0 0 1,-1 1-1,12 24 1,20 61 25,-25-60-322,65 221 632,-21 6-314,6 24-145,-62-278-399,2 9-249,8 21-1,-11-37-27,0 1 0,0-1 0,0 0 0,0 0 0,1 0-1,0 0 1,-1-1 0,1 1 0,1-1 0,5 6-1,-8-8 9,1 0 0,-1 0-1,1-1 1,-1 1 0,1 0-1,0-1 1,-1 1-1,1-1 1,3 1 0,-3-1-342,0 1 0,0-2 0,0 1 0,0 0 1,0 0-1,0-1 0,0 1 0,0-1 0,-1 1 1,1-1-1,0 0 0,0 0 0,3-1 0,13-12-3332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9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29 270 9472,'-2'0'292,"1"-1"0,-1 0 0,0 0 1,1 0-1,-1 0 0,1 0 0,-1-1 1,1 1-1,0 0 0,-1-1 0,1 1 1,0 0-1,0-1 0,0 0 0,0 1 1,0-1-1,0 0 0,1 1 0,-1-1 1,0 0-1,1 0 0,0 0 1,-1 1-1,1-4 0,-1-5 124,0 0 0,1 0 0,2-14 0,-1 17-192,-1 0-119,1 0 0,1 0 0,-1 0 1,1 1-1,0-1 0,1 1 0,-1-1 0,1 1 0,0 0 0,1 0 0,0 0 0,0 0 0,0 1 1,1-1-1,5-4 0,-3 4 27,0 0 1,1 0 0,0 1-1,0 0 1,0 0 0,1 1 0,-1 0-1,1 1 1,0 0 0,16-3-1,-1 1 248,0 1 0,0 2 0,1 0 0,33 3 0,-49-1-209,1 1 0,0 1 1,0-1-1,-1 2 0,1-1 1,-1 1-1,1 1 1,-1 0-1,0 0 0,-1 1 1,1 0-1,-1 0 1,14 12-1,-18-12-82,1 1 0,-1-1 1,-1 1-1,1-1 0,-1 1 0,0 0 1,0 0-1,0 1 0,-1-1 0,2 10 1,0 2-3,-1 0 0,1 31-1,-3 6-11,-3 1 0,-13 82-1,-5 67 3,19-166-234,2-1 1,2 1 0,9 50-1,-11-84 148,0-1 0,0 1-1,0-1 1,1 1 0,0-1-1,0 0 1,0 0 0,0 0 0,0 0-1,1 0 1,0 0 0,0 0-1,0-1 1,0 0 0,0 1 0,1-1-1,-1 0 1,1-1 0,0 1-1,0-1 1,0 0 0,0 1-1,1-2 1,-1 1 0,0-1 0,1 1-1,-1-1 1,1 0 0,-1-1-1,6 1 1,16 0-627,-1 0-1,1-2 1,38-7-1,77-21-7872,-141 29 8482,43-11-4714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29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1008 10752,'-8'11'8319,"16"-19"-8025,-1 0 0,0-1 0,-1 0 0,0 0 0,9-20-1,2-2 243,-1 5 272,24-55 0,-36 71-687,0-1-1,-1-1 1,0 1 0,-1 0 0,-1-1 0,0 1 0,0-1 0,-2-19 0,-10-55-30,-35-134-1,-15 23-82,50 169 3,-2 1 1,-1-1-1,0 2 0,-32-42 0,38 61-33,8 7 21,0 0-1,0 0 1,0 0 0,0 0 0,0 0 0,0 0 0,-1 0 0,1 0 0,0 0 0,0 0 0,0 0 0,0 0 0,0 0 0,0 0 0,0 0-1,0 0 1,0 0 0,0 0 0,0 0 0,0 0 0,-1 0 0,1 0 0,0 0 0,0 0 0,0 0 0,0 0 0,0 1 0,0-1 0,0 0-1,0 0 1,0 0 0,0 0 0,0 0 0,0 0 0,0 0 0,0 0 0,0 0 0,0 0 0,0 0 0,0 1 0,0-1 0,0 0-1,0 0 1,0 0 0,0 0 0,0 0 0,0 0 0,0 0 0,0 0 0,0 0 0,5 20-124,56 159-65,-41-131 194,43 76 0,13-5-4,1 3 0,79 165-53,-128-239-338,-20-34-707,0 0 0,-1 0-1,10 25 1,-53-69-10128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3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0 312 11264,'5'0'4224,"0"0"-3296,9-3 671,-9 3 33,8-5-480,6-3-96,15-5-480,4-4-128,10-4-256,-2 0-128,2-4-32,0-1-256,-1 0-96,1-2-864,5-3-384,-1 2-640,-10-1-319,1 1-2305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0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66 11520,'0'5'5247,"9"-5"-3839,-4 0 0,4-5-224,4-2 0,4-1-512,5 1-160,5-2-320,5 1-128,13 1-32,7 2-480,7 5-160,4 0-1024,-6 0-480,-3 0-1695,-2-4-705,2-7 448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0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10368,'2'-12'6257,"-1"11"-6006,11 16 1667,15 30-1529,38 81 1,-46-85-305,22 51 51,-5 2 0,-3 1 0,22 114 0,-4-10 196,-28-117-3747,-17-109-6984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0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11 107 11136,'-9'3'7445,"7"-3"-7054,15-6 2322,59-11-2134,80-7 0,-75 13-505,43-3-919,22-3-2609,-60 4-807,-46 6 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1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413 148 9216,'-40'-48'9327,"25"30"-8021,13 14-1117,-1 1 0,0-1 0,0 0 0,0 1 0,0 0 0,-1 0-1,1 0 1,-1 0 0,-6-3 0,-10-3 298,0 1-1,0 1 1,-27-6 0,34 10-250,-1 1 0,1 1-1,-1-1 1,0 2 0,1 0 0,-17 2 0,25-1-238,1 0 0,-1 0 0,1 1 0,-1-1 0,1 1 0,-1 0 0,1 0 0,0 0 0,0 1 0,0-1 0,0 1-1,0 0 1,1 0 0,0 1 0,-1-1 0,1 1 0,0 0 0,0-1 0,1 1 0,-1 0 0,1 1 0,0-1 0,0 0 0,-1 6 0,-1 1-6,2 0 1,0 1-1,0-1 0,1 0 1,0 1-1,1-1 1,0 0-1,3 22 1,-1-23 9,0 0-1,0 0 1,1 0 0,0-1-1,0 1 1,1-1 0,1 0-1,-1 0 1,1 0 0,1 0-1,0-1 1,0 0 0,0-1-1,1 1 1,1-1 0,-1 0-1,1-1 1,0 0 0,18 11-1,-15-12 60,0 1-1,1-1 0,0-1 1,0 0-1,18 3 1,-25-6-31,-1 0-1,0-1 1,1 0 0,-1 0 0,1 0 0,-1 0 0,0-1 0,1 1 0,-1-1 0,0 0 0,0 0 0,1-1-1,-1 1 1,0-1 0,0 0 0,-1 0 0,1 0 0,0-1 0,5-4 0,-4 2 19,0-1 0,0 0 0,-1 0 1,0 0-1,0-1 0,0 1 0,-1-1 0,0 0 1,3-8-1,1-8 126,5-37 1,-8 36-31,10-30-1,-10 46-113,0 10-14,2 18-14,-6-19-4,6 25-55,5 26 16,3 0 1,23 59-1,65 97 203,-19-43-520,-21-28-1078,6 14-5825,-54-126 1905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4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219 327 7936,'-18'-107'5979,"15"77"-4472,-2 0 0,-1 1 0,-1 0 0,-20-50 0,27 78-1455,-1-1 0,0 1-1,1-1 1,-1 1 0,0 0-1,0 0 1,0-1 0,0 1 0,0 0-1,-1 0 1,1 0 0,0 0 0,0 0-1,-1 0 1,1 1 0,-1-1 0,1 0-1,-1 1 1,1-1 0,-1 1 0,1-1-1,-1 1 1,1 0 0,-1-1 0,1 1-1,-1 0 1,0 0 0,1 0 0,-1 1-1,1-1 1,-1 0 0,1 0 0,-1 1-1,1-1 1,-1 1 0,1 0-1,-1-1 1,1 1 0,-1 0 0,1 0-1,0 0 1,0 0 0,-1 0 0,1 0-1,0 0 1,-2 2 0,-1 3-29,-1 0 1,1 1-1,0 0 0,1-1 1,-1 1-1,-2 9 1,-12 46-19,14-44-9,-8 35-20,2-1 0,3 2 0,-2 91 0,11-75-17,2 0 0,19 94 1,-19-140 24,2 0 1,1-1 0,0 1 0,2-2 0,13 26 0,-16-37 10,0 0 0,1-1 0,1 0 0,0 0 0,0 0 1,1-1-1,0 0 0,1-1 0,0 0 0,0-1 0,19 11 0,-10-9 62,0 0 0,0-1 0,1-2 0,0 0 0,21 4 0,-29-8-3,-1-1 0,0 0 1,1 0-1,-1-1 0,0 0 0,1-1 1,-1-1-1,0 0 0,0 0 1,21-8-1,-26 7 35,-1 0 0,0 0-1,0-1 1,0 0 0,0 0 0,0 0 0,-1 0 0,0-1-1,0 1 1,0-1 0,0 0 0,-1-1 0,0 1 0,0 0 0,0-1-1,2-9 1,2-4 114,-2 1-1,-1-1 0,5-38 1,-5 16-30,-3-55 0,-2 76-141,-1 0 0,0 0 0,-2 0 0,-12-36 0,0 16-39,-1 1 0,-3 0 0,-1 2-1,-1 1 1,-54-66 0,17 36-761,-125-109 1,164 160 161,15 12-198,1-1-1,-1 1 0,1-1 0,-7-8 1,41 11-9297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4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13568,'-7'2'8384,"14"1"-6872,15 4-1931,1-4 582,0 0 1,45-1-1,47-11-267,-82 6-85,-26 2-229,-1 1 0,1 0 0,0 0 0,-1 0 0,9 2 0,-12-1-367,0 0 1,0 0-1,1 0 1,-1 1-1,0-1 1,0 1 0,4 3-1,6 3-3689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4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5 171 10880,'-4'3'4128,"4"-6"-3200,9-13 639,0 4 65,4-8-608,4-4-192,10 0-480,0 5-160,4 2-128,-4 2-480,0 3-192,3 8-960,2 1-416,4-2-3199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5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84 10240,'-39'6'11304,"44"-9"-10545,18-10-561,1 1 0,0 0 1,1 2-1,0 1 0,0 1 0,32-6 0,-48 12-146,-1 0 235,1 1-1,-1-1 1,17 1 0,-23 0-217,-1 1 0,0 0 0,1 0 0,-1 0 1,0 1-1,1-1 0,-1 0 0,0 0 0,0 1 0,1-1 1,-1 1-1,0-1 0,0 1 0,0-1 0,1 1 1,-1 0-1,0 0 0,0 0 0,0-1 0,0 1 0,0 0 1,0 0-1,-1 0 0,1 0 0,0 1 0,0-1 0,-1 0 1,1 0-1,-1 0 0,1 0 0,-1 1 0,1 2 1,-1 5 6,0 0 0,0 0 1,-1 0-1,-1 0 0,0 0 1,-4 12-1,-3 25-53,6-22-197,2 0 1,0 0 0,2 0-1,4 32 1,-3-45 51,0 0 1,1 0-1,0 0 1,0 0-1,1 0 0,1-1 1,0 0-1,0 0 0,1 0 1,1-1-1,9 13 1,-9-15 94,1-1 0,-1 0 0,1 0 0,1 0 0,-1-1 0,17 8 0,59 18 3,-70-27 52,22 8 70,59 21-16,-81-27 125,0 1 0,-1 0-1,0 1 1,19 14 0,-29-20-109,0 0 0,-1 1 0,0-1 0,1 1 0,-1-1 0,0 1-1,0 0 1,0 0 0,-1 0 0,1 0 0,1 5 0,-3-6-58,1 0 0,-1-1-1,0 1 1,0 0 0,1-1 0,-1 1-1,-1 0 1,1-1 0,0 1 0,0-1 0,-1 1-1,1 0 1,-1-1 0,1 1 0,-1-1-1,1 1 1,-1-1 0,0 1 0,0-1-1,0 0 1,0 1 0,0-1 0,0 0-1,0 0 1,-1 1 0,-1 0 0,-7 5 30,-1 0 0,0-1 0,0 0 0,-12 4 0,-13 6-42,1 5-327,0 2 0,2 1 1,-41 37-1,-5 4-1588,65-54 1389,1-2-683,0 0-1,1 1 0,0 1 0,-17 21 1,89-50-16377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6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2 8704,'-2'0'200,"1"0"0,0-1 0,0 1 0,0 0 0,0 0 0,0 0 0,0 0 0,0 0 0,-1 0 0,1 0 0,0 0 0,0 1 0,0-1 0,0 0 0,0 1 0,0-1 0,0 1 0,0-1 0,0 1 0,0-1 0,0 1 0,0 0 0,0-1 0,0 1 0,1 0 0,-1 0 0,0 0 0,0-1 0,0 3 0,-3 1 163,1 0 1,0 1-1,0 0 1,0-1-1,-3 8 1,0 7 8,0-1 0,1 1 0,1 1 0,1-1 0,1 1 0,0-1 0,2 30 0,20 141 146,-16-162-412,7 48 65,46 275 431,-42-284-527,2-1 0,4-1-1,33 73 1,-40-109-94,2 0 0,0-1 1,2-1-1,1-1 0,2 0 1,0-1-1,1-2 0,2 0 1,0-1-1,1-2 0,33 21 1,-51-37-33,27 17-1817,50 22 0,-52-30-2302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7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1066 7808,'-1'3'614,"0"0"0,0 0 0,1 1 0,-1-1-1,1 0 1,0 0 0,0 1 0,0-1 0,0 0 0,1 4 0,0-5-486,0 1 0,0 0 0,0-1-1,0 1 1,0-1 0,1 1 0,2 3 0,-4-6-95,1 1 0,0-1 0,-1 1 0,1-1 0,0 1 0,-1-1 0,1 1 1,0-1-1,0 0 0,-1 1 0,1-1 0,0 0 0,0 0 0,0 0 1,-1 1-1,1-1 0,0 0 0,0 0 0,0 0 0,0 0 0,-1-1 1,1 1-1,0 0 0,0 0 0,1-1 0,-1 1 27,0 0 1,0-1-1,1 1 1,-1-1-1,0 1 0,0-1 1,0 0-1,0 0 0,0 1 1,0-1-1,0 0 1,0 0-1,0 0 0,0 0 1,0 0-1,1-1 0,0-5 184,0 0-1,0 0 0,0 0 0,-1 0 0,0 0 0,1-10 1,0-3 133,4-25-6,-3 0-1,-1-1 0,-2 1 0,-7-56 0,-7-2-215,-11-76-145,15 125-37,-22-67 1,13 66 65,-3 0 0,-29-53 0,38 81-46,10 19-50,0 0-1,-1 0 1,0 1-1,-1-1 1,-7-9-1,18 24-6,0 0-1,-1 1 1,1 0-1,-1 0 1,7 16-1,16 49-19,-26-68 75,52 155-44,-20-78 98,50 86 1,-8-32 11,90 150-72,-112-206-1563,-54-79 1472,1 0 1,0 0 0,0 1-1,-1-1 1,1 0 0,0 0-1,0 0 1,0 0 0,0 0-1,1-1 1,-1 1 0,0 0-1,0 0 1,0-1 0,3 2-1,-4-2 54,-2-16-4985,0 9 3551,-3-13-2226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3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16 10368,'-8'-16'8180,"8"16"-8153,0 1 0,0-1 1,0 0-1,0 0 0,0 0 0,0 1 0,0-1 0,0 0 0,0 0 0,0 1 0,0-1 0,0 0 0,0 0 1,0 0-1,0 1 0,0-1 0,0 0 0,0 0 0,1 0 0,-1 1 0,0-1 0,0 0 0,0 0 0,0 0 0,0 0 1,1 1-1,-1-1 0,0 0 0,0 0 0,0 0 0,0 0 0,1 0 0,-1 0 0,0 1 0,0-1 0,0 0 1,1 0-1,-1 0 0,8 3 130,0 0 1,1 0 0,-1-1-1,0 0 1,1-1-1,-1 1 1,10-1 0,25 4 389,-31-2-315,-1 0 0,0 0 0,0 1 0,-1 1 0,1 0 0,12 7 0,-18-8-115,0 0 0,0 0 0,0 0 0,-1 0 0,1 0 1,-1 1-1,0 0 0,-1 0 0,1 0 0,-1 0 0,0 1 0,0-1 0,2 9 1,1 6-32,-1 0 0,2 21 0,-4-22-76,0 0 0,12 35 0,-12-46-8,0 0 1,1 1 0,0-1-1,1-1 1,7 12 0,-9-16 3,0 0 0,0 0 0,0 0 0,1 0 0,-1-1 0,1 0 0,-1 1 0,1-1 0,0 0 0,0-1 0,0 1 0,0-1 0,0 0 0,4 1 0,0-1 33,-1 0 0,0-1 0,1 0 0,-1 0 0,0 0-1,10-3 1,44-12-536,-45 11-158,-11 2 2,0 0 1,0 0-1,0 0 0,0 0 0,-1-1 1,1 1-1,-1-1 0,0 0 0,0-1 0,0 1 1,0-1-1,0 0 0,-1 0 0,4-4 1,7-12-3668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8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10368,'0'0'8634,"4"0"-8469,0-1 1,-1 1-1,1-1 0,-1 0 0,0 0 1,1-1-1,4-2 0,13-5 17,1 5-133,0 0 1,0 1-1,43-1 1,-30 3-136,5 0-478,86-8-1981,-108 6 1274,0 0-1,0-1 1,-1-1-1,34-14 1,-19 4-2329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8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9 159 9216,'-1'-1'204,"0"1"1,1 0 0,-1-1-1,1 1 1,-1-1 0,1 0-1,-1 1 1,1-1 0,-1 1-1,1-1 1,-1 0 0,1 1-1,0-1 1,-1 0 0,1 1-1,0-1 1,0 0 0,0 0-1,-1 1 1,1-1 0,0 0-1,0 0 1,0 1 0,0-1-1,0 0 1,0 0 0,0 1-1,1-1 1,-1 0 0,0 0-1,0 1 1,1-1 0,-1-1-1,15-28 1087,-9 20-549,-2 2-552,0 1 0,1 0-1,0 0 1,0 0-1,0 0 1,1 1-1,0 0 1,0 0-1,1 0 1,8-5 0,-11 8-103,0 1 0,0 0 0,0 0 0,1 1 0,-1-1 0,0 1 0,1 0 0,-1 0 1,1 0-1,-1 1 0,1-1 0,0 1 0,-1 1 0,1-1 0,-1 0 0,1 1 1,-1 0-1,1 0 0,-1 0 0,8 4 0,-5-2 49,0 1 1,0 0-1,0 1 0,0 0 1,-1 0-1,0 0 1,0 1-1,0 0 0,0 0 1,-1 0-1,0 1 1,-1-1-1,0 1 0,0 1 1,0-1-1,-1 0 0,0 1 1,0 0-1,0 0 1,1 15-1,1 12-64,-1-3-56,11 40 0,-12-62-18,0 0 0,1-1-1,0 1 1,0-1 0,1 1 0,1-1 0,-1-1 0,8 9 0,-6-9-105,0-1-1,0 0 1,1 0-1,0-1 1,0 0-1,1 0 1,-1-1-1,1 0 1,17 6-1,-12-6-1092,0-1 0,1-1-1,-1 0 1,1-1 0,-1-1-1,19 0 1,6-1-3482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9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68 11136,'-10'-3'6630,"25"6"-5239,91-9 249,2 0-1035,11 2-870,-97 1-823,0 0-1,0-2 1,28-9-1,-14 2-1625,0-3-1499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9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10 10112,'-9'-9'6794,"9"14"-6042,53 183 545,-43-148-1047,-10-38-238,6 22 85,0-1 1,15 36-1,-18-53-97,0 0 1,0 0-1,0-1 0,1 1 1,0-1-1,0 0 0,0 0 1,1 0-1,-1 0 0,1-1 1,0 0-1,0 0 0,1 0 1,9 4-1,-11-6 13,-1-1 0,0 0 0,1-1 1,-1 1-1,0-1 0,1 1 0,-1-1 0,1 0 0,-1 0 0,1-1 0,5 0 1,4-2-113,22-8 0,-10 2-330,5 3-2204,30-4 0,-37 7 528,7-2-1633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39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8 9984,'-2'-1'521,"1"0"0,-1 0 0,0 0 0,0 0 1,0 0-1,-1 1 0,1-1 0,0 1 0,0 0 1,-5-1 2025,8 4-2419,-1 1 0,1-1 0,0 0 0,0 0-1,0 0 1,0 0 0,1 0 0,2 3 0,-1 1-36,81 163 124,59 109 64,-36-60-1182,-42-81-2436,-47-104 1221,0-8-1664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40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1039 7296,'2'-1'507,"0"0"-1,0 0 1,0 0 0,0 1 0,1-1 0,-1 1 0,0 0-1,1 0 1,3 0 0,18-3 942,-17 0-1281,0 0 0,0-1 1,-1 1-1,1-1 0,-1-1 1,0 1-1,0-1 0,0 0 0,0 0 1,-1-1-1,0 0 0,0 1 0,-1-2 1,0 1-1,0-1 0,0 1 1,-1-1-1,0 0 0,0 0 0,0 0 1,-1-1-1,0 1 0,-1-1 0,0 1 1,0-1-1,-1 1 0,1-1 0,-2-8 1,-3-29-45,-1 1 0,-3 0 0,-1 1 0,-3-1 0,-1 2 0,-2 0 0,-39-77 0,-159-251 521,200 347-465,-6-7 104,19 30-283,0 0-1,0 0 0,0-1 1,0 1-1,0 0 1,0 0-1,0 0 1,0 0-1,-1-1 1,1 1-1,0 0 1,0 0-1,0 0 1,0 0-1,-1 0 0,1 0 1,0-1-1,0 1 1,0 0-1,0 0 1,-1 0-1,1 0 1,0 0-1,0 0 1,0 0-1,-1 0 1,1 0-1,0 0 1,0 0-1,-1 0 0,1 0 1,0 0-1,0 0 1,0 0-1,-1 0 1,1 0-1,0 0 1,0 0-1,0 0 1,-1 1-1,1-1 1,0 0-1,0 0 0,0 0 1,0 0-1,0 0 1,-1 1-1,1-1 1,0 0-1,0 0 1,0 0-1,0 0 1,0 1-1,0-1 1,-1 0-1,1 0 1,0 0-1,0 1 0,0-1 1,0 0-1,-2 14-92,3-4 69,0 1 0,0 0 0,1-1 0,1 1 1,0-1-1,0 0 0,1 0 0,0 0 0,8 14 0,9 10 103,31 39 0,-13-19-32,188 327 104,-157-256-91,-47-83 1,-11-18-1115,1-1-1,23 31 0,-36-54 951,1 0-1,-1 1 0,0-1 1,0 0-1,0 1 0,0-1 1,1 0-1,-1 0 0,0 1 1,0-1-1,1 0 1,-1 0-1,0 0 0,0 1 1,1-1-1,-1 0 0,0 0 1,1 0-1,-1 0 0,0 1 1,1-1-1,-1 0 0,0 0 1,1 0-1,-1 0 0,0 0 1,1 0-1,-1 0 0,0 0 1,1 0-1,-1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4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84 9472,'-2'10'5773,"3"-9"-5603,10 6 1794,-6-5-1770,-1-1-1,0 0 0,0 0 1,9 0-1,25-2 332,-1-2-1,1-2 0,36-9 1,108-38-2020,-118 29-1977,-34 13-837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41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17 9216,'-14'-16'7077,"15"20"-6437,4 17-387,1-1 0,1 0 1,9 21-1,33 60 280,-12-34-161,-11-20-211,28 69 0,37 173 12,-57-173-304,-33-113 69,3 12-1503,0-1 0,14 27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42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4 198 9472,'-4'11'7010,"4"-10"-6768,16-5 2224,-13 3-2798,97-29 1677,26-10-749,79-26-2243,-68 26-3553,-97 27 2261,-7-3-682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42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16 187 8960,'-1'-1'494,"-1"-1"0,1 0-1,0 0 1,-1 0 0,1 0 0,0 0 0,0 0 0,0-1 0,0 1 0,1 0 0,-2-4 0,2 1-108,-1 0 0,1 1 0,0-1 0,0 0 0,1-7 0,0 4-217,1 1 0,0 0 0,0 0 0,1 0 0,0 0-1,0 0 1,6-10 0,-6 13-121,0 0 0,0 1-1,1-1 1,-1 0 0,1 1 0,0 0-1,0 0 1,0 0 0,0 0-1,1 1 1,5-3 0,-3 2 51,1 0-1,0 1 1,-1 0-1,1 1 1,0-1-1,13 1 1,-9 1 150,-1 0 0,0 1-1,0 0 1,0 1 0,0 0 0,0 1 0,0 0 0,-1 1-1,0 0 1,14 8 0,-19-10-171,-1 1 1,0 0-1,0 0 0,0 0 0,0 1 1,-1-1-1,1 1 0,-1 0 1,0 0-1,0 0 0,0 1 0,-1-1 1,0 1-1,0-1 0,0 1 1,0 0-1,0-1 0,-1 1 1,0 0-1,0 0 0,-1 0 0,1 0 1,-1 1-1,0 5 0,-1 8 6,1 0-286,0-1 1,4 24-1,-2-36 82,-1 0-1,1 0 1,-1 0 0,2 0-1,-1-1 1,1 1-1,-1 0 1,2-1 0,-1 0-1,7 9 1,-1-5-30,1 0 0,0 0 0,0-1 0,1 0 0,0-1 0,19 10 0,78 29 31,-32-16 109,-71-28 102,-1 0 0,1 1 0,-1 0 0,0-1 0,0 1 0,0 1 0,0-1 0,0 0 0,-1 1 0,5 5 0,-7-7-16,0 0 1,0 0-1,0 0 1,0 0-1,0 0 1,0 0-1,-1 0 1,1 1-1,-1-1 1,0 0-1,1 0 1,-1 0-1,0 0 1,0 1 0,0-1-1,-1 0 1,1 0-1,0 0 1,-1 1-1,1-1 1,-1 0-1,0 0 1,0 0-1,0 0 1,0 0-1,-1 2 1,-26 35 280,-1-1 1,-40 40 0,27-31-994,-51 46-5081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3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2 132 10880,'-2'14'10804,"27"-30"-10390,-10 5-246,46-21-802,-45 25-957,0-1-1,-1 0 0,0-1 1,25-21-1,-13 6-2546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43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12928,'24'-4'5513,"-19"3"-5258,0 1 0,0 0 0,-1 1 0,1-1 0,0 1 0,0 0 0,0 0 0,-1 1 0,8 2 0,38 13 634,-26-10-666,-1 1 1,0 1-1,-1 1 1,0 1-1,25 16 1,-30-13-119,0 1 0,-1 0 1,-1 1-1,0 1 1,-1 0-1,-1 1 1,13 22-1,-6-4 123,-2 0 0,-1 2-1,11 38 1,-16-36-135,-3 0-1,-1 0 1,5 64-1,-8 123-1728,-5-195 1089,-8 110-3672,4-86 268,3-27-545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3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88 7680,'-2'0'650,"0"-1"-1,1 1 1,-1 0 0,1 0 0,-1 0 0,0 0-1,1 1 1,-1-1 0,1 0 0,-1 1-1,-1 0 1,-12 1 971,-6-5 643,20 2-2202,0 1 0,-1-1 0,1 1 0,-1-1 0,1 1 0,0 0 0,-1-1 1,1 1-1,-1 0 0,1 0 0,-1 0 0,1 0 0,-1 0 0,1 1 0,-1-1 0,1 0 0,0 1 0,-1-1 0,1 1 0,-1-1 0,1 1 1,0 0-1,0 0 0,-1-1 0,1 1 0,0 0 0,0 0 0,-2 2 0,-1 5-62,-1-1 0,1 0 0,1 1 0,0 0 0,0 0 0,0 0 0,1 0 0,-2 14 0,-3 28-56,1 1-1,3 0 1,5 83-1,6-50-6,25 115 0,-29-181 90,24 95 4,-25-101-46,2-1 0,-1 0-1,2 0 1,-1 0 0,2 0 0,-1-1-1,10 11 1,-9-14 14,0 0 1,0-1-1,1 0 0,0 0 1,0-1-1,0 0 1,0-1-1,1 0 0,0 0 1,0-1-1,0 0 0,17 4 1,-13-5 21,-1-1 0,0 0 0,1 0 0,-1-1 0,1-1 0,-1 0 0,0 0 0,1-2 1,15-4-1,-22 5 52,0 0 0,0-1 0,-1 0 1,1 0-1,0 0 0,-1-1 0,0 0 1,0 0-1,0 0 0,0 0 0,6-9 1,-6 6 34,0-1 0,0 0 0,0 0 0,-1 0 1,-1 0-1,1-1 0,3-13 0,-4 6-11,0 0 0,-1 0 0,0 0 1,-1-1-1,-1 1 0,-1 0 0,0-1 0,-8-30 0,-4 3-15,-2 1-1,-36-71 0,39 87-47,-114-212 10,93 185-389,-3 2-1,-54-63 1,85 110-8,1 0 0,-1 0 1,0 0-1,0 0 0,-1 1 1,1 0-1,-13-7 0,18 11 273,0 0 0,-1 0 0,1 0 0,0-1 0,-1 1 0,1 0 0,0 0 0,-1 0 0,1 0-1,0 0 1,-1 0 0,1 0 0,-1 0 0,1 0 0,0 0 0,-1 0 0,1 0 0,0 0 0,-1 0-1,1 0 1,0 0 0,-1 0 0,1 0 0,-1 1 0,1-1 0,0 0 0,0 0 0,-1 0 0,1 1-1,0-1 1,-1 0 0,1 0 0,0 1 0,0-1 0,-1 0 0,1 1 0,0-1 0,0 0 0,0 1 0,-1-1-1,1 1 1,0-1-164,0 1-1,0 0 1,0-1 0,0 1-1,0 0 1,0-1-1,0 1 1,0-1-1,0 1 1,0 0-1,0-1 1,0 1-1,1 0 1,-1-1 0,0 1-1,1-1 1,1 4-1223,29 12-7178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3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25 8960,'-3'1'8284,"33"-14"-6403,-14 9-1676,-1 1-1,1 0 1,0 1 0,0 1 0,30 2 0,-34 0-813,0 0-1,0 1 1,0 1 0,0 0 0,-1 1-1,1 0 1,-1 1 0,16 8 0,-6-1-3584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4.2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9088,'0'0'3424,"4"0"-2656,10-5 416,-10 5 32,10-3-353,4-6-95,4 2-448,5-1-128,8 1-128,1-2-64,0 6 96,0-2-480,-2 5-224,2 0-735,-4 5-353,-1-5-2560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4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18 175 10240,'-2'-2'857,"0"-1"0,0 0 0,0-1 0,0 1 0,1 0-1,0 0 1,-1-1 0,0-6 0,1 6-709,1 1-1,0-1 1,0 1-1,0-1 1,1 1-1,-1-1 1,1 0-1,0 1 1,0-1-1,0 1 1,0 0-1,0-1 1,1 1-1,2-4 1,0 0-33,0 1 0,1 0 1,0 0-1,0 1 1,0-1-1,1 1 0,-1 0 1,1 0-1,0 1 0,1 0 1,11-6-1,-12 7 37,-1 1-1,1 0 1,0 0 0,0 0-1,0 1 1,0 0-1,1 0 1,-1 1 0,0-1-1,0 1 1,0 1-1,1-1 1,-1 1 0,10 2-1,-13-2-39,-1 0 1,1 0-1,-1 0 0,1 0 0,-1 1 0,0-1 0,0 0 0,1 1 0,-1 0 1,0 0-1,0-1 0,-1 1 0,1 0 0,0 0 0,2 5 0,-2-3-19,0 0 0,0 0 0,-1 1-1,1-1 1,-1 0 0,0 1 0,0-1-1,0 8 1,-1 6-23,-1-1 0,-1 1-1,-6 30 1,7-40-55,-3 9-70,2 0-1,0 0 1,1 33-1,1-45-14,1 1-1,0-1 1,0 0-1,0 1 1,0-1 0,1 0-1,0 0 1,0 0-1,0 0 1,1 0-1,-1 0 1,1-1-1,0 1 1,1-1-1,7 8 1,-4-6 2,1 0 1,1 0-1,-1-1 0,1 0 1,-1-1-1,2 0 1,13 5-1,71 13 42,-65-17 27,33 11-1,-47-11 89,27 13 0,-38-16 32,1 0 0,-1 1-1,-1 0 1,1-1-1,0 1 1,-1 0-1,1 1 1,-1-1-1,0 1 1,5 7-1,-7-9-38,0 1 0,0-1 0,-1 1 0,1-1 0,-1 0 0,1 1 0,-1-1 0,0 1 0,0-1 0,0 1 0,0 0 0,0-1 0,0 1 0,-2 3 0,-1 5 230,-9 22 0,6-18-187,-2 5-296,-2 0 0,0 0 0,0-1 0,-2 0 0,-1-1 0,0 0 0,-1-1 0,-1-1 0,0 0 0,-1-1 0,-1-1 0,-1 0 0,0-1 0,-36 19 0,50-30-109,0 0 0,1-1 0,-1 0 1,0 1-1,-5 0 0,8-2 186,0 0-1,1 0 1,-1 0-1,0 0 1,0 0-1,1 0 1,-1 0-1,0 0 0,0 0 1,1 0-1,-1 0 1,0-1-1,1 1 1,-1 0-1,0-1 1,1 1-1,-1 0 1,0-1-1,1 1 1,-1-1-1,0 1 1,1-1-1,-1 1 1,1-1-1,-1 1 1,1-1-1,0 1 1,-1-1-1,1 0 1,-1 1-1,1-1 1,0 0-1,0 1 1,-1-2-1,0-3-391,1 1 0,0 0 0,0 0 1,0 0-1,0-1 0,1 1 0,0 0 0,-1 0 0,3-6 1,9-25-4123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5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 11264,'-12'0'6464,"12"0"-6353,0 0 1,0 1-1,0-1 1,0 1-1,-2 19 663,2-18-687,1 58 426,2-1 1,3 1-1,25 110 0,-9-84-125,3 0 0,4-2 0,63 128 0,-42-119-320,4-2-1,79 102 1,-120-176-575,2-1 0,26 24 0,-32-32 121,0-1 1,1-1 0,-1 1-1,1-2 1,0 1 0,19 5-1,-25-9-108,-1-2 1,1 1-1,0 0 0,0-1 0,-1 1 0,1-1 0,0 0 0,0-1 0,0 1 0,0-1 0,-1 1 0,6-3 0,19-7-3692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6.2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98 908 8704,'0'7'568,"0"4"322,0 0 0,1 0 0,2 14 0,-1-12-281,-2-8-67,1 0-1,-1 1 0,1-1 1,3 8-1,-4-12-482,0 0 1,1 0 0,-1 0-1,0-1 1,1 1 0,-1 0-1,1 0 1,-1-1 0,1 1-1,0 0 1,-1-1-1,1 1 1,-1-1 0,1 1-1,0-1 1,0 1 0,-1-1-1,1 1 1,0-1 0,0 1-1,0-1 1,-1 0-1,1 0 1,0 1 0,0-1-1,0 0 1,0 0 0,0 0-1,0 0 1,-1 0 0,1 0-1,0 0 1,2-1-1,5-1 122,0 0 0,-1-1-1,1 0 1,0-1-1,-1 0 1,1 0-1,-1 0 1,-1-1-1,1 0 1,0-1-1,-1 1 1,0-1-1,7-10 1,-4 4 49,0 0 0,-1 0 0,0-1 1,-1 0-1,-1-1 0,9-23 0,-12 26-129,-1 0-1,0 0 1,0-1 0,-1 1 0,-1-1-1,0 1 1,0-1 0,-1 1 0,-1-1-1,-3-13 1,-5-12-36,-26-61-1,26 70-53,-132-315-443,64 190-304,62 125 720,12 17 33,-3-2-54,6 12-78,1 6-107,8 47 177,3 0 1,27 81-1,-20-91 34,1-1-1,29 43 1,56 72-132,-39-60 107,166 244 121,-189-287-62,-27-36-699,-2 0 0,14 23 0,-26-38 772,5 6-2055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6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3 148 11136,'-3'-4'7377,"9"2"-5033,-1 0-2711,13-3 667,0 1 0,1 1 0,35-2-1,-14 1-207,18-3-302,0-2 0,109-33 0,-41-2-5368,-82 28 1109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7.0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8 131 9984,'-7'9'4216,"13"-11"-1923,-4 2-1917,2-1-68,-1 0 0,0-1 0,0 1 0,0-1 0,1 1 0,2-4 0,13-5 298,14-3-212,1 1-1,68-13 0,75 0-3423,-158 22 853,0-1-1,0 0 1,24-10 0,-5-1-1391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7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13 127 11008,'-1'-1'500,"0"0"0,0 0-1,-1 0 1,1-1 0,0 1 0,1-1 0,-1 1 0,0-1 0,0 1 0,1-1 0,-2-2 0,2 2-282,0 0-1,0-1 1,0 1 0,0 0-1,0 0 1,0 0-1,1 0 1,-1 0 0,2-4-1,0 1-83,0 0-1,0 0 1,1 1-1,0-1 1,0 0-1,0 1 1,0 0-1,1 0 1,-1 0-1,1 0 1,0 1 0,0-1-1,0 1 1,1 0-1,-1 0 1,1 0-1,0 1 1,0 0-1,0 0 1,0 0-1,0 0 1,0 1-1,0 0 1,1 0-1,-1 1 1,0-1-1,1 1 1,5 0-1,-5 0-14,0 1 0,-1-1 0,1 1 0,0 0 0,0 0 0,-1 1 0,1 0-1,-1 0 1,1 0 0,-1 0 0,0 1 0,0 0 0,0 0 0,0 0 0,-1 1 0,1 0 0,-1 0 0,0 0 0,0 0-1,0 0 1,-1 1 0,0 0 0,1 0 0,-2 0 0,1 0 0,2 6 0,10 49 124,-13-46-320,1-1 0,0 0 0,1 0 0,1 0 0,9 20 0,-6-20-11,0 0-1,1 0 0,1-1 1,-1-1-1,2 1 1,0-2-1,0 1 0,1-1 1,0-1-1,0 0 0,1-1 1,17 8-1,59 20-68,-10-5 244,-67-26 172,-1 1-1,-1 0 0,1 1 0,15 13 1,-24-19-186,-1 1 0,1 0 0,-1-1 0,0 1 0,0 0 0,1 0 1,-1 0-1,0 0 0,-1 0 0,1 0 0,0 0 0,-1 0 1,1 0-1,-1 0 0,1 0 0,-1 0 0,0 0 0,0 1 0,0-1 1,0 0-1,-1 0 0,1 0 0,0 0 0,-1 0 0,0 3 1,-3 5 34,0 0 1,0-1-1,-12 18 1,11-18-62,-15 22-720,0-1 0,-2-1 0,-1 0 0,-49 45 0,71-72 436,-1-1 1,1 1-1,-1-1 0,0 0 0,1 0 0,-1 0 1,0 0-1,-2 1 0,3-2 160,1 0-1,0 0 1,0 0-1,0 0 1,-1 0 0,1 0-1,0 0 1,0 0 0,-1 0-1,1 0 1,0 0 0,0 0-1,-1 0 1,1 0 0,0 0-1,0 0 1,0 0-1,-1 0 1,1 0 0,0-1-1,0 1 1,0 0 0,-2-1-465,1-13-1752,7-5-533,9-4-1727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4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11008,'0'2'10591,"7"8"-9937,1-1-1,13 16 0,11 11-309,4 19-154,44 89-1,-26-42-632,60 77-4767,-90-146 3156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8.0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11392,'2'0'636,"1"0"0,0 0 0,0 1 0,-1-1 0,1 1 0,-1 0 0,6 2 0,-1 1-287,0 0 1,0 1-1,8 6 0,5 4 840,70 43 424,49 37-372,-119-79-1076,0 1 1,0 1-1,-2 1 0,24 32 0,-12-7 109,-3 1 1,-2 1-1,-1 2 0,-3 0 0,-2 1 1,17 68-1,-27-78-445,6 71 0,-8 38-1618,-4-64-293,-2-65 613,1 1 1,4 18 0,2-12-3124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8.4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4 8832,'-4'-1'463,"1"0"0,0 1 1,0-1-1,0 1 0,0-1 0,-1 1 1,1 0-1,0 0 0,0 1 0,0-1 1,-1 1-1,1-1 0,0 1 0,0 0 1,0 0-1,0 0 0,0 1 0,0-1 1,0 1-1,1 0 0,-4 2 0,3-2-363,-1 1-1,1-1 1,0 1-1,0 0 0,0 0 1,0 0-1,1 0 0,-1 1 1,1-1-1,0 1 1,0 0-1,0-1 0,0 1 1,1 0-1,-1 0 1,1 0-1,0 0 0,0 0 1,1 0-1,-1 1 0,1 7 1,1 4-142,1 1 0,1-1 0,0 1 1,7 20-1,-2-11 160,148 441-182,-137-416 51,3-1-1,27 47 0,-37-76-174,2-1-1,0 0 1,1-1-1,1-1 1,0 0 0,38 30-1,-28-29-869,49 28 0,-64-41 377,2 0 0,-1-1 0,1 0-1,0-1 1,0 0 0,24 3-1,-28-7-573,0 0-1,14-2 0,-23 2 1237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9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170 935 9216,'6'8'1927,"-3"-5"-1557,-1 0 0,0 1-1,1-2 1,-1 1 0,1 0 0,0-1-1,0 1 1,0-1 0,0 0-1,4 2 1,-5-3-242,0-1 0,0 1 0,0-1 0,0 0 0,1 0 0,-1 0 1,0 0-1,0 0 0,0-1 0,0 1 0,1-1 0,-1 1 0,0-1 0,0 0 0,0 0 0,0 0 0,0 0 0,-1 0 0,1 0 0,0 0 0,0-1 0,1-1 0,4-3 109,-1 0 0,0 0 0,11-15 0,-11 12-92,-1-1 0,0 1 0,0-1 0,-1 0 0,0-1-1,0 1 1,-1-1 0,-1 0 0,0 0 0,1-14 0,-1-13 271,-6-62 0,4 90-399,-4-30 16,-1-1 1,-2 1-1,-2 0 0,-1 1 1,-3 0-1,-1 1 0,-1 0 1,-2 1-1,-2 1 0,-1 1 1,-35-45-1,28 45 52,-61-58 1,86 91-83,0 0 0,-1 0 0,1 0 0,-1 1 1,1-1-1,-6-1 0,8 3-4,0-1-1,0 1 1,-1 0 0,1 0 0,0 0-1,-1 0 1,1 0 0,0 0 0,-1 0-1,1 0 1,0 0 0,-1 0 0,1 0-1,0 0 1,-1 0 0,1 0 0,0 0 0,0 0-1,-1 0 1,1 1 0,0-1 0,-1 0-1,1 0 1,0 0 0,0 0 0,-1 1-1,1 0-4,0-1-1,-1 1 1,1 0-1,0-1 1,0 1-1,0 0 1,0-1-1,0 1 1,0 0-1,0 0 1,0-1 0,0 1-1,0 0 1,0-1-1,0 1 1,0 0-1,1 0 1,1 7-23,0-1 1,1 0-1,0 0 1,0 0-1,1 0 1,6 8 0,32 39-30,-15-21 0,20 34 37,64 126-1,-28-45 22,-39-79-570,2-2-1,4-3 0,90 93 1,-137-154 295,1 1 1,-1-1 0,1 0 0,0 0-1,-1-1 1,7 4 0,-9-6-86,-1 1 309,0-1 0,0 0-1,0 0 1,0 0 0,1 0-1,-1 0 1,0 0 0,0 0-1,0 0 1,0 0 0,0 0-1,1 0 1,-1 0-1,0 0 1,0 0 0,0 0-1,0 0 1,0 0 0,1 0-1,-1 0 1,0 0 0,0 0-1,0-1 1,0 1 0,0 0-1,1 0 1,-1 0 0,1-1-412,-1 1 412,0 0 0,0 0-1,0-1 1,0 1 0,0 0-1,0 0 1,0 0 0,0 0-1,0 0 1,0-1 0,0 1-1,0 0 1,0 0 0,0 0-1,0 0 1,0-1 0,0 1-1,0 0 1,0 0 0,0 0-1,0 0 1,-1 0-1,1-1 1,-4-10-2586,4 11 2537,-9-14-3548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9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0 203 8960,'5'7'3328,"4"-7"-2592,9-4 640,-9 1 96,9-9-289,4-8-63,5-4-608,3-4-256,2 4-160,4 4-96,4 1 32,13 7-736,10 0-320,3 4-1599,10-4-705,-4 0-672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1:59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14 119 10880,'-2'4'1085,"2"-3"-902,0 0 1,0-1-1,-1 1 0,1 0 0,0-1 0,-1 1 1,1 0-1,-1-1 0,1 1 0,-1 0 1,1-1-1,-1 1 0,1-1 0,-1 1 0,1-1 1,-1 1-1,0-1 0,1 1 0,-4 0 1080,23-10 1217,12 1-2269,0 0 0,48-4 1,-46 8-185,9-3-699,0-2 0,44-15 0,24-18-5840,-78 30 2902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0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27 8960,'-9'-12'3328,"0"-3"2271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0.7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18463,'70'201'1608,"7"18"-133,-58-172-1445,46 106 385,-51-124-921,2 0 0,1-1 0,21 26 0,-15-22-3813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1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8704,'0'0'233,"1"-1"1,-1 1-1,1-1 1,0 1-1,0 0 0,-1-1 1,1 1-1,0 0 1,-1-1-1,1 1 1,0 0-1,0 0 1,0 0-1,-1 0 0,1 0 1,0 0-1,0 0 1,-1 0-1,1 0 1,1 0-1,16 6 1408,-11-4-153,42 15 663,49 25 0,-74-30-1866,-2 0 1,0 2-1,0 1 0,20 18 0,-16-10-130,-2 2-1,0 1 0,-2 0 0,-1 2 0,-1 0 1,-1 2-1,-2 0 0,-1 1 0,-1 0 0,-2 1 1,15 54-1,-14-26-500,11 124 1,-19-19-3076,-6-130 1879,-1-12-2175,3 27 0,2-30-277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2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307 1486 8064,'0'5'573,"0"1"1,1-1 0,-1 0 0,1 0-1,0 0 1,1 0 0,-1 0-1,1 0 1,0 0 0,0 0 0,5 7-1,-5-10-484,-1 1 0,1-1 0,0 0-1,0-1 1,0 1 0,0 0 0,0 0-1,0-1 1,1 0 0,-1 1 0,1-1-1,-1 0 1,0 0 0,1 0 0,0 0 0,-1-1-1,1 1 1,-1-1 0,1 1 0,0-1-1,0 0 1,-1 0 0,1 0 0,3-1-1,1 0 55,0-1 0,-1 0-1,1 0 1,0-1 0,-1 0-1,1 0 1,-1 0-1,0-1 1,0 0 0,-1 0-1,1-1 1,-1 1-1,0-1 1,0 0 0,6-8-1,-4 3-21,0 0-1,0-1 0,-1 0 1,0 0-1,-1 0 1,0 0-1,-1-1 0,3-12 1,-1-1 17,-1 0 1,-1 0 0,-2-1-1,0 0 1,-2 1 0,0-1-1,-2 1 1,-1-1 0,-7-29-1,-47-151 112,38 150-212,-44-87 0,-7 9-13,-72-146-189,26 53-391,109 215 545,0 0-1,-1 1 0,0 0 1,-11-11-1,18 22 6,1-1-1,0 1 1,-1-1 0,1 1 0,-1-1-1,1 1 1,-1-1 0,0 1 0,1-1-1,-1 1 1,1 0 0,-1-1 0,0 1-1,1 0 1,-1 0 0,0-1-1,1 1 1,-1 0 0,0 0 0,1 0-1,-1 0 1,0 0 0,1 0 0,-1 0-1,0 0 1,0 0 0,1 0 0,-1 0-1,0 0 1,1 1 0,-1-1-1,-1 1 1,1-1 5,1 1-1,-1 0 0,0 0 1,0 0-1,1 0 0,-1 0 1,0 0-1,1 0 0,-1 0 1,1 0-1,-1 0 0,1 0 1,0 0-1,0 1 1,-1-1-1,1 0 0,0 0 1,0 0-1,0 2 0,1 16-16,0-1-1,2 0 1,0 0 0,1 0-1,6 18 1,5 5-38,21 41 1,23 30 65,93 129 0,-24-41-12,-8 8-24,125 192 13,-223-370 3,0 2-888,32 34 0,-48-59 502,4 5-1017,-7-12 217,-3-7-410,-9-32-7547,5 8 5648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3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1 167 9600,'1'-3'8798,"7"3"-8807,17-2 479,1 0 1,-2-2 0,27-8 0,-11 4-221,86-16 348,88-20-284,-100 6-3065,-57 17-4290,-31 13 3303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1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21 9088,'-19'-4'10515,"30"6"-9335,25 1-246,59-3 0,-41-1-327,91-9 702,0 0-522,34 10-67,-103 0-3669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3.4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1 104 9728,'9'-9'6723,"-8"8"-6443,18-3 398,-15 3-242,59-11 848,-30 7-1092,-1-1 1,44-16-1,-15-1-1574,-19 7-7796,-30 12 5696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3.8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0 148 8320,'14'-8'3168,"-10"-1"-2464,10-3 352,-10 0 64,5 0-320,0 2-64,5-7-352,-1 1-161,5 4-127,0 1-96,3 2 96,2 2-415,4 2-193,0 2-928,-5-1-416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4.1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0 9984,'-6'0'5289,"6"1"-5195,-1 12 2404,5 18-1484,2-13-748,0-1-1,16 29 1,-3-7-60,19 35 96,2-1 0,58 78 1,85 141-421,-158-244 25,49 83-1723,-70-126 1516,11 15-977,-14-19 1150,-1 0 0,1-1 1,0 1-1,-1-1 0,1 1 0,0-1 0,0 1 0,0-1 0,0 1 0,-1-1 0,1 0 0,0 1 0,0-1 0,0 0 1,0 0-1,0 0 0,0 0 0,0 0 0,0 0 0,0 0 0,-1 0 0,3-1 0,11-5-3803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4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9728,'7'1'817,"0"0"0,0 0-1,0 0 1,0 1 0,0 0 0,0 1 0,-1-1 0,12 8 0,1 1 101,27 21 1,-34-22-697,-1 0 1,-1 1-1,1 0 1,-2 1-1,0 0 0,0 1 1,-1-1-1,-1 2 1,0-1-1,7 20 1,-3-2 96,-1 1-1,-2 0 1,8 57 0,-15-77-547,1 0-1,-2 0 1,0 0 0,0 0-1,-3 19 1,-2 12-2802,5-27 1015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05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18 235 10368,'-1'1'189,"1"-1"0,-1 0 0,0-1 1,1 1-1,-1 0 0,0 0 0,1 0 1,-1 0-1,0 0 0,1-1 1,-1 1-1,0 0 0,1-1 0,-1 1 1,1 0-1,-1-1 0,0 1 0,1-1 1,-1 1-1,1-1 0,0 1 0,-1-1 1,1 1-1,-1-1 0,1 0 0,0 1 1,-1-1-1,1 1 0,0-1 0,0 0 1,-1 1-1,1-1 0,0 0 0,0 0 1,0 1-1,0-1 0,0 0 0,0 1 1,0-1-1,0 0 0,0 1 0,0-1 1,0 0-1,1 0 0,0-4-20,0 1 1,0-1-1,1 1 0,0-1 0,0 1 1,2-4-1,7-9 9,0 0 0,1 1 0,1 1 0,1 0 0,0 0 0,0 2 1,2 0-1,0 0 0,30-17 0,-42 27-71,0 1-1,0 1 1,0-1 0,0 0-1,1 1 1,-1 0 0,0 0-1,1 0 1,-1 1-1,0-1 1,1 1 0,-1 0-1,1 0 1,-1 1 0,0-1-1,1 1 1,-1 0 0,0 0-1,6 3 1,-5-2-7,-1 1 0,1 0 0,-1-1 0,0 2 0,0-1 0,0 0 1,0 1-1,-1 0 0,1 0 0,-1 0 0,0 0 0,0 1 0,-1-1 0,1 1 0,-1-1 0,2 7 1,1 5-37,0-1 1,-2 1 0,0-1 0,2 22 0,-3 64 29,-2-75-54,0-22-78,0 0 0,1 0 1,-1 0-1,1 0 0,0 0 0,0 0 0,0 0 0,0 0 0,1-1 0,-1 1 0,1 0 0,0-1 1,0 1-1,1-1 0,-1 0 0,1 1 0,-1-1 0,1 0 0,0-1 0,0 1 0,6 3 0,1 0 3,-1-1-1,1 0 1,1-1-1,-1 0 1,1-1-1,20 4 1,66 8 101,33 8-160,-114-19 238,-1 1 0,1 0 0,-1 1 1,0 1-1,27 16 0,-38-20-41,0 1-1,0-1 1,-1 1 0,1 0-1,-1 0 1,0 0 0,0 0-1,-1 0 1,1 1 0,-1-1-1,0 1 1,0 0 0,0 0 0,-1 0-1,0 0 1,2 8 0,-2 1 32,0 0 1,0 0 0,-1 0-1,-1-1 1,-2 15 0,1-14-128,-1 0-1,0 0 1,-1 0 0,-1 0-1,0-1 1,0 0 0,-2 0 0,1 0-1,-2-1 1,0 0 0,0 0 0,-1-1-1,0 0 1,-1 0 0,-1-1 0,1-1-1,-1 0 1,-1 0 0,-21 12-1,2-4-1477,0-1 0,-40 14 0,71-30 1324,-1 0 0,1 1 1,-1-1-1,1 0 0,-1 0 0,1 1 0,-1-1 1,1 0-1,-1 0 0,1 0 0,-1 0 1,1 1-1,-1-1 0,0 0 0,1 0 0,-1 0 1,1 0-1,-1 0 0,1 0 0,-1-1 0,1 1 1,-1 0-1,1 0 0,-1 0 0,1 0 1,-2-1-1,8-13-4275,1-4-448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27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68 363 8320,'-18'-19'9215,"18"20"-8847,1 1-295,-1-1 0,0 1-1,1-1 1,-1 1 0,0 0-1,1-1 1,0 1 0,-1-1 0,2 2-1,2 6 140,21 53 458,9 23-359,7-4-172,1-1 50,44 124 1,-24 7 682,-14-46 549,-46-160-1368,-1 0 72,1 1 0,-1-1 0,2 12 0,-3-16-106,0 0-1,0 0 1,0 0 0,0 0-1,0 0 1,0 0 0,0 0-1,0 0 1,0 0-1,-1 0 1,1 0 0,0-1-1,-1 1 1,1 0 0,-1 0-1,1 0 1,-1 0-1,1 0 1,-1-1 0,0 1-1,1 0 1,-1 0 0,0-1-1,0 1 1,0 0-1,1-1 1,-1 1 0,-2 0-1,2-1-9,-1 0 0,1 0 0,0 0 0,-1 0 0,1 0 0,-1 0 0,1 0-1,-1-1 1,1 1 0,-1 0 0,1-1 0,0 0 0,-1 1 0,1-1 0,0 0-1,0 1 1,-1-1 0,1 0 0,0 0 0,0 0 0,0 0 0,0 0 0,-1-1 0,-8-8 34,1 0-1,0-1 1,0 0 0,-10-17 0,-26-56-86,18 33 26,-6-14 23,3-1-1,3-1 0,2-1 1,-28-139-1,39 141 33,-28-156-137,38 186 71,1-1-1,2 1 1,1 0 0,6-43-1,-4 67 9,0 0 1,1 0-1,0 0 0,5-13 0,-7 22 19,1 0 0,-1 1 0,0-1-1,1 1 1,-1-1 0,1 1 0,0-1 0,-1 1-1,1 0 1,0 0 0,1 0 0,-1 0 0,0 0-1,1 1 1,-1-1 0,1 1 0,-1-1 0,1 1-1,-1 0 1,1 0 0,0 0 0,0 0 0,4 0-1,1 1-8,0 0-1,0 0 1,0 1-1,0 0 0,0 1 1,0 0-1,0 0 1,12 5-1,-1 1 29,1 1-1,19 14 1,-20-10-7,0 1 1,0 1-1,-2 1 0,0 0 1,0 1-1,25 36 1,68 126 103,-48-73 47,-20-38-24,151 265 247,-44-16-807,-138-290-618,-18-31-1258,3-1 1644,1 0 0,-1 0 0,1 0 0,0 0 0,0-1 1,-2-7-1,-1-1-705,-8-17-2918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28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73 7808,'-9'10'12123,"18"-8"-12801,7-2 916,0 0 1,0-1 0,1-1-1,-1-1 1,0 0 0,0-1-1,18-7 1,0 0 33,-28 10-224,1-1-1,-1 0 0,0 0 1,0-1-1,0 1 1,0-1-1,-1-1 1,1 1-1,8-7 1,-12 8-89,0 0 1,0 0 0,0 1 0,0-1-1,1 1 1,-1-1 0,1 1-1,4-2 1,-5 3-354,-1-1-1,0 1 0,1 0 1,-1 0-1,1 0 0,-1-1 1,1 1-1,-1 1 0,1-1 1,-1 0-1,3 1 0,5 1-1866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0.4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5 9216,'-7'-2'1575,"0"1"0,0 0 0,0 1-1,-14-1 1,14 2-906,20 9-706,-5-5 20,5 4 15,0 0 1,-1 1-1,0 0 1,0 1-1,11 14 0,6 13 50,-2 1 0,31 61 0,33 94 550,-86-184-553,114 247 219,-89-184-233,-3-6-2478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0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23 246 8192,'-22'14'7293,"22"-13"-7024,0-1 0,-1 2 1,1-2-259,0 1 0,1-1 1,-1 1-1,0-1 0,0 0 1,0 1-1,1-1 0,-1 0 1,0 0-1,0 1 0,1-1 1,-1 0-1,0 0 0,0 1 1,1-1-1,-1 0 0,0 0 1,1 0-1,-1 1 0,0-1 1,1 0-1,-1 0 0,0 0 0,1 0 1,-1 0-1,1 0 0,-1 0 1,0 0-1,1 0 0,13 0 146,-2-2 26,-1 0 1,0-2-1,0 1 1,0-1-1,0-1 1,0 0-1,17-12 1,4-5 225,30-28 0,23-17-402,-53 49-1706,0 1-1,65-24 1,-66 29-2237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1.7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358 537 7808,'3'1'7819,"-13"0"-4605,3 0-4178,-4-2 1211,-1 1-1,1-1 1,-1-1 0,1 0 0,0-1 0,0 0 0,0 0 0,0-2-1,1 1 1,-1-1 0,-13-10 0,12 7-198,0-1 0,1-1 0,0 1 0,1-2 0,0 0 0,1 0-1,0-1 1,-11-18 0,5 2-3,0-1-1,2 0 0,1-1 1,1 0-1,-11-57 0,20 76-53,0 1 0,1-1 0,0 0 0,2-15-1,-1 23-21,0 0 0,1 0 1,-1 0-1,1 0 0,0 0 0,0 0 0,0 0 0,0 0 0,1 0 0,-1 0 0,1 1 0,0-1 0,-1 0 0,1 1 0,0 0 0,1-1 0,-1 1 0,0 0 0,6-3 0,-1 1-167,0 0-1,1 1 0,-1 0 0,1 0 1,0 1-1,0 0 0,0 0 0,0 1 1,9 0-1,11 0-1286,38 5 0,15 0-3202,-36-6 1086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0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9344,'-5'-13'8693,"6"14"-8596,-1 0 0,1-1 0,0 1 0,-1-1 0,1 1-1,0 0 1,-1-1 0,1 0 0,0 1 0,0-1 0,0 1 0,-1-1 0,1 0 0,0 1 0,2-1 0,-2 0 37,19 7 443,0-2 0,-1 0 0,2-2 0,-1 0-1,28 0 1,67-2 358,134-3-8,-213 0-942,-1-2 1,47-10 0,-52 10-1870,2 0-4195,-18-1 944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2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62 230 8448,'0'1'164,"7"17"3643,-7-18-3754,0 0 0,0 0 0,0 0 0,0 0 0,0 1 0,0-1 53,0 0-54,1 0 1,-1 0 0,0 0 0,0 0 0,0 0 0,0 0 0,0 0 0,1 1 0,-1-1 0,0 0 0,0 0 0,0 0 0,0 0 0,1 0 0,-1 0-1,0 0 1,0 0 0,0 0 0,0 0 0,1 0 0,-1 0 0,0 0 0,0 0 0,0 0 0,7-9 874,51-105 1825,-56 110-2705,-1 0 1,0 0-1,0 0 0,0 0 1,-1 0-1,0 0 1,1 0-1,-1 0 1,-1 0-1,1 0 0,0 0 1,-1 0-1,0 0 1,0 0-1,0 0 1,-1 0-1,-3-7 0,4 8-32,-1 0-1,0-1 0,0 1 0,0 0 0,0 1 1,-1-1-1,1 0 0,-1 1 0,0-1 0,0 1 1,0 0-1,0-1 0,0 2 0,0-1 1,0 0-1,-1 1 0,1-1 0,-1 1 0,1 0 1,-5-1-1,6 2-16,0 0 1,-1 0 0,1 0-1,0 0 1,0 0 0,0 1 0,0-1-1,-1 1 1,1 0 0,0-1-1,0 1 1,0 0 0,0 0-1,1 0 1,-1 0 0,0 0-1,0 1 1,0-1 0,1 1-1,-1-1 1,1 1 0,-1-1-1,1 1 1,0 0 0,0 0-1,0 0 1,-2 2 0,0 3-5,0-1-1,1 1 1,-1 0 0,1 0 0,1 0 0,-2 14 0,2 6-2,1 0 0,1 0 0,7 37 0,-7-53-1,1-1 1,1 0 0,0 1 0,0-1-1,1-1 1,8 18 0,-9-23 1,0 1 1,0 0-1,1-1 1,-1 0-1,1 0 1,0 0 0,0 0-1,0-1 1,1 0-1,-1 1 1,1-2-1,0 1 1,0 0 0,9 3-1,0-3 22,0 1-1,0-2 1,0 0 0,1-1-1,-1 0 1,0-1-1,1 0 1,-1-2 0,14-2-1,-9 1-373,-1-2 0,1 0 0,-1-1 0,-1 0-1,1-2 1,22-13 0,-31 15-654,0-1 0,0 0-1,0-1 1,-1 0 0,7-9-1,-14 16 908,26-28-3574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2.7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192 2 10496,'-2'0'277,"0"0"1,0-1 0,-1 1-1,1 0 1,0 0-1,0 0 1,-1 0 0,1 1-1,0-1 1,0 0-1,0 1 1,0 0 0,-1-1-1,1 1 1,0 0 0,0 0-1,0 0 1,0 1-1,1-1 1,-1 0 0,0 1-1,-2 1 1,-4 6-57,0-1 0,-15 20 0,17-20 112,-18 25-19,-39 67 1,62-97-316,-1-1-1,1 1 1,0 0 0,0-1-1,0 1 1,0 0 0,1 0 0,-1 0-1,1 0 1,0-1 0,0 1-1,0 0 1,0 0 0,0 0-1,1 0 1,-1 0 0,1 0-1,0-1 1,-1 1 0,1 0-1,1 0 1,-1-1 0,0 1-1,1-1 1,-1 1 0,1-1-1,0 0 1,0 0 0,0 1-1,0-1 1,3 2 0,1 1-15,1 0 0,0 0 0,1-1 0,-1 0 0,1-1 0,0 1 0,0-1 0,0-1-1,15 4 1,1-4-44,-1 0 0,47-3-1,-50 0 245,0 0 0,0 1 0,-1 1 0,1 1 0,26 7 0,-44-9-50,1 1 0,-1-1 0,0 1 0,0 0 0,0 0 0,0 0 1,0 0-1,0 0 0,0 1 0,0-1 0,-1 0 0,1 1 0,0 0 0,-1-1 0,1 1 0,1 2 0,-2-1-5,-1-1-1,1 0 1,0 0-1,-1 1 1,1-1 0,-1 0-1,0 1 1,0-1-1,0 0 1,0 1-1,0-1 1,0 0-1,-1 1 1,1-1-1,-2 4 1,-5 17-290,0-1 1,-2 0-1,0 0 1,-2-1-1,0 0 0,-1-1 1,-1 0-1,-22 25 1,12-17-2320,23-28 2428,0 0 0,0 0-1,0 1 1,0-1 0,0 0 0,0 0 0,0 0 0,0 0 0,0 1 0,-1-1 0,1 0 0,0 0 0,0 0 0,0 0 0,0 1-1,0-1 1,0 0 0,-1 0 0,1 0 0,0 0 0,0 0 0,0 0 0,0 0 0,0 1 0,-1-1 0,1 0 0,0 0-1,0 0 1,0 0 0,-1 0 0,1 0 0,0 0 0,0 0 0,0 0 0,0 0 0,-1 0 0,1 0 0,0 0 0,0 0 0,0 0-1,-1 0 1,1 0 0,0 0 0,0-1 0,0 1 0,0 0 0,-1 0 0,1 0 0,0 0 0,0 0 0,0 0 0,0 0-1,0-1 1,-1 1 0,1 0 0,0 0 0,0 0 0,0 0 0,0 0 0,0-1 0,0 1 0,0-13-2079,8-7-66,5-7-1339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3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25 10752,'-4'-5'1187,"2"2"-199,-1 0 0,1 0 0,-1 0 0,-6-4 1814,9 8-2732,0 1-1,0 0 1,0-1 0,0 1 0,0-1 0,1 1 0,-1 0-1,0-1 1,1 1 0,-1-1 0,1 1 0,1 2 0,-1-3 3,15 36-62,2-1 1,38 57-1,-33-55-8,51 70-43,93 106 0,-105-137-1218,82 135-1,-137-198 613,-6-12 358,0 1 1,0-1-1,0 1 1,1-1-1,-1 0 1,0 0-1,1 1 1,0-1-1,-1 0 0,1 0 1,0-1-1,0 1 1,3 2-1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3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14 200 10368,'-4'19'3936,"-1"-16"-3040,1-3 607,8 0-1119,1-3 96,4-6-192,4 2-32,10-5-128,8 0-224,13-3-32,10-5 128,4-1 128,-1 2-448,2-5-256,-10 0-639,-5-3-257,-4-2-2912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5.3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1282 7680,'-2'-8'2081,"2"7"-1850,0 0-1,0 0 1,-1 1-1,1-1 0,0 0 1,0 0-1,0 0 0,-1 1 1,1-1-1,0 0 0,-1 0 1,1 0-1,-1 1 0,1-1 1,0 0-1,-1 1 1,0-1-1,0-1 0,0 2 0,-1 0 0,1 0 0,0-1 0,0 1 0,0-1 0,0 1 0,0-1 0,0 1 0,0-1 1,0 1-1,0-1 0,0 0 0,-1-1 0,-8-5 634,-13-3 779,-30-7 0,51 16-1615,1 1 1,0 0-1,0-1 1,0 1-1,-1 0 1,1 0 0,0 0-1,0 0 1,-1 0-1,1 0 1,0 0-1,0 0 1,-1 1-1,1-1 1,0 0 0,0 1-1,0-1 1,0 1-1,-1 0 1,1-1-1,0 1 1,-1 1-1,0-1-28,1 1 0,0 0 0,0-1 0,0 1 0,0 0 0,0-1 0,1 1 0,-1 0 0,0 0-1,1 0 1,0 0 0,-1 0 0,1 2 0,-1 6-35,1 1 1,1-1-1,0 1 1,2 11-1,-3-22 38,4 23-26,1-1 1,2 0-1,-1-1 1,2 1-1,1-1 1,1-1-1,1 1 1,19 26-1,-27-42 9,1 0-1,0-1 0,1 1 0,-1-1 1,1 0-1,0-1 0,0 1 0,7 3 0,-10-6 15,1 1-1,-1-1 0,1 0 0,0 0 0,0-1 1,-1 1-1,1 0 0,0-1 0,0 0 0,0 0 0,0 0 1,-1 0-1,1 0 0,0 0 0,0-1 0,0 1 0,-1-1 1,1 0-1,3-1 0,-4 1 5,0 0 0,-1 0 0,1 0 0,-1-1 0,1 1 0,-1 0 0,0-1 0,1 1 0,-1-1 0,0 1 0,0-1 0,0 0 0,0 0 0,-1 1 0,1-1 0,0 0 0,-1 0 0,1-2 0,1-4 0,-1 0 1,1-16-1,-2 20-2,1-21 40,-2-1 1,-1 1 0,-1-1-1,-1 1 1,-2 0 0,0 0-1,-12-30 1,-5 8 693,23 47-734,0 0 0,0 0 1,0 0-1,0 0 0,0 0 0,0 0 0,0 0 1,0 0-1,0 0 0,0 0 0,0 0 1,0 0-1,0 0 0,0 0 0,0 0 0,0 0 1,-1 0-1,1 1 0,0-1 0,0 0 1,0 0-1,0 0 0,0 0 0,0 0 0,0 0 1,0 0-1,0 0 0,0 0 0,0 0 0,0 0 1,0 0-1,0 0 0,0 0 0,-1 0 1,1 0-1,0 0 0,0 0 0,0 0 0,0 0 1,0 0-1,0-1 0,0 1 0,0 0 1,0 0-1,0 0 0,0 0 0,0 0 0,0 0 1,0 0-1,0 0 0,0 0 0,0 0 0,0 0 1,-1 0-1,1 11 3,3 16-31,0-10 0,2 0-1,-1-1 1,13 28-1,-14-38 24,0 0 0,1 0-1,-1 0 1,1-1 0,1 0-1,-1 1 1,1-1 0,0-1-1,0 1 1,0-1 0,1 0-1,8 5 1,-1-2 6,0 0 0,1-2 0,-1 1 0,1-2 0,0 0 0,0 0 0,0-2 0,17 2 0,-26-3 26,1-1 0,-1 0 1,1 0-1,-1-1 1,0 0-1,1 0 1,-1 0-1,0 0 1,0-1-1,1 0 0,-1 0 1,0 0-1,-1-1 1,1 0-1,0 0 1,-1 0-1,0 0 1,1-1-1,-1 1 0,-1-1 1,1 0-1,0 0 1,-1-1-1,5-7 1,-4 3 27,1 0 1,-1 0 0,0-1 0,-1 1-1,0-1 1,-1 0 0,0 0 0,0 0-1,-1 0 1,-1-15 0,-1 9-26,0 0 0,-2 0 0,0 0 0,0 1-1,-2-1 1,-6-16 0,-21-49 62,-85-214-225,43 106-188,-40-88 105,103 257 228,0 0 0,-25-34 0,35 52-13,-15-14-10,15 15 8,1 1 0,0 0 0,-1 0-1,1-1 1,-1 1 0,1 0 0,0 0 0,-1-1 0,1 1 0,-1 0 0,1 0 0,-1 0 0,1 0-1,-1 0 1,1 0 0,-1 0 0,1 0 0,-1 0 0,1 0 0,-1 0 0,1 0 0,-1 0 0,1 0 0,0 0-1,-1 1 1,1-1 0,-1 0 0,1 0 0,-1 0 0,1 1 0,0-1 0,-1 0 0,1 1 0,-1-1 0,1 0-1,0 1 1,-1-1 0,1 0 0,0 1 0,-1 0 0,0 2-6,-1 0-1,1 0 1,0 0-1,0 0 1,0 0-1,0 1 1,0-1 0,1 0-1,-1 1 1,1-1-1,0 0 1,1 7 0,0 6-4,6 23 0,-6-33 17,49 198-19,-37-162-18,3-1 0,38 73-1,157 228-2,-146-242 20,4 5-43,5-3-1,4-4 0,5-3 1,102 92-1,-165-169-125,1 0 0,26 17 0,-25-24 77,-21-10 106,-1-1 0,1 0 0,-1 1 0,1-1 0,0 0 0,-1 0 0,1 0 0,0 0 0,-1 0 0,1 1 0,0-1 0,-1 0 0,1-1 0,0 1 0,-1 0 0,1 0 0,0 0 0,-1 0 0,1 0 0,-1-1 0,1 1-1,0 0 1,-1 0 0,1-1 0,-1 1 0,1-1 0,-1 1 0,2-1 0,-2 0 2,0 0-1,1 0 0,-1 1 0,0-1 1,0 0-1,0 0 0,1 0 0,-1 0 1,0 0-1,0 1 0,0-1 0,-1 0 1,1 0-1,0 0 0,0 0 1,0 0-1,-1 1 0,1-1 0,0 0 1,-1 0-1,1 1 0,0-1 0,-1-1 1,-14-18 3,13 18-3,-53-59 10,-16-21-296,-88-161-320,124 186 610,34 56-8,1 1 0,-1 0 0,1-1 0,0 1 0,-1-1 1,1 1-1,0-1 0,0 1 0,-1-1 0,1 1 0,0-1 0,0 0 0,0 1 0,0-1 0,0 1 0,0-1 0,0 0 0,0 1 0,0-1 0,0 1 0,0-1 0,0 1 0,0-2 0,10-3-46,5-1 21,-10 1 87,1 0 1,-1 0 0,0-1 0,0 1 0,0-1 0,-1 0-1,0 0 1,0-1 0,0 1 0,-1-1 0,0 0 0,-1 0-1,1 0 1,-1 0 0,-1 0 0,1 0 0,-1-1-1,0-14 1,-1-6 104,-2 0-1,0 0 1,-11-46-1,11 67-151,-39-184 164,25 130-203,-29-69 1,-18-14 57,-5 4 0,-110-166 0,178 305-27,-4-6 47,-1 0 0,0 0 0,-11-11 0,25 44-31,12 16-77,51 74-1,-2-4 58,16 59 31,7 12-42,40 30-45,-54-92 120,-18-21-13,82 123-1362,-129-207 606,-14-16 692,0 0 1,0 0 0,0 0-1,0 0 1,0 0 0,1 0 0,-1 1-1,0-1 1,0 0 0,0 0-1,0 0 1,0 0 0,0 0-1,0 0 1,1 0 0,-1 0 0,0 0-1,0 0 1,0 0 0,0 0-1,0 0 1,0 0 0,0 0-1,1 0 1,-1 0 0,0 0 0,0 0-1,0 0 1,0 0 0,0 0-1,0 0 1,0 0 0,1 0-1,-1-1 1,0 1 0,0 0-1,0 0 1,0 0 0,0 0 0,0 0-1,0 0 1,0 0 0,0 0-1,0 0 1,1-1 0,-1 1-1,0 0 1,0 0 0,0 0 0,0 0-1,0 0 1,0 0 0,0 0-1,0-1 1,0 1 0,0 0-1,0 0 1,0 0 0,0 0 0,0 0-1,0 0 1,0 0 0,0-1-1,0 1 1,0 0 0,-1 0-1,1-3-160,0 0 0,-1-1 0,0 1 0,0 0 0,0 0 0,0 0 0,0 0-1,-1 1 1,1-1 0,-4-5 0,-23-28-2032,21 28 1534,-71-79-9192,33 32 5836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6.1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26 797 9984,'-3'4'838,"-1"0"0,1 0 0,-1 0 0,1 1 0,1-1 0,-4 7 2981,34-12-2000,56-10 0,-24-3-1553,0-2 1,68-30 0,1-11-143,-109 46-97,0 0 1,-2-2-1,1 0 1,19-20-1,-32 28-18,-1-1-1,1 0 1,-2 0-1,1 0 1,-1-1 0,0 0-1,0 0 1,0 0-1,-1 0 1,-1-1 0,1 1-1,1-9 1,-4 15 4,0-1 0,0 0 1,0 0-1,0 0 0,0 0 1,-1 0-1,1 1 0,0-1 0,-1 0 1,0 0-1,1 0 0,-1 1 0,0-1 1,0 0-1,0 1 0,0-1 1,0 1-1,0-1 0,0 1 0,-1 0 1,1-1-1,-1 1 0,1 0 0,-1 0 1,1 0-1,-1 0 0,1 0 0,-1 0 1,0 0-1,1 1 0,-4-2 1,-2 0 69,0 0 1,1 1-1,-1 0 1,0 0-1,0 0 1,1 1 0,-11 0-1,6 1-23,0 1-1,0 0 0,0 0 0,0 1 1,1 1-1,0-1 0,-1 2 0,-18 10 1,27-14-68,1 1 0,-1-1 0,1 1 0,-1 0 0,1-1 1,0 1-1,-1 0 0,1 0 0,0 0 0,0 0 0,0 0 1,1 0-1,-1 0 0,0 1 0,1-1 0,0 0 0,-1 0 1,1 0-1,0 1 0,0 2 0,1 6 2,0 0 1,0 0-1,4 10 1,-3-11-6,9 35 7,2-2 1,1 0-1,3 0 0,1-2 0,2 0 0,46 69 1,-50-87-35,-1 0 24,1 0-1,28 30 0,-38-47 2,-1-1 0,1 0-1,0 0 1,0-1 0,0 0 0,1 0-1,0 0 1,0 0 0,0-1 0,0-1 0,0 1-1,0-1 1,15 2 0,-3-3 2,0-2 1,0 0-1,0-1 0,-1-1 1,1-1-1,28-9 0,-28 7-18,0-1 1,0-1-1,-1 0 0,0-1 0,0-2 0,29-22 0,-21 12-371,-1-1 0,-1-2 0,28-35 0,32-41-1200,-83 99 1622,-1 1-1,0 0 1,1 0 0,-1-1 0,0 1 0,1 0 0,-1-1 0,0 1 0,0-1 0,0 1-1,1 0 1,-1-1 0,0 1 0,0-1 0,0 1 0,0-1 0,0 1 0,0 0 0,0-1 0,0 0-1,-6-3 529,-19 4 382,16 1-772,-11-2 191,0 0-1,0-1 1,0-1-1,-30-8 1,40 8-265,0 0 0,0-1 0,1 0 0,0-1 0,-1 0 0,2 0 0,-1-1 0,1 0 0,-1-1 0,-11-12 0,17 16-84,0-1 0,0 0 0,0 0 0,1 0 0,0-1 0,-1 1 0,1 0 1,1-1-1,-1 1 0,1-1 0,0 0 0,0 0 0,0 1 0,0-1 1,1 0-1,0 0 0,0 0 0,1 0 0,-1 1 0,1-1 0,0 0 0,0 0 1,0 1-1,1-1 0,2-4 0,5-9-28,0 0 0,1 1 0,1 0 0,22-24 0,-33 41 26,23-30-145,91-109-1976,-80 102 153,61-53-1,106-54-5502,-135 101 3567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7.0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10368,'1'0'4494,"3"5"-3282,-1 0-1020,1-1 1,-1 1-1,0-1 0,0 1 0,0 0 0,-1 0 0,3 7 1,0-1 2,42 112 747,5 9-358,113 151 1030,-73-135-1266,-67-105-316,94 144-330,-117-184 259,1 1-126,0 0-1,0-1 0,0 1 1,0 0-1,6 3 0,-8-7 92,-1 1-1,1-1 0,-1 1 1,1-1-1,0 0 1,-1 1-1,1-1 1,0 0-1,-1 0 0,1 0 1,0 0-1,0 1 1,-1-1-1,1 0 0,0 0 1,-1 0-1,1 0 1,0-1-1,0 1 0,-1 0 1,1 0-1,0 0 1,-1 0-1,1-1 0,0 1 1,-1 0-1,1-1 1,0 1-1,-1-1 0,1 1 1,-1 0-1,1-1 1,-1 1-1,1-1 0,-1 1 1,1-1-1,-1 0 1,0 1-1,1-1 1,-1 1-1,0-1 0,1 0 1,-1-1-1,24-51-7365,-7 19 3638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7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358 101 6784,'1'-2'916,"2"-11"3480,-16 4-140,9 3-3922,0 1 1,0 0 0,-1 0-1,1 0 1,-1 1 0,0 0 0,-1 0-1,1 0 1,-1 0 0,1 1 0,-1 0-1,0 0 1,-1 0 0,1 1 0,0 0-1,-13-2 1,3 0-242,-1 2 0,1 0 0,-1 0 0,0 2 0,-17 1 0,28 0-90,1-1 0,0 1-1,0 1 1,0-1-1,0 1 1,0 0 0,0 0-1,0 0 1,1 0 0,-1 1-1,1 0 1,0 0-1,-1 0 1,1 1 0,1-1-1,-1 1 1,0 0-1,1 0 1,0 1 0,-4 5-1,3-1 4,0 0-1,0 0 1,1 0-1,0 0 1,1 1-1,-2 11 1,-3 60-28,7-69 11,-1 9-17,1 1 0,1 0 0,1-1 1,9 39-1,-10-56 16,0-1 0,0 1 0,1-1 0,-1 0 0,1 0 0,-1 1 0,1-1 0,0 0 0,0 0-1,1-1 1,-1 1 0,1 0 0,-1-1 0,1 0 0,0 1 0,4 2 0,-2-3 7,0 0 1,0 0-1,0 0 0,0 0 1,0-1-1,0 0 0,0 0 0,1 0 1,-1-1-1,7 0 0,0-1 9,0 0 0,-1 0 0,1-2-1,-1 1 1,0-1 0,0-1 0,0 0 0,0-1 0,17-10-1,-22 12 42,0-1-1,-1 0 0,1-1 1,-1 1-1,0-1 0,-1 0 0,1-1 1,-1 1-1,0-1 0,0 1 1,0-1-1,3-10 0,-6 15-10,-1-1-1,0 1 1,1-1 0,-1 1-1,0 0 1,0-1-1,0 1 1,0-1 0,0 1-1,-1-1 1,1 1-1,0 0 1,-1-1-1,1 1 1,-1 0 0,1-1-1,-1 1 1,1 0-1,-1-1 1,0 1 0,0 0-1,0 0 1,0 0-1,0 0 1,0 0 0,0 0-1,0 0 1,0 0-1,-2-1 1,1 1-14,0 0 0,0 0 1,0 0-1,0 1 0,-1-1 0,1 0 0,0 1 1,0 0-1,-1-1 0,1 1 0,0 0 1,0 0-1,-1 0 0,1 0 0,0 1 1,0-1-1,-1 1 0,-3 1 0,1 0-17,-1 1 1,0 0-1,1 1 0,0 0 0,0 0 1,0 0-1,0 0 0,1 1 0,-1-1 1,1 1-1,0 0 0,1 1 0,-1-1 1,1 1-1,0-1 0,1 1 0,-4 9 1,2-1-68,0 0 0,1 0 0,0 0 0,1 1 0,1-1 0,1 28 0,2-25-39,0 1 0,1-1 0,1 1 0,0-1 0,1 0 0,13 26 0,-14-32 85,2-1 0,-1 0 0,2 0 0,-1 0-1,1-1 1,1 0 0,-1 0 0,2-1 0,-1 0 0,1-1-1,10 8 1,-14-12 10,1 0 0,-1-1-1,0 0 1,1 1 0,0-2-1,-1 1 1,1-1 0,0 1-1,0-2 1,0 1 0,0-1-1,0 0 1,0 0 0,0 0-1,0-1 1,11-2 0,-8 0 7,1-1 0,0 0 0,-1 0 0,0-1 0,0 0 1,0 0-1,0-1 0,14-13 0,-11 9-74,57-57-1715,-60 56-644,0 1 0,12-22-1,-12 17-1783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8.2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10 10368,'-4'-4'1893,"3"3"-1514,0 1-1,0-1 1,0 0 0,0 1-1,0 0 1,0-1 0,0 1-1,0-1 1,0 1 0,0 0-1,0 0 1,0 0-1,0 0 1,0-1 0,-1 2-1,0-1 1,12 10 757,9 13-929,-1 0-1,-1 2 1,18 33-1,22 33 77,-17-42-39,89 86-1,1-1-175,-15 12-361,64 70-2907,-169-205 2400,1-1 0,0 1 0,1-2 0,19 13 0,-2-8-3253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8.9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28 197 8576,'-24'-15'8684,"22"12"-8179,2 1-356,-1 0 1,1 1-1,0-1 0,0 1 0,-1-1 1,1 0-1,0 1 0,1-1 1,-1 1-1,0-3 0,2-3-23,-1 0 0,1 0 0,1 0 0,-1 1 0,1-1 0,1 0-1,-1 1 1,1 0 0,0 0 0,0 0 0,1 0 0,0 1 0,0 0 0,0 0-1,0 0 1,1 0 0,0 1 0,0 0 0,12-6 0,-5 4 33,1 0 1,-1 0-1,1 2 0,0 0 1,0 0-1,1 1 1,-1 1-1,30-1 0,-39 3-51,-1 0 0,1 1-1,-1-1 1,1 1 0,-1 0 0,1 0-1,-1 0 1,0 1 0,0 0 0,1 0-1,-1 0 1,0 0 0,-1 0-1,7 5 1,-5-2-16,-1 0-1,1 0 1,-1 0-1,0 0 1,0 1-1,-1-1 1,0 1-1,0 0 1,3 7-1,0 7-17,0 1-1,-1 0 0,-1 0 0,-1 1 1,0 23-1,-2-28-39,-1-9-216,0 0 0,1 0 0,3 13 0,-3-18 97,0 0 0,0 0-1,0-1 1,0 1 0,1 0-1,0-1 1,-1 1 0,1-1-1,0 0 1,0 0 0,0 1 0,0-1-1,5 3 1,5 3 4,1-1 1,0 0-1,0 0 0,0-2 1,1 1-1,19 4 0,88 12-87,-90-19 674,-1 2 0,0 2 0,51 17 0,-78-23-442,-1-1 0,0 1 0,0 0 1,0 0-1,0 0 0,0 1 1,0-1-1,0 0 0,0 1 0,-1-1 1,1 1-1,0 0 0,-1-1 0,0 1 1,1 0-1,-1 0 0,0 0 1,0 0-1,0 0 0,0 0 0,0 0 1,0 1-1,-1-1 0,1 0 1,-1 0-1,1 1 0,-1-1 0,0 0 1,0 1-1,0-1 0,0 0 0,-1 1 1,1-1-1,0 0 0,-1 0 1,0 1-1,-1 2 0,-4 9 31,-1 0-1,0 0 1,-1-1-1,-15 19 1,-44 45-45,-37 28-1297,30-39-3005,65-59 3139,0-2-727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1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507 95 8320,'1'-6'913,"0"0"0,0 0-1,-1 0 1,0-12 0,0 16-575,0 0-1,-1 0 1,1 0-1,-1 0 0,1 1 1,-1-1-1,0 0 1,0 0-1,0 1 1,0-1-1,0 0 0,0 1 1,-1-1-1,1 1 1,0-1-1,-1 1 1,1 0-1,-4-2 0,0 0 80,-1 0 1,0 0-1,1 1 0,-1 0 0,0 0 0,0 1 0,0 0 0,0 0 0,-13-1 0,7 2-136,0 0 1,0 1-1,-25 5 0,23-3-251,0 1-1,1 1 0,-1 0 1,1 1-1,0 0 1,-22 15-1,20-9-53,0 0 0,0 1 0,1 0 0,-19 25 0,-55 88 44,76-108-8,7-11-24,1 1 1,-1 0-1,1 0 0,1 0 1,-1 1-1,1-1 1,1 1-1,0 0 1,-2 11-1,4-13-6,0-1 0,0 0 0,0 1 0,1-1 0,0 0 0,0 0 0,1 1 0,0-1 0,0 0 0,0 0 0,1-1 0,-1 1 0,8 10 0,-3-6 14,1-1 1,1 1-1,-1-1 1,1-1 0,1 1-1,0-2 1,0 1-1,0-1 1,1-1 0,17 8-1,-12-8-18,0 0-1,22 3 1,-3 0 84,49 12-41,-43-11-27,0 1-1,-1 2 0,47 22 1,-70-27 12,0 2 1,-1 0 0,23 18 0,-29-19 17,-1 0-1,0 0 1,0 1-1,-2 0 1,1 0-1,8 15 1,-10-14 82,-1 0 0,0 0 0,-1 1 0,0 0 0,0-1 1,-2 1-1,1 1 0,-1-1 0,-1 0 0,0 0 1,-1 1-1,-1-1 0,-1 16 0,0-20-51,1 0 0,-1-1 0,-1 1-1,1-1 1,-1 1 0,-1-1 0,1 0 0,-1 0 0,0 0 0,-1-1-1,0 1 1,0-1 0,0 0 0,-1-1 0,0 1 0,0-1 0,0 0-1,0 0 1,-1-1 0,0 0 0,-12 5 0,0-2-67,0-1 1,-1 0-1,1-2 1,-1 0-1,0-1 1,-23 0-1,5-3-204,0-1-1,-51-8 0,85 8 195,-4 0-85,-1 0 0,1-1-1,1 0 1,-13-4 0,18 5 72,0 0 0,0-1 1,0 1-1,0 0 0,0-1 0,0 1 1,0-1-1,0 0 0,1 1 0,-1-1 1,1 0-1,-1 0 0,1 0 0,0 0 1,0-1-1,0 1 0,0 0 0,0 0 1,-1-4-1,0-6 5,0 0 1,1 1-1,0-2 0,0 1 1,2 0-1,1-14 0,16-73 110,-17 93-85,3-13-9,0 1 1,2-1 0,0 1-1,1 0 1,1 0 0,1 1-1,0 0 1,1 0 0,1 1-1,1 1 1,0 0 0,1 0-1,28-23 1,23-11 23,44-39 110,-95 76-108,-1 0 0,-1-1 0,0 0 0,-1-1-1,-1 0 1,9-17 0,-6 8 74,-2-1 1,-1 0-1,0-1 0,-2 0 0,7-48 1,-14 67-52,1-1 0,-2 0 1,1 1-1,-1-1 1,0 0-1,0 1 1,-1-1-1,0 1 0,0 0 1,-1 0-1,1 0 1,-5-6-1,1 2-61,0 0 0,-1 0 0,0 1 0,-1 0 0,-16-15 0,15 16-134,-1 0 0,0 1 1,0 0-1,-13-6 0,16 10-581,0 0-1,-1 0 0,1 1 1,-12-2-1,16 3 327,1 1-1,0 0 1,-1 0 0,1 1-1,-1-1 1,1 0-1,0 1 1,-1-1 0,1 1-1,0 0 1,-1 0 0,1 0-1,0 0 1,0 0 0,0 1-1,-3 1 1,-9 9-3878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39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20 9728,'-1'-2'484,"0"0"0,0 1 0,0-1 0,0 1 0,-1 0 0,1-1 1,-1 1-1,1 0 0,-1 0 0,0 0 0,1 0 0,-1 0 0,0 1 0,-3-2 1,4 2-309,-1 0 0,1 0 1,-1 0-1,1 0 0,-1 0 1,1 0-1,0 1 0,-1-1 1,1 0-1,-1 1 0,1-1 1,0 1-1,-1 0 0,1 0 1,0-1-1,-1 1 0,1 0 1,0 0-1,0 0 0,-1 2 1,-4 2-96,1 2 0,0-1 1,0 1-1,1-1 0,-1 1 1,2 0-1,-1 1 0,1-1 1,0 1-1,-3 13 1,0 3-77,2 1 1,-2 30 0,5-45-133,0 0 0,1 1 0,0-1 0,1 1 0,0-1 0,0 0 0,1 0 0,1 0 0,5 16 0,-7-24 116,1 1 0,0-1-1,0 1 1,0-1-1,1 1 1,-1-1 0,1 0-1,-1 0 1,1 0-1,-1-1 1,1 1-1,0-1 1,0 1 0,0-1-1,0 0 1,6 1-1,5 2-1,1-1-1,19 0 0,-29-2 20,77 8 293,95 22-1,-170-29-61,-2-1 0,1 1 0,0 0-1,0 1 1,-1-1 0,1 1 0,-1 1 0,0-1-1,0 1 1,0-1 0,7 8 0,-10-9-153,-1 0 0,1 0 0,0 1 0,-1-1 0,0 0 0,1 1 0,-1-1 0,0 1 0,0-1 0,0 1 0,-1 0 0,1 0 0,-1-1 0,1 1 0,-1 0 0,0 0 0,0-1 0,0 1 0,0 0 0,-1 0 0,1-1 0,-1 1 0,1 0 0,-1-1 0,0 1 0,-3 4 0,-1 3-140,0-1 0,-1 1 0,-1-2-1,0 1 1,0-1 0,0 0 0,-1 0 0,0-1 0,-1 0 0,-12 8 0,13-10-625,-1 0 1,1-1-1,-1 0 0,0 0 0,0-1 0,-1 0 0,-10 1 0,20-3 533,0-1 0,-1 0 1,1 0-1,0 0 0,-1 0 1,1 0-1,-1 1 0,1-1 0,-1 0 1,1 0-1,0 0 0,-1 0 1,1 0-1,-1 0 0,1 0 1,-1-1-1,1 1 0,0 0 0,-1 0 1,1 0-1,0 0 0,-1 0 1,1-1-1,-1 1 0,1 0 1,-3-4-1330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40.1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87 369 8320,'16'-18'4942,"14"-10"-1966,-5 6-1732,31-39 354,-52 55-1429,1 0 1,-1 0-1,-1-1 0,1 1 0,-1-1 1,0 1-1,0-1 0,-1 0 0,2-8 1,-3 9-74,-1 1 1,0 0-1,-1-1 0,1 1 1,-1 0-1,0 0 1,-1 0-1,1 0 0,-1 0 1,0 0-1,0 0 1,-1 0-1,1 1 0,-1-1 1,0 1-1,-5-7 1,1 3-21,-1 0 0,1 0 0,-1 0-1,-1 1 1,1 1 0,-19-12 0,24 16-62,-1 1-1,1-1 0,-1 0 0,1 1 0,-1 0 1,1 0-1,-1 0 0,0 0 0,1 1 1,-1 0-1,0-1 0,0 1 0,1 0 0,-1 1 1,0-1-1,1 1 0,-6 1 0,5-1-14,1 1 0,-1 0 0,1 0 0,-1 0 0,1 1 0,0-1-1,0 1 1,0-1 0,1 1 0,-1 0 0,0 0 0,1 0 0,0 1-1,0-1 1,0 0 0,-2 6 0,-1 3-27,1 0 0,0 1 0,1-1 0,0 1 0,1-1 0,0 1 0,1 16 0,7 91-95,-4-96 110,1 0-1,1 0 0,2 0 1,0 0-1,1-1 0,13 27 1,-15-40 0,0 0 0,1-1 0,0 1 0,0-1 0,1 0 0,0 0 0,1-1 0,0 0 0,1-1 0,-1 0-1,1 0 1,1 0 0,-1-1 0,1-1 0,16 7 0,-15-8-59,0 0 0,0-1-1,0 0 1,0-1 0,0 0-1,1-1 1,-1 0 0,1-1-1,17-2 1,-20 1-207,0-1-1,0 0 1,0-1-1,0 0 0,-1 0 1,1-1-1,-1 0 1,0 0-1,0-1 1,0 0-1,-1 0 1,10-10-1,20-24-2365,-1-8-1888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40.6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54 7296,'-1'-3'394,"-1"0"0,1 0 1,0 0-1,-1 0 1,0 0-1,1 0 0,-1 0 1,0 1-1,-1-1 0,1 1 1,0-1-1,-1 1 0,1 0 1,-1 0-1,0 0 1,0 0-1,-3-1 0,4 2-9,-1 0-1,1 0 0,0 0 0,-1 1 1,1-1-1,-1 1 0,0-1 0,1 1 1,-5 0-1,6 0-298,-1 1 0,0-1 0,1 1-1,-1-1 1,0 1 0,1 0 0,-1 0 0,0 0 0,1 0-1,0 0 1,-1 0 0,1 0 0,-1 0 0,-1 3 0,0 0-1,-1 0 1,1 1-1,0 0 1,0 0-1,1-1 1,-1 2-1,1-1 1,0 0 0,1 0-1,-1 1 1,1-1-1,0 1 1,0-1-1,1 1 1,0-1-1,0 1 1,1 7-1,1 9-65,2 1 0,13 41 0,-14-50-9,42 120 139,-37-114-130,1 1-1,1-1 0,1-1 0,18 24 0,-27-39-16,1-1 1,-1 0-1,1 0 0,0 0 1,0 0-1,0 0 1,0-1-1,0 1 1,1-1-1,-1 0 0,1 0 1,0 0-1,-1-1 1,1 1-1,0-1 1,0 0-1,0 0 0,0 0 1,0 0-1,0-1 1,0 0-1,1 0 1,-1 0-1,0 0 0,0 0 1,0-1-1,7-2 1,4-2 7,0 0 0,-1-2 0,24-13 1,38-30-363,-74 49 326,44-34-2508,46-45 0,-56 45-2155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41.9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661 1014 7296,'-12'-12'2714,"6"7"-1945,0-1 0,0 0 0,1 0 1,-5-7-1,10 12-672,0 0 0,-1 1 0,1-1 0,0 1 0,-1-1 0,1 0 0,0 1 1,-1-1-1,1 1 0,-1-1 0,1 1 0,-1-1 0,1 1 0,-1-1 1,1 1-1,-1-1 0,1 1 0,-1 0 0,0-1 0,1 1 0,-1 0 0,0 0 1,1-1-1,-1 1 0,0 0 0,1 0 0,-1 0 0,0 0 0,0 0 0,1 0 1,-1 0-1,0 0 0,1 0 0,-2 1 0,1-1-39,0 1 1,0 0-1,1 0 0,-1 0 1,0 0-1,0 0 0,1 0 1,-1 0-1,1 0 0,-1 0 1,1 0-1,-1 0 0,1 0 1,0 0-1,-1 1 0,1-1 1,0 0-1,0 0 0,0 0 0,0 0 1,0 2-1,1 61 644,8 67 0,-5-104-603,1 1 0,2-1 0,0 0 0,22 50 0,-25-69-89,0-1 0,0 0 0,0 0 0,1-1 0,0 1 0,1-1 0,-1 0 0,1 0 0,0-1 0,0 0 1,12 7-1,-15-10-3,-1-1 1,1 1 0,0-1 0,0 0-1,0 0 1,0 0 0,0 0 0,0-1-1,0 1 1,0-1 0,0 0-1,0 0 1,0 0 0,0 0 0,0 0-1,0-1 1,0 1 0,0-1 0,0 0-1,0 0 1,0 0 0,-1 0 0,1-1-1,0 1 1,-1-1 0,1 1 0,-1-1-1,1 0 1,-1 0 0,0 0 0,0-1-1,0 1 1,2-3 0,1-1 64,-1 0 0,1 0 0,-2-1 0,1 1 0,-1-1 0,0 0 0,0 0 0,-1 0 0,0 0 0,2-8 0,-3 4 28,0 0 0,0 0-1,-1 0 1,-1 0 0,0 0-1,-2-13 1,-6-11 128,-2 0 0,-1 1 0,-20-41 0,7 17-118,7 13-64,-2 0 1,-2 2 0,-29-45-1,-86-95-17,75 103-26,-311-383 536,354 440-327,12 14-103,0 1 0,-15-14 0,22 21-107,-1 1 0,1 0 0,-1-1 1,1 1-1,0-1 0,-1 1 0,1 0 0,-1 0 1,1-1-1,-1 1 0,1 0 0,-1 0 1,1-1-1,-1 1 0,1 0 0,-1 0 1,0 0-1,1 0 0,-1 0 0,1 0 1,-1 0-1,1 0 0,-1 0 0,1 0 0,-1 0 1,1 0-1,-1 1 0,0-1 0,0 0 1,1 1-3,-1 0 1,0 0-1,1 0 1,-1-1-1,1 1 1,-1 0-1,1 0 1,-1 0-1,1 0 1,-1 0-1,1 0 1,0 0-1,0 0 1,-1 2-1,0 5 1,1 1 0,0-1 0,0 1 0,0-1 0,1 1 0,4 14 1,-1-6 15,1-1 0,11 24 0,-7-20 1,1-1 0,2-1 0,12 18 0,46 48 53,-21-25-54,32 45-6,38 47 11,-85-113-63,68 61 1,-46-54-637,2-3-1,3-3 1,0-2 0,3-3-1,84 32 1,-139-62 115,1 0 0,0-1 0,-1 0 0,1-1 0,15 1 0,-22-3 97,0 0 0,1 0 0,-1 0-1,0 0 1,1-1 0,-1 0 0,0 0 0,6-2-1,-7 2-81,0 0 1,0 0-1,1-1 0,-1 1 0,-1-1 0,1 1 0,0-1 0,0 0 0,-1 0 0,1 0 0,-1 1 0,1-2 0,1-2 0,10-24-2967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42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0 12288,'2'2'5336,"-5"4"-3065,-12 7-1367,12-11-173,-8 9-479,0-1 0,1 1-1,0 1 1,1 0 0,0 0 0,1 1 0,0 0-1,1 0 1,1 1 0,0 0 0,-4 15-1,8-21-246,0 0 0,1 1 0,0-1 0,0 0 0,1 1 0,0-1 0,0 1 0,1-1 0,2 11-1,-1-13-30,0 1 0,0-1 0,0 0 0,1 1 0,0-1 0,1-1-1,-1 1 1,1 0 0,0-1 0,0 0 0,1 1 0,8 6 0,-4-5-58,0 0 1,0-1-1,1 0 1,0 0 0,0-1-1,0 0 1,1-1 0,0-1-1,0 1 1,20 2-1,3-2 81,0-1-1,42-3 1,22 2 445,-95-2-351,0 0 0,0 0 0,0 1 0,0-1 0,-1 1 0,1 0-1,0 0 1,0 0 0,0 0 0,-1 0 0,1 1 0,-1-1 0,1 1 0,-1 0-1,5 3 1,-5-2 6,0 1-1,1-1 0,-1 0 0,-1 1 0,1-1 0,0 1 0,-1-1 1,0 1-1,0 0 0,0 0 0,0 4 0,0-5-69,-1 1 0,0-1 0,1 1 1,-2-1-1,1 1 0,0-1 0,-1 1 0,1-1 0,-1 0 0,-2 7 0,-2-1-97,1 0-1,-9 12 0,3-4-127,-64 124-3612,62-111 158,-12 39 0,14-32-1361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46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143 135 7808,'-9'-16'6345,"9"16"-6157,-1 0-1,1 0 1,-1 0 0,1 0 0,-1 0 0,1 0 0,0 0 0,-1 0 0,0 0 0,-27-3 1562,22 2-1255,0 0 1,0 1-1,-1-1 0,1 1 0,-7 1 1,11-1-388,0 1 1,0-1-1,0 1 0,0 0 1,0 0-1,0-1 1,1 1-1,-1 0 0,0 1 1,0-1-1,1 0 1,-1 0-1,0 1 0,1-1 1,-1 1-1,1 0 1,0-1-1,0 1 1,-2 3-1,-1 2-56,1 0 1,1 0-1,-1 1 1,1 0-1,0-1 1,1 1-1,0 0 0,0 15 1,1-2-74,1 0 1,4 23 0,-2-27-16,0-1 1,2 0 0,0 0-1,0 0 1,2 0 0,0-1-1,1 0 1,0-1 0,1 0-1,0 0 1,2-1 0,-1 0-1,2-1 1,-1 0 0,23 17-1,-28-25 56,0 0 0,1 0-1,-1-1 1,0 0-1,1-1 1,0 1 0,0-1-1,0 0 1,0-1-1,0 0 1,0 0 0,0 0-1,0-1 1,0 0 0,0-1-1,1 1 1,-1-1-1,0-1 1,0 1 0,0-1-1,-1 0 1,1-1 0,0 0-1,-1 0 1,0 0-1,1-1 1,10-8 0,-14 9 59,0 0 0,0 0 0,-1 0 0,1-1 0,-1 1 0,1-1 0,-1 0 0,0 1 0,-1-1 0,1 0 0,-1 0 0,1 0 0,-1 0 0,0-1 0,-1 1 0,1 0 0,-1-8 0,0-2 50,-1 0 1,0 1-1,-1-1 1,-5-16-1,2 11-96,-1 0 1,-1 1-1,-1 0 1,-1 0 0,0 0-1,-2 2 1,1-1-1,-2 1 1,0 1-1,-1 0 1,-1 0-1,0 2 1,-28-22-1,-66-38-1652,21 16-484,78 49 279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47.0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216 557 8960,'1'1'227,"-1"0"1,-1 0-1,1-1 1,0 1-1,0 0 0,0-1 1,0 1-1,0 0 1,0-1-1,-1 1 1,1-1-1,0 1 1,-4 4 1819,3-5-1820,1 1 1,-1-1-1,1 0 0,-2 1 1,0 0 148,0-1 1,1 1-1,-1-1 1,0 0-1,0 1 1,0-1-1,0 0 1,0 0-1,-3-1 1,-1 0 101,0 0 1,1 0 0,-1-1 0,0 0-1,-9-5 1,10 4-335,0-1 1,0 0-1,0 0 1,0-1-1,1 1 1,0-1-1,0 0 1,0 0-1,0 0 1,1-1-1,0 1 1,0-1-1,-2-7 1,-4-12 438,-10-49 1,12 44-297,-37-229 860,44 254-1137,-3-40-46,3 42 43,0 0 0,0 0 0,1 0 0,-1 0 0,1 0 0,-1 1 0,1-1-1,0 0 1,0 0 0,1 1 0,-1-1 0,3-3 0,-3 5 6,-1 0 0,1 0 1,0 1-1,0-1 0,0 0 0,0 1 1,0-1-1,0 1 0,1-1 0,-1 1 1,0-1-1,0 1 0,0 0 0,0 0 1,1-1-1,-1 1 0,0 0 0,0 0 1,0 0-1,1 0 0,-1 1 0,0-1 1,0 0-1,2 1 0,3 1 9,0 0-1,0 0 1,7 5-1,-10-6-11,17 10-7,-2 1 1,1 1-1,-2 0 1,0 1 0,0 1-1,-1 0 1,-1 2-1,19 25 1,8 18-2839,40 78 0,-64-108-1309,-4-14-2495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51.4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179 121 5888,'-8'-10'784,"-1"0"0,0 1 0,0 0 0,0 1 0,-1-1 0,-1 2 0,1 0 0,-1 0 0,0 1 0,-1 0 0,-18-6 0,29 11-732,0 1 0,0-1 0,0 1 1,0 0-1,0-1 0,0 1 0,0 0 0,0 0 1,0 0-1,0 0 0,0 0 0,0 0 1,-1 0-1,1 0 0,0 0 0,0 0 1,0 1-1,0-1 0,0 0 0,0 1 1,0-1-1,0 1 0,1-1 0,-1 1 1,0-1-1,0 1 0,0 0 0,0-1 1,1 1-1,-1 0 0,0 0 0,1 0 1,-1-1-1,0 1 0,1 0 0,-1 0 0,1 0 1,0 0-1,-1 1 0,0 4-4,-1-1-1,1 1 0,1-1 1,-1 1-1,1-1 0,1 10 1,3 30 274,17 79 0,22 45 356,-13-58-416,-7-17-42,93 343 290,-95-365-332,61 135-1,-70-184-149,0 0 1,2-1 0,0-1-1,1 0 1,1 0-1,1-2 1,1 0-1,1-1 1,29 21-1,-40-33-3,0-1-1,1 0 0,0-1 0,0 0 0,0 0 1,0-1-1,1 0 0,-1 0 0,1-1 0,10 0 1,-15-1 24,0-1 1,1 0 0,-1 0 0,0 0 0,0-1-1,0 0 1,0 0 0,1 0 0,-1-1 0,-1 0-1,1 0 1,0 0 0,0 0 0,-1-1 0,1 0-1,-1 0 1,0 0 0,0 0 0,0-1 0,5-5-1,0-3 15,0-1 0,-1 0-1,-1 0 1,0-1-1,8-21 1,-3-1 33,9-40 0,-14 40-23,-2 0 0,-1 0 0,-1-42 0,-13-109 68,1 113-86,-3 0 0,-3 1 0,-36-101 0,20 88-28,-5 2 1,-62-110-1,78 160-10,-1 1 0,-2 0 0,-1 2 0,-32-34 1,54 63-18,0-1 0,-1 1 1,1 0-1,-1 0 0,1-1 1,-1 2-1,0-1 0,0 0 1,0 1-1,0-1 0,0 1 0,0 0 1,-1 0-1,-3-1 0,6 2-2,0 0 0,0 0-1,0 0 1,0 0 0,0 1-1,0-1 1,0 0 0,0 1-1,0-1 1,0 1 0,0-1-1,0 1 1,0-1 0,0 1-1,0 0 1,0-1 0,-1 2-1,0 1-5,0-1 0,0 1 0,1 0-1,-1 0 1,1-1 0,0 1 0,0 0 0,-2 5-1,-4 24-34,0 0 0,2 1 0,2 0 0,0 47 0,16 136-121,2-104 141,4-1 0,5-1-1,6 0 1,3-2 0,81 173 0,-92-235-46,1 0 1,53 73-1,-68-108 44,1-1-1,0 0 1,1 0-1,0 0 1,1-2 0,-1 1-1,2-1 1,-1-1 0,1 0-1,15 6 1,-15-8 11,-1-1 0,1-1 1,0 0-1,0-1 0,0 0 0,0-1 0,0 0 1,1-1-1,-1 0 0,0-1 0,21-4 1,-20 2 40,0-1 0,-1 0 1,1-1-1,-1 0 0,0-1 0,0-1 1,0 0-1,-1 0 0,0-1 1,-1-1-1,0 0 0,9-10 1,1-3 94,-2-1 1,0 0 0,-2-2 0,21-39-1,-22 33 67,-2-1-1,-1 0 1,-1-1-1,11-62 0,-12 33 106,1-106-1,-11 134-283,-1 0 0,-2 1-1,-1-1 1,-2 1 0,-1 0-1,-2 1 1,0 0 0,-21-43-1,6 24 32,-2 1-1,-2 1 0,-2 2 1,-49-60-1,55 80-88,-1 1 0,-1 1 0,-30-21 0,36 31-49,-1 0 1,-1 2-1,0 1 1,-47-18 0,62 27 73,-1 1 1,0-1 0,0 2-1,0-1 1,0 1 0,0 0-1,-13 1 1,16 1 16,0-1-1,0 1 1,0 0 0,0 1-1,1-1 1,-1 1 0,0 0-1,1 0 1,-1 0 0,1 1-1,0-1 1,0 1 0,-5 4-1,3-1 7,1 0-1,-1 0 0,1 1 1,0 0-1,0-1 1,1 2-1,0-1 0,-4 8 1,3-1-5,0 0 0,1 0 0,0 0 0,-2 20 0,3 2-1,1 0 0,2 1-1,1-1 1,8 46 0,38 155 47,35 56-72,-54-209 26,60 119 1,-49-131-28,2-1 0,4-2 0,3-3 0,88 96 0,-120-144 33,1-2 0,1 0 0,1-1 0,0-1 0,32 18 0,-40-26 13,1-1-1,0 0 1,0 0 0,1-2-1,-1 1 1,1-2-1,0 1 1,0-2-1,0 0 1,0 0-1,18-2 1,-13-2 33,0 0 0,0 0 0,-1-2 0,1 0 0,-1-2 0,0 1 0,0-2 0,-1 0 0,0-1 0,-1-1 0,0 0 0,0-1 0,-1-1 0,-1 0 0,0-1 0,14-17 0,-3-2 84,-2-1 0,-1-2 0,-1 0 0,-2 0 0,-2-2 0,22-72 0,-18 36 117,-4 0-1,12-131 0,-23 141-155,-3 0 0,-2 0 0,-15-105-1,9 133-68,-2 1-1,-1 0 0,-1 0 1,-2 1-1,-1 0 1,-2 1-1,-1 1 0,-21-30 1,21 37 11,-2 0 1,-1 1-1,0 1 1,-2 1-1,-32-26 1,46 42-45,0 0 1,-1 0-1,1 1 0,-1 0 1,0 0-1,0 1 0,-1 0 1,1 0-1,0 1 1,-1 0-1,-13-1 0,15 3-3,0 0 0,0 0-1,0 1 1,0 0 0,1 1 0,-1-1-1,0 1 1,1 0 0,-1 1-1,1 0 1,0 0 0,0 0-1,0 1 1,-8 6 0,6-4-6,0 1-1,1 1 1,-1-1 0,2 1-1,-1 0 1,1 1 0,1 0 0,0 0-1,0 0 1,0 0 0,1 1-1,1-1 1,-5 18 0,2 4-21,1 0 0,1 0 1,1 35-1,3 24-33,3 0 0,5-1 0,28 137 0,-26-180 67,2-1-1,2-1 0,2 0 1,2-1-1,29 51 1,-35-73-10,2 1 0,1-2 0,0 0 0,2 0 0,0-2 0,1 0 0,1-1 0,0-1 0,2 0 0,-1-2 0,27 14 0,-32-21 13,0 0 0,1-1 1,0-1-1,0 0 0,0-1 0,0-1 1,1-1-1,0 0 0,-1-1 0,1-1 0,0 0 1,-1-1-1,28-6 0,-21 2 36,0-2 0,0 0 1,-1-2-1,-1 0 0,0-2 0,0 0 0,0-1 0,34-29 1,-25 16 65,-1-1 0,-1-1 0,32-44 0,-42 48-34,-2-1 0,0 0-1,-2-1 1,-1-1 0,13-36-1,-15 31-3,-2-1 0,-1-1 0,-1 1 1,-2-1-1,2-44 0,-7 61-45,0 0-1,-1 0 1,-1 0 0,0 0 0,-1 0 0,-1 0-1,-1 1 1,0-1 0,-1 1 0,0 1 0,-1-1 0,-1 1-1,-10-14 1,-3 1 1,-1 2-1,-1 1 1,-1 1-1,-1 1 1,-1 1-1,-42-26 1,56 40-22,-1 0 0,-1 0-1,1 1 1,-24-6 0,31 10-2,-1 1 0,0-1-1,0 1 1,-1 1 0,1 0 0,0 0-1,0 0 1,0 0 0,0 1-1,0 1 1,-8 1 0,11-2 1,1 1 1,0-1-1,-1 1 1,1 0-1,0 0 1,0 0 0,0 0-1,0 0 1,1 1-1,-1-1 1,1 1-1,-1 0 1,1 0-1,-2 3 1,0 1-5,0 0-1,1 0 1,0 0 0,0 1-1,-2 12 1,1 3-11,0 0 1,2-1-1,1 1 0,2 32 0,17 99-9,-10-112 29,1 0 0,2-1 0,2 0 0,1-1 0,3-1 0,1 0 0,2-2 0,27 40 0,-23-41-12,3-1 0,1-1 0,1-2-1,1 0 1,2-3 0,45 34 0,-63-54-2,0-1 0,0 0 0,0-1 0,1 0 0,0-2 0,0 1 0,1-2 0,23 5 0,-29-8 6,0 0-1,0-1 0,0 0 1,1 0-1,-1-1 0,0 0 0,0-1 1,0 0-1,-1-1 0,1 0 1,-1 0-1,1-1 0,-1 0 1,13-8-1,-6 0 20,-1 0 0,0 0 0,-1-1 0,-1-1 0,0 0 0,0-1 0,-2 0 0,0-1 0,-1-1 0,0 1 0,8-23 0,-7 12 46,0-1-1,-3 0 1,0-1-1,-2 0 1,-1 0-1,3-49 1,-8 39 16,-2 0 0,-1 0 1,-2 1-1,-1-1 0,-21-62 0,7 43-24,-2 0 0,-56-99 0,68 139-35,0 0 0,-2 2 0,0-1 0,-1 1-1,0 1 1,-16-14 0,23 23-8,-1 1 1,1 1-1,-1-1 1,0 1-1,0 0 1,0 0-1,-1 1 1,1 0-1,-1 1 1,0 0-1,1 0 1,-1 0-1,0 1 1,0 0-1,0 0 1,0 1-1,-15 2 1,17-2-10,0 1 1,1 1-1,-1-1 0,0 1 1,1 0-1,-1 0 1,1 1-1,-1 0 0,1 0 1,0 0-1,0 0 1,0 1-1,1 0 0,0 0 1,-5 4-1,3 0-7,1-1 0,0 0-1,1 1 1,0 0 0,0 0 0,0 0-1,1 1 1,1-1 0,-4 17 0,1 3-4,2 1 0,1 0 0,2 0 0,4 47 0,26 120-76,-12-107 70,4 0 1,58 147-1,-70-212-1,2-2 0,0 1-1,1-2 1,32 40 0,-37-52 10,0 0 1,0-1 0,1 0 0,0-1-1,0 1 1,1-2 0,0 0-1,0 0 1,0 0 0,1-2 0,0 1-1,18 4 1,-24-8 4,1 0 0,-1 0 0,0-1 0,1 0 0,-1 0 0,0 0 0,0-1 0,1 1 0,-1-1 0,0 0 0,0-1 0,6-2 0,-4 1 1,-1 0 1,1-1-1,-1 0 0,0 0 1,-1 0-1,1-1 1,-1 0-1,6-6 1,1-3 4,-1-1 0,-1-1 1,0 0-1,-1-1 0,-1 1 1,8-22-1,-6 9 28,-2 0 1,0 0 0,-2-1-1,-1 0 1,1-54-1,-6 40 28,-1-1 0,-3 0 0,-11-52-1,8 64-34,-2 0 0,-1 1 0,-14-31 0,16 45 6,0 1 0,-2 1 0,0-1 0,0 2 0,-2-1 0,-20-21-1,27 33-5,1 0 0,-1 0 0,0 0 0,0 1 0,0 0-1,0 0 1,-10-4 0,13 6-26,1 0 0,-1 1 0,0-1-1,1 1 1,-1 0 0,0 0 0,0-1 0,1 1-1,-1 0 1,0 0 0,0 1 0,1-1 0,-1 0-1,0 1 1,0-1 0,1 1 0,-1-1 0,0 1-1,1 0 1,-1-1 0,1 1 0,-1 0 0,1 0-1,-1 0 1,1 1 0,0-1 0,-1 0 0,1 0-1,-1 3 1,-2 1-57,1 0-1,0 1 1,1-1-1,-1 1 1,1 0-1,-2 11 1,-6 38-475,10-54 530,-3 23-628,1 0 1,1 0-1,1 0 0,2 0 1,6 40-1,-7-59 245,0 1 0,0-1 0,0 0 0,1 0 0,0 0 0,0 0 0,1 0 0,-1-1 0,1 1 0,19 20-1561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2:56.36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2734 6016,'-21'48'14311,"25"-47"-14149,4 1 161,0 0-1,-1 0 0,1-1 0,11 1 1,-1-2-90,1 0 0,-1-2 1,0 0-1,0-1 1,0-1-1,31-10 1,-1-4 239,52-28 1,27-26 231,-17 8-210,68-23-47,-93 49-221,57-23-154,-109 49-75,1 1-1,48-9 1,49-1 105,111-22 61,177-40 105,-317 64-282,92-11 110,20-5 88,21-23 7,89-23-121,6 28 34,-236 40-67,21-3-7,118-20 12,339-49 80,-474 72-112,80-9 51,200-30 2,-2-30-158,-83-9-8,-218 64 252,87-45-1,-134 58-264,1 0 69,57-21-1,32 6 124,18-6-117,-47 11 99,-47 12-169,-22 7 144,21-9-1,-14 2 21,-22 10-104,-2 0 60,-2-7 99,-1 9-104,0-14 24,0 4-26,0-1 0,0 0-1,-2 0 1,-1-11 0,-32-147 91,-18-68-76,34 172-100,-27-83-27,36 121 167,-1 1 1,-1 0-1,-20-31 1,26 49-59,1 1 1,-1 0-1,-1 0 1,1 0-1,-1 1 0,0 0 1,0 0-1,-1 0 1,0 1-1,0 1 1,-15-8-1,-13 5-21,31 5 31,1 0 0,-1 0 0,0 1 0,1 0 0,-1 0 0,0 0 0,0 1 0,0-1 0,0 1 0,0 1 0,0-1 0,-6 2 0,3-1-5,0 1 0,1 0 0,-1 1 0,0 0 0,1 0 0,-12 7 0,8-2-13,0 1 0,0 0-1,1 1 1,0 0 0,-8 12 0,-17 16-76,16-21 97,-1-1 0,0-1 1,-1-1-1,0-1 0,-1 0 1,-30 11-1,-144 44 1,161-58-25,-140 41 37,51-17 20,-121 40-97,-12 36-23,218-93 143,-206 75 20,62-25-200,-43 7 126,-5-15 59,15-5-40,74-14-29,-188 81 1,208-73 116,-230 58 1,217-69-238,-60 14 118,-149 4-19,-175 8 191,510-62-174,-208 42-51,130-22 52,-134 15 18,7-1-40,164-21 20,0 2 0,1 1 0,-79 42 0,22-12 14,92-42-11,-1-1 0,1 0 0,-1-1 0,0-1 0,-25 1 0,-3-3-51,42 0-21,1-4-251,0 2 313,0 0-1,0 0 0,0 0 0,0 0 1,1 0-1,-1 1 0,1-1 1,-1 0-1,1 0 0,1-2 0,13-23-1,-9 18 7,7-15 11,-9 15-20,0 0 1,1 1 0,1 0-1,-1 0 1,1 0-1,1 0 1,6-6-1,106-74 98,-42 34-126,-47 35 15,0 1 0,2 1 1,0 1-1,41-13 0,65-32 79,-74 22-112,62-49 0,-2 1 76,-91 66 37,67-31-1,183-46-67,-238 85-8,95-24 47,153-18-1,-157 32-106,-37 6 110,382-86-22,-178 24 31,-98 27-84,-40 0 24,70-26 10,-67 38 53,12-4 12,225-51-150,-161 37 181,1-15-138,-129 37 75,-54 15 1,91-43 0,51-43-69,-172 91 42,0 1 1,1 1-1,61-15 0,-32 15 46,77-7 0,-14 2-159,-75 10 207,-12 1-100,-25 5 15,0 0 1,1 1-1,19 0 0,-6 2 246,-27-4-505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33:00.7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272 2316 5504,'-9'-11'696,"-1"0"1,0 0-1,0 1 1,-20-15-1,0 0 774,14 11-425,-18-12 1,29 22-794,0 1-1,-1 0 1,1 1-1,-1-1 1,0 1-1,1 0 1,-13-2 0,16 4-204,0-1 0,-1 1 0,1 0 0,0 0 0,0 0 0,0 0 0,0 1 0,-1-1 0,1 0 0,0 1 0,0 0 0,0-1 0,0 1 0,0 0 0,0 0 0,0 0 0,1 0 0,-1 1 0,0-1 1,1 0-1,-1 1 0,0-1 0,1 1 0,0 0 0,-1-1 0,1 1 0,-1 2 0,-1 1 26,1-1 1,1 1 0,-1-1-1,1 1 1,-1 0-1,1 0 1,1-1-1,-1 1 1,1 0-1,0 0 1,0 0 0,1 5-1,3 25 306,3-1-1,15 51 0,32 67 464,-41-116-648,100 283 1309,-21-72-796,-79-219-665,1-1 0,1-1 0,1 0-1,1-1 1,2-1 0,35 36 0,-44-50-20,1-1 0,1 0 0,16 9 1,-22-14 43,0-1 1,0 0-1,0-1 1,0 0-1,0 0 1,0 0-1,1 0 1,-1-1-1,11 0 1,-15 0-36,0-1-1,-1 0 1,1-1 0,0 1 0,0 0-1,0-1 1,0 1 0,0-1 0,-1 1-1,1-1 1,0 0 0,0 0 0,-1 0-1,1 0 1,-1 0 0,1 0-1,-1 0 1,1 0 0,-1-1 0,0 1-1,1 0 1,-1-1 0,0 1 0,0-1-1,0 0 1,0 1 0,-1-1 0,1 0-1,0 0 1,0-3 0,1-3 45,-1 0 0,0 0 0,0-1-1,-1 1 1,-2-16 0,-2-17 70,-18-67 0,-20-43 36,10 39-132,-12-59-107,-59-207 16,93 341 63,2 9 87,-1-1 0,-18-35-1,27 64-96,0-1-1,0 1 1,0-1 0,-1 0-1,1 1 1,0-1-1,-1 1 1,1-1 0,0 1-1,-1-1 1,1 1-1,-1 0 1,1-1-1,-1 1 1,1-1 0,-1 1-1,1 0 1,-1-1-1,0 1-3,1 1-1,0-1 1,0 1-1,0-1 1,-1 1-1,1-1 0,0 1 1,0-1-1,0 1 1,0-1-1,0 0 0,0 1 1,0-1-1,0 1 1,0-1-1,0 1 1,0-1-1,0 1 0,0-1 1,0 2-1,34 220 113,-24-172-120,3-1-1,29 71 1,-5-35-16,4-2 0,4-2 0,3-2 0,60 75 0,-86-126 27,49 48 0,-64-69-25,2 0 0,-1 0 1,1-1-1,-1 0 0,2 0 0,-1-1 0,1-1 0,-1 1 1,1-1-1,18 4 0,-21-7 21,0-1 1,0 0-1,0 0 0,0 0 1,0-1-1,0 0 0,0 0 1,0-1-1,-1 0 0,1 0 1,0 0-1,-1-1 1,0 0-1,0-1 0,1 1 1,-2-1-1,1 0 0,0 0 1,9-10-1,-4 2 100,0 0 0,-1 0-1,-1-1 1,1-1 0,-2 1 0,0-1-1,11-27 1,-12 21 23,-1-1-1,-1 0 1,-1 0-1,-1 0 1,-1-1-1,0-39 1,-5 6 41,-14-78 1,0 52-90,-4 1 1,-33-83-1,34 111-32,-43-85 0,47 110-56,0 0 1,-2 1 0,-1 1 0,-33-33-1,51 57 5,-11-11 2,-21-16-1,30 26 2,1 0 0,-1 0-1,0 0 1,1 1 0,-1-1-1,0 1 1,0 0 0,0 0-1,-1 0 1,1 0 0,0 0-1,0 1 1,0-1 0,-6 1-1,7 0-3,1 1 1,-1-1-1,1 1 0,-1-1 0,1 1 1,-1-1-1,1 1 0,0 0 0,-1 0 0,1 0 1,0 0-1,0 0 0,0 0 0,0 0 1,0 0-1,0 0 0,0 0 0,0 1 0,0-1 1,0 0-1,1 1 0,-1-1 0,-1 3 1,1 2-6,-1-1 0,1 1 0,0 0 0,0 0 1,0 8-1,2 11-17,1 0 1,1 0 0,1 0-1,12 40 1,86 276 25,-73-260 0,4-2-1,51 88 0,-61-129-54,2-1-1,56 66 0,-66-87 31,0 0 0,1-2 0,1 0-1,0 0 1,1-2 0,0 0 0,38 17 0,-48-26 18,0-1 1,0 1-1,0-2 1,0 1 0,0-1-1,1 0 1,-1-1-1,0 0 1,0 0 0,1-1-1,-1 0 1,0-1 0,0 0-1,0 0 1,0 0-1,0-1 1,-1 0 0,1-1-1,9-5 1,-2-1 26,0 0 0,-1-1 0,0-1 0,-1 0 0,0 0 1,-1-2-1,20-27 0,-20 24 48,-2 0 1,0-1 0,-1-1-1,-1 1 1,-1-1 0,5-21-1,-3 2 84,-2 0 0,3-44-1,-7 1-34,-3 1 0,-4 0 0,-16-92 0,-13-18-63,21 140-16,-29-82 0,32 111-21,-1 0 0,0 0 0,-2 1 0,-25-33 0,28 42-16,1 1 0,-1 1 1,-1-1-1,0 2 1,0-1-1,-1 1 1,0 1-1,-1 0 0,-17-8 1,26 13-5,0 1 1,0 0-1,-1 0 1,1 0 0,0 0-1,0 1 1,-1 0-1,1-1 1,-5 1-1,7 1 0,-1-1 0,1 0 0,-1 1 0,0-1 0,1 1 0,0 0 0,-1-1 0,1 1 0,-1 0 0,1 0 0,0 0 0,0 0 0,-1 0 0,1 0 0,0 0 0,0 0 0,0 1 0,0-1 0,0 0 0,0 1 0,1-1 0,-2 3 0,-1 3-5,1 0 0,0 0 0,0 1 1,0-1-1,1 1 0,0-1 0,1 12 0,0 6-53,4 29 0,35 145-165,-30-163 196,7 33-8,65 250-174,-61-257 177,2-2-1,2-1 1,36 63-1,-42-92 4,0-2-1,41 48 1,-47-63 16,1 0-1,0 0 1,1-1 0,0-1 0,1-1-1,30 17 1,-37-24 5,-1 0-1,1 0 1,0 0 0,0-1 0,0 0-1,1-1 1,-1 0 0,0 0-1,1-1 1,-1 0 0,0 0-1,1-1 1,-1 0 0,0 0-1,0-1 1,0 0 0,0-1-1,0 0 1,0 0 0,14-8-1,-11 4 26,-1 0-1,0-1 0,0 0 0,-1 0 1,0-1-1,0 0 0,-1-1 1,0 0-1,0 0 0,-2-1 1,1 0-1,-1 0 0,6-17 0,2-13 104,-2-1 0,-2-1 0,-2 0 0,5-69 0,-12-175 112,-2 273-228,-10-154 80,6 125-45,-19-76 0,19 100-35,-1 1 0,-1 0 0,-1 0 0,-1 1 0,0 0 0,-2 0 0,-23-29 0,25 34 8,-2 1 1,0 1-1,0 0 0,-1 0 0,0 1 0,-1 0 0,1 1 0,-2 1 0,1 0 0,-22-7 0,30 12-20,1 1 1,-1 0-1,0 0 0,0 0 0,0 0 0,0 1 1,-6 0-1,9 0-1,0 0 0,0 0 0,0 1 0,0 0 0,0-1 1,0 1-1,0 0 0,0 0 0,0 0 0,0 0 0,0 0 0,0 0 0,1 1 0,-1-1 1,0 1-1,1-1 0,0 1 0,-1-1 0,-1 5 0,-1 0-21,1 0 0,0 1 0,0 0 0,1 0 0,0-1-1,0 1 1,1 1 0,-2 13 0,2 0-82,3 44-1,6-6-33,2 1 1,29 96-1,46 95-23,-56-170 140,-26-74 27,107 273-31,-95-247 29,3-1 0,1-1 0,1 0 0,1-2 0,2 0 0,29 29-1,-40-47-23,0 0 0,1-1-1,0 0 1,0-1-1,1-1 1,0 0-1,1 0 1,18 5 0,-24-10 15,-1 0 0,1-1 0,0-1 0,0 1 0,0-2 0,0 1 0,0-1 1,0 0-1,0-1 0,0 0 0,0-1 0,0 0 0,0 0 0,-1-1 1,1 0-1,8-4 0,-2-1 42,0-1 0,0-1-1,-1 0 1,0-1 0,-1-1 0,0 0 0,-1-1 0,0 0 0,-1 0-1,0-2 1,-1 1 0,-1-1 0,-1-1 0,0 1 0,-1-1 0,6-18-1,1-13 96,-1-1-1,-3 0 0,-2-1 0,3-74 0,-18-198 221,1 251-310,-26-114-1,22 143-31,-2 0 0,-2 1 0,-37-75 0,33 81 8,-2 2 0,-1 0-1,-1 1 1,-1 1 0,-44-43 0,63 70-4,0 0 0,0-1 0,0 1 0,-1 1 0,1-1 0,-9-3 0,12 5-4,-1 1 0,1-1 0,0 1 0,-1 0 0,1 0 0,-1-1 0,1 1 0,-1 0 0,1 0 0,-1 1 0,1-1 0,0 0 0,-1 0 0,1 1 0,-1-1 0,1 0 0,0 1 0,-1 0 0,1-1 0,0 1 0,0 0 0,-1 0 0,1-1 0,0 1 0,0 0 0,-1 1 0,0 1-10,0 0 0,0 0 0,0-1 1,0 1-1,0 0 0,1 1 0,-1-1 1,1 0-1,0 0 0,0 1 0,-1 4 1,1 2-22,0 0 0,1 0 0,0 16 1,3 4-41,1 1 0,2-1 0,9 31 0,37 93-61,-36-111 114,29 87-42,93 234-66,-114-313 127,1 0-1,3-2 0,2-1 1,66 80-1,-79-110-31,0 0 0,0-1-1,2-1 1,0 0 0,28 16 0,-39-27 16,0-1 0,1 0 0,0-1 0,-1 1 0,1-2 0,0 1 0,13 1 0,-15-4 9,-1 0 0,0 0 0,1 0 0,-1-1 0,1 1 1,-1-1-1,0-1 0,0 0 0,0 1 0,1-2 0,9-4 0,-11 4 8,1-1 0,-1 0-1,0 1 1,0-2 0,0 1-1,0 0 1,-1-1 0,8-10-1,-6 5 14,0 0 0,-1 0-1,0 0 1,5-16-1,0-6 58,-3 0-1,7-48 0,-8 28-11,-3-1 0,-1 0 0,-3 0-1,-3 0 1,-1 0 0,-25-102-1,20 123-41,-1 1 0,-2 1 0,0 0-1,-2 1 1,-22-32 0,-5 1 49,-59-65-1,79 99-55,-1 1 0,-2 2-1,-27-23 1,42 39-12,0 0-1,0 1 1,-1 0 0,0 0-1,0 1 1,0 0 0,-1 1-1,1 1 1,-1 0 0,0 0-1,-23-1 1,30 3-10,0 1 0,0 0-1,0 1 1,0-1 0,1 1 0,-1 0 0,0 0-1,0 0 1,1 1 0,-1-1 0,1 1-1,-1 0 1,-5 4 0,7-3 0,0 0 0,0 0 1,0 0-1,0 0 0,1 0 0,-1 1 0,1-1 0,0 1 1,0 0-1,1-1 0,-1 1 0,1 0 0,-1 0 0,1 0 1,0 0-1,1 0 0,-1 5 0,-1 16-13,1-1 1,2 0-1,0 1 1,7 35-1,29 106-77,-37-164 98,16 58-22,2-1-1,3 0 0,2-1 1,41 71-1,-46-98 8,2 0 0,1-1 0,2-1 0,1-1 1,0-1-1,2-1 0,2-1 0,54 38 0,-70-55-2,1-1 0,0 0 0,0 0 0,0-1 0,1-1 1,0 0-1,0-1 0,24 3 0,-29-6 17,0 0 0,0-1 0,0-1 0,0 1 0,0-1 0,0-1 0,0 0 0,0 0 0,0-1 0,0 0 0,-1 0 0,0-1 0,0 0 0,15-11 0,-1-1 41,-1-1-1,-1-1 1,-1-1 0,0-1 0,-2-1 0,0 0-1,-2-1 1,0-1 0,-1 0 0,-1-1 0,-2 0-1,12-34 1,-12 19 7,-1 0 1,-2-1-1,-2 0 0,2-65 1,-8 45 24,-3 0 0,-16-92 0,-27-70 11,-80-228 0,60 266-11,49 145-43,-2 0 0,-34-51 1,41 73-25,-22-25 0,31 38-2,0 1-1,0 0 0,-1 0 1,1 0-1,0 1 0,-1-1 0,-5-2 1,8 5-3,1-1 0,-1 1 1,0 0-1,1 0 0,-1 0 1,0 0-1,1-1 1,-1 1-1,0 0 0,1 0 1,-1 1-1,0-1 0,1 0 1,-1 0-1,0 0 0,1 0 1,-1 1-1,0-1 0,0 1 1,-1 0-1,1 0 0,0 0 0,0 0 0,0 0 0,0 0 0,0 0 0,0 0 1,1 1-1,-1-1 0,0 0 0,1 1 0,-2 1 0,0 4 0,0 0 0,1 0 0,-1 1 0,1-1 1,1 0-1,0 15 0,8 54-28,17 74-201,88 287 0,-90-372 188,2-1-1,65 119 1,-68-147 28,1 0 0,2-2 1,1-1-1,2-1 0,1-1 0,38 31 0,-55-52-6,1-1 0,0 0 0,0-1 0,1 0-1,0-1 1,20 7 0,-28-12 17,0 0 1,0 0-1,1-1 0,-1 0 1,0 0-1,0-1 1,1 0-1,-1 0 0,0 0 1,1-1-1,-1 0 0,0 0 1,0-1-1,0 1 1,0-1-1,0-1 0,0 1 1,7-5-1,-2-1-2,-1 0 0,1 0 0,-1-1 0,-1 0 0,1-1-1,11-16 1,-7 7 21,-2-1-1,0 0 1,9-22-1,-13 23 15,-1-1-1,-1 0 0,0-1 0,-1 1 0,2-36 0,-5-101 61,-31-117-36,-26 8 40,44 220-47,-34-84 0,34 106-29,-1 0 0,-1 1 0,-1 0 1,-31-39-1,27 42-23,-1 0 0,0 1 0,-1 1 0,-2 0 0,1 2 0,-2 1 0,-39-21 0,58 34 7,0 1 1,0-1-1,0 1 1,-1-1-1,1 1 0,-1 1 1,1-1-1,-1 1 1,-6-1-1,9 2-3,-1-1-1,1 0 0,0 1 0,-1 0 1,1-1-1,-1 1 0,1 0 1,0 0-1,0 1 0,0-1 1,-1 0-1,1 1 0,0-1 1,1 1-1,-1 0 0,0-1 0,0 1 1,-2 4-1,0 0-7,0 1 0,1 0 1,-1 0-1,2 0 0,-1 1 0,1-1 0,-3 13 0,2 1-54,-2 40 0,6-20 13,1 0 0,2 0-1,2 0 1,14 50-1,60 159-72,-47-156 75,64 180-50,24-3-3,-9-79-8,-90-159 59,2-1 0,1-1 0,44 41 0,-59-62 42,1-1-1,0-1 1,0 0-1,0-1 0,1 0 1,1 0-1,19 7 1,-27-13 3,-1 1 0,0-1 0,1 0 0,-1 0 0,0 0 0,1-1 1,-1 0-1,1 0 0,-1 0 0,1 0 0,-1-1 0,1 1 0,-1-1 0,0 0 0,1-1 1,-1 1-1,0-1 0,0 0 0,0 0 0,0 0 0,0 0 0,0-1 0,-1 0 0,1 1 1,-1-1-1,4-5 0,-2 2-2,0-1 1,0 0-1,-1 0 0,0 0 1,0 0-1,4-13 0,-1-1 5,5-29-1,-5 9 34,-2 1 1,-2-1-1,-2 0 0,-1 0 1,-2 0-1,-11-59 0,1 41 38,-2 1 1,-3 0-1,-43-98 0,-45-61-60,21 46 44,2-2-12,72 151-33,5 12 4,1 0 0,-1 0 1,-1 1-1,-10-15 0,15 24-13,1 0 0,0 0 0,0-1 0,0 1 0,0 0 0,0 0 0,0 0 0,-1 0 0,1 0 0,0 0 0,0 0-1,0-1 1,0 1 0,-1 0 0,1 0 0,0 0 0,0 0 0,0 0 0,0 0 0,-1 0 0,1 0 0,0 0 0,0 0 0,0 0 0,-1 0 0,1 0 0,0 0 0,0 0 0,0 0-1,0 0 1,-1 0 0,1 0 0,0 0 0,0 1 0,0-1 0,-1 0 0,-1 9-14,2 0 11,1 0-1,0 0 0,0-1 1,1 1-1,1 0 1,-1-1-1,1 0 1,7 14-1,46 88-63,129 192 1,-118-198 8,58 80-62,-106-160 76,1 0 0,1-2-1,1 0 1,1-1 0,28 18 0,-40-31 25,-1-2 0,1 1 0,1-1 1,-1-1-1,1 0 0,0-1 0,17 4 0,-22-7 16,0 0 0,0 0 1,0-1-1,0 0 0,0 0 1,0 0-1,0-1 0,0-1 0,0 1 1,0-1-1,0 0 0,0 0 1,-1-1-1,12-6 0,-12 6 4,-1-1-1,1 0 1,0 0-1,-1-1 1,0 0-1,0 1 1,-1-2 0,1 1-1,-1 0 1,6-11-1,-5 6 8,-1 0-1,0 0 1,-1 0-1,0 0 1,0 0-1,1-19 1,0-20 13,-5-88 0,-4 80 19,-14-66 0,16 109-34,-18-86 26,-45-129 0,-41-63 61,65 183 144,40 103-225,-1-3-4,0 1 0,-1-1 0,0 1-1,0 0 1,-8-9 0,3 8-8,9 9 0,0-1 0,0 1 0,0 0 0,0 0 0,0 0 0,-1 0 0,1 0 0,0 0 0,0 0 0,0 0 0,0 0 0,0 0 0,-1 0 0,1 0 0,0 0 0,0 0 0,0 0 0,0 0 0,0 0 0,-1 0 0,1 0 0,0 0 0,0 1 0,0-1 0,0 0 0,0 0 0,0 0 0,-1 0 0,1 0 0,0 0 0,0 0 0,0 0 0,0 0 0,0 1 0,0-1 0,0 0 0,0 0 0,0 0 0,0 0 0,-1 0 0,1 0 0,0 1 0,0-1 0,0 0 0,0 0 0,0 5 0,0-1 0,0 1 0,0-1 0,1 1 0,0 0 0,0-1 0,1 6 0,1 2 0,8 33 0,22 55 0,122 221-277,-15-79 159,-70-135 31,-60-94 70,1 0-1,0-1 1,1 0-1,0-1 1,19 12-1,-28-20 10,1-1 0,-1 0-1,1 0 1,-1 0 0,1 0-1,0-1 1,0 0 0,0 0-1,-1 0 1,1 0-1,0 0 1,0-1 0,0 1-1,9-2 1,-10 1 9,1-1-1,0-1 1,0 1-1,0 0 1,-1-1-1,1 0 1,-1 0-1,1 0 1,-1 0-1,0 0 1,0-1 0,0 1-1,0-1 1,4-6-1,0 1 13,0 0 0,-1-1 0,0 0 0,0 0 0,-1-1-1,-1 1 1,1-1 0,-1 0 0,-1-1 0,0 1 0,2-13 0,-4 6-7,1 0 1,-2 1-1,-1-1 0,-2-21 1,-50-231 153,35 191-128,-4 1 0,-41-99 0,-21-19 54,65 156 20,-3 0 1,-49-69-1,53 90-92,18 18-14,0 0 0,0-1-1,-1 1 1,1 0 0,0 0 0,0 0-1,-1 0 1,1 0 0,0-1 0,0 1-1,-1 0 1,1 0 0,0 0 0,0 0-1,-1 0 1,1 0 0,0 0 0,0 0 0,-1 0-1,1 0 1,0 0 0,0 0 0,-1 0-1,1 0 1,0 0 0,0 0 0,-1 1-1,1-1 1,0 0 0,0 0 0,-1 0-1,1 0 1,0 0 0,0 0 0,-1 1-1,1-1 1,0 0 0,0 0 0,0 0-1,-1 1 1,1 1-1,-1-1-1,1 1 1,0 0-1,-1-1 0,1 1 1,0 0-1,0-1 1,0 1-1,0 3 0,6 33-2,35 118 4,-36-138 1,71 207-98,-37-130 7,64 116-1,-69-152 50,3-1-1,2-2 1,49 53-1,-24-44-12,-56-57 52,1-1-1,0-1 1,0 0-1,1 0 1,15 7-1,-21-12 4,0 1 0,0-1 0,0 0 0,0 0 0,0-1-1,0 1 1,1-1 0,-1 0 0,0 0 0,0 0 0,0-1 0,0 1 0,0-1 0,0 0-1,0 0 1,0-1 0,0 1 0,0-1 0,0 0 0,-1 0 0,1 0 0,-1 0 0,1-1-1,-1 1 1,0-1 0,3-4 0,5-4 10,-1-1 0,-1 0 0,0-1 1,-1 0-1,12-24 0,-12 20 10,-1-1 1,-1 0-1,0 0 1,5-34-1,1-74 219,-11 115-219,0-13 22,3-35 202,-6-111 0,-14 59 6,-33-129-1,44 212-273,5 28 22,0 0 0,0 0 0,0-1-1,0 1 1,0 0 0,-1 0 0,1 0 0,0 0 0,0 0 0,0 0 0,0 0 0,0 0 0,0 0 0,0 0 0,0-1 0,0 1 0,0 0 0,0 0 0,0 0 0,0 0 0,0 0 0,0 0 0,1 0 0,-1 0 0,0 0 0,0-1 0,0 1 0,0 0-1,0 0 1,0 0 0,0 0 0,0 0 0,0 0 0,0 0 0,0 0 0,0 0 0,0 0 0,0 0 0,0 0 0,1 0 0,-1 0 0,0 0 0,0-1 0,0 1 0,0 0 0,0 0 0,0 0 0,0 0 0,0 0 0,0 0 0,1 0 0,-1 0 0,7 10-59,22 42 44,3-1 1,45 55 0,-65-91 2,0-2-1,1 1 1,1-1 0,0-1 0,1-1 0,0 0 0,1-1 0,0 0 0,0-1 0,1-1 0,23 7 0,-31-12 2,-1-1 0,1-1 0,0 0 0,0 0 0,-1 0 1,1-1-1,0-1 0,0 1 0,14-4 0,-20 3 16,0 0-1,0 0 1,0 0 0,0 0-1,0-1 1,0 1 0,-1-1 0,1 1-1,-1-1 1,1 0 0,-1 0 0,0 0-1,3-3 1,-4 2 6,1 1-1,-1 0 1,0 0 0,0-1-1,0 1 1,0-1 0,-1 1 0,1-1-1,-1 1 1,1-1 0,-1 0-1,0 1 1,0-1 0,0 1-1,0-1 1,0 0 0,-2-4-1,0 0 1,0 0 0,-1 0 0,0 0 0,0 0 0,0 0 0,-1 1 0,-8-11 0,-36-39-3,38 44-13,-173-199 154,182 210-150,0 0 0,0 0 0,0 0 0,0 0-1,-1 0 1,1 0 0,0 0 0,0 0 0,-1 0-1,1 0 1,-1 1 0,1-1 0,-3 0 0,3 1-3,1 0 0,0 0 0,-1 0 1,1 0-1,-1 0 0,1 0 1,-1 0-1,1 0 0,0 0 1,-1 0-1,1 1 0,0-1 1,-1 0-1,1 0 0,-1 1 0,1-1 1,0 0-1,-1 0 0,1 1 1,0-1-1,-1 1 0,-5 15-164,5-7 120,0-1 1,0 1-1,1 0 0,0-1 1,1 1-1,0-1 0,3 13 1,20 61-70,-12-46 44,27 66-370,-39-102 444,0 0-1,0 0 1,0 0-1,0 0 1,0 0-1,0 0 0,0 0 1,0 0-1,1 1 1,-1-1-1,0 0 0,0 0 1,0 0-1,0 0 1,0 0-1,0 0 1,0 0-1,0 0 0,0 0 1,0 0-1,0 0 1,0 0-1,0 0 0,0 1 1,0-1-1,0 0 1,0 0-1,0 0 0,0 0 1,0 0-1,0 0 1,0 0-1,0 0 1,0 0-1,0 0 0,0 0 1,0 1-1,0-1 1,0 0-1,0 0 0,0 0 1,0 0-1,0 0 1,0 0-1,0 0 1,0 0-1,0 0 0,0 0 1,0 0-1,0 0 1,0 0-1,0 1 0,-1-1 1,1 0-1,0 0 1,0 0-1,0 0 0,0 0 1,0 0-1,0 0 1,0 0-1,0 0 1,0 0-1,-1 0 0,-4-6 24,-9-13 27,-54-76-25,-6-4-31,68 92 5,-17-20 7,-1 2-1,-1 0 0,-1 2 1,-54-38-1,36 32-22,-1 2 0,-75-31 0,79 41-54,-1 3-1,-68-16 1,-84-2-61,180 30 126,-93-13-24,0 5 0,-1 4-1,-110 10 1,189-2 26,1 1-1,-1 1 0,1 2 1,0 1-1,1 1 1,-1 1-1,2 2 1,-28 14-1,-106 78 3,64-38 13,-161 94 78,201-123-111,-2-1 0,-2-3-1,-72 27 1,-20-9 115,-54 21-87,177-58-29,1 2 0,0 1 0,-41 30 0,-67 69-247,130-110 228,-4 4-157,0 0 0,1 1 0,-1 0 0,-10 17-1,19-25 77,-1 0-1,1 1 0,0 0 0,0-1 1,0 1-1,0 0 0,0-1 0,1 1 0,-1 0 1,1 0-1,-1 5 0,2-6-7,-1 0 0,0 0 0,1 0 0,0 0 0,-1 0 0,1-1 1,0 1-1,0 0 0,0 0 0,0-1 0,0 1 0,0 0 0,1-1 0,8 8-650,-4-6 333,-1 0-1,1-1 1,-1 1-1,1-1 1,0-1-1,0 1 1,0-1-1,0 0 1,0 0-1,11 0 1,49 0-4582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2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1 262 8320,'5'-9'5877,"0"18"-3200,0-5-2248,0 0 1,1 0-1,0-1 0,0 0 0,0 0 0,1 0 1,-1-1-1,0 0 0,1 0 0,0-1 1,-1 0-1,1 0 0,0 0 0,-1-1 0,10-1 1,2 0-11,0-2 1,-1 0-1,1-1 1,27-10-1,299-96 1320,-188 63-1578,106-24 62,-90 37-437,-160 30-154,4 0-2975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3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17 10112,'-14'-16'10138,"13"19"-9178,-11 45-487,2 1-1,2 0 1,2 1-1,1 88 1,5-135-492,0 1 0,0-1 1,0 0-1,1 1 0,-1-1 1,1 0-1,0 1 0,0-1 1,0 0-1,0 0 0,3 6 1,-2-8 17,-1 0 0,0 1 0,0-1 0,1 0 0,-1 0 0,1 0 0,-1 0 0,1 0 1,-1 0-1,1-1 0,0 1 0,-1 0 0,1-1 0,0 1 0,0-1 0,-1 0 1,1 1-1,0-1 0,0 0 0,0 0 0,-1 0 0,1 0 0,3-1 0,23-4-47,0-1 1,34-12-1,33-6 122,-79 21-78,1 0-1,0 2 1,-1 0-1,32 3 1,-38-1 3,1 1 0,-1 1 0,0-1-1,0 2 1,0-1 0,-1 1 0,1 1 0,15 9 0,-2 2 218,24 20-1,-40-30-21,-1 0 0,0 0 0,0 0 0,-1 0-1,0 1 1,0 0 0,0 0 0,3 9 0,-7-14-119,0 1 0,0 0 1,0-1-1,-1 1 0,1 0 1,-1 0-1,0 0 0,0-1 1,0 1-1,0 0 0,0 0 1,-1 0-1,0 4 0,-1-2-4,0 0-1,0 0 1,0-1 0,0 1-1,-1-1 1,-6 9-1,-1-2-72,0 0-1,-1 0 1,0-1 0,-14 10-1,17-15-139,-1 1-1,0-2 0,0 1 1,0-1-1,0 0 0,-1-1 1,1 0-1,-16 2 0,-9 0-1068,-39 0 0,42-3 361,22-2 528,-5 1-482,0 0-1,-26-4 0,37 3 394,-1 0-1,1-1 0,0 0 0,-1 0 0,1 0 0,-1 0 0,1-1 0,0 1 0,0-1 1,0 0-1,0 0 0,0 0 0,0 0 0,1-1 0,-1 1 0,-3-5 0,-5-13-3535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5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0 109 12032,'8'12'8472,"-7"-12"-8190,18 2 1116,-8-2-953,15 3-93,2 1-295,0-2 0,0 0 1,42-4-1,-56 0-592,-1 0 1,0-1-1,0-1 1,0 0-1,0 0 1,-1-1-1,0-1 1,23-13-1,51-38-6376,-39 32 2783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3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76 9088,'-6'2'8087,"19"11"-6301,23 14-1228,-25-21-255,0-2-1,1 1 1,-1-1-1,1-1 1,0 0-1,-1-1 0,1 0 1,0-1-1,0 0 1,1-1-1,-1 0 0,0-1 1,0 0-1,0-1 1,0-1-1,12-4 1,161-60-579,-65 15-7582,-87 37 2851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4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1712 8320,'1'0'130,"-1"0"1,1 0 0,-1 0-1,0 0 1,1 0 0,-1 0-1,1 0 1,-1 1 0,1-1-1,-1 0 1,0 0 0,1 1-1,-1-1 1,0 0 0,1 0-1,-1 1 1,0-1 0,1 0-1,-1 1 1,0-1 0,0 0-1,1 1 1,-1-1 0,0 1-1,0-1 1,0 1 0,1-1-1,-1 0 1,0 1 0,0-1-1,0 1 1,0-1 0,0 1-1,0-1 1,0 1 0,0-1-1,0 1 1,1 0 207,0 0-1,0 0 1,1-1 0,-1 1-1,0 0 1,0-1 0,1 1-1,-1-1 1,1 1-1,-1-1 1,0 0 0,1 0-1,-1 1 1,1-1 0,2 0-1,1-2-152,0 0-1,0 0 1,0 0-1,-1 0 0,1-1 1,0 0-1,-1 0 1,0 0-1,0 0 0,0-1 1,0 0-1,0 1 1,-1-2-1,0 1 0,0 0 1,0 0-1,0-1 1,0 0-1,1-5 0,4-10 38,-1 0 0,-1 0-1,5-30 1,-10 42-189,10-53 198,-4-1 1,0-114-1,-27-124-226,15 252-128,-1 1 1,-3-1-1,-2 1 0,-2 1 1,-28-68-1,-78-106-900,-19 10 322,59 92 670,72 108 31,-15-18 0,14 23-15,8 5 14,-1 0-1,1 0 0,0 0 1,0 0-1,0 0 1,0 0-1,0 0 1,-1 0-1,1 0 0,0 0 1,0 1-1,0-1 1,0 0-1,0 0 1,0 0-1,-1 0 1,1 0-1,0 1 0,0-1 1,0 0-1,0 0 1,0 0-1,0 0 1,0 0-1,0 1 0,0-1 1,0 0-1,0 0 1,0 0-1,0 0 1,0 1-1,0-1 0,2 23-53,2-4 101,1-1 1,1 0-1,0-1 1,17 33-1,46 66 379,-26-48-304,38 81-26,-6 4-1,58 172 0,75 157-307,-183-439-127,7 17-1288,-30-54 977,-13-13-1722,-8-13 272,-4-4-2091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4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0 347 10752,'14'-1'2119,"0"0"0,15-3 1,54-17 2471,-47 9-3630,-1-1 0,46-25 0,65-45-206,-22 11-617,-43 31-520,-2 2-4052,-78 38 4211,0 1 1,0 0-1,0-1 1,-1 1-1,1 0 1,0-1 0,0 1-1,-1-1 1,1 1-1,0-1 1,0 0-1,-1 1 1,1-1-1,-1 0 1,1 1 0,-1-1-1,1 0 1,-1 1-1,1-1 1,-1 0-1,0 0 1,1 0-1,-1 0 1,0 1 0,0-1-1,0 0 1,1 0-1,-1 0 1,0 0-1,0-1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2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10 10752,'-15'-10'9653,"15"24"-8587,2-2-759,0-1 0,0 1-1,1-1 1,0 1-1,1-1 1,0 0 0,8 12-1,4 15 89,10 27 41,36 61 0,44 57-454,-65-126-1051,-27-41-2591,17 30-1,-27-34 723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1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2049 8192,'-5'38'6837,"5"-35"-6606,0 0 0,0 0 1,1-1-1,-1 1 0,1 0 0,1 5 0,-2-7-191,0-1-1,1 1 0,-1-1 0,0 1 0,1-1 0,-1 1 0,1-1 0,-1 1 1,1-1-1,-1 1 0,1-1 0,-1 1 0,1-1 0,-1 0 0,1 1 1,-1-1-1,1 0 0,0 0 0,-1 1 0,1-1 0,-1 0 0,1 0 1,0 0-1,-1 0 0,1 0 0,0 0 0,-1 0 0,1 0 0,0 0 1,-1 0-1,1 0 0,0 0 0,-1 0 0,1 0 0,-1-1 0,2 0 0,9-4 306,0 0 0,-1-1 0,0-1 0,0 0 0,-1 0-1,11-11 1,-2 3-49,-10 8-177,65-56 707,-62 52-733,-1-1 1,0 0 0,0-1-1,9-17 1,12-31 341,44-125-1,-51 111-340,-3-2 0,-3 0 0,-4-1 0,7-149 0,-20 175-91,-2-1 1,-2 1-1,-3-1 1,-2 1-1,-17-60 1,-86-218-695,81 261 318,-2 2 1,-70-106 0,100 170 357,-9-14-78,-1 0 1,-1 1 0,-19-20 0,29 34 68,1 0 0,0 1 0,0-1-1,-1 0 1,1 1 0,-1 0 0,1-1 0,-1 1 0,0 0 0,0 0 0,-3 0-1,5 1 16,0-1 0,0 1 0,0 0 0,0 0 0,-1 1 0,1-1 0,0 0-1,0 0 1,0 0 0,0 1 0,0-1 0,0 0 0,0 1 0,0-1 0,0 1 0,0 0-1,0-1 1,0 1 0,0 0 0,1-1 0,-1 1 0,0 0 0,0 0 0,1 0 0,-1 0-1,0-1 1,1 1 0,-1 0 0,1 0 0,0 0 0,-1 2 0,-3 9-29,1 1 1,0-1-1,2 0 1,-1 1-1,1 12 1,0-10 16,-2 92-5,5-1-1,26 181 0,11-78 38,23 52 26,99 265-68,-46-159 84,-100-317-39,57 185 78,17 6 90,0-35 2,167 280 0,-256-485-184,6 11 22,1 0 0,1-1 0,-1 0 0,2-1 0,-1 1 0,14 10 0,-21-19-6,0-1 0,0-1 0,1 1 0,-1 0 0,1 0 0,-1 0 0,0-1 0,1 1 0,2 0 0,-4-1-6,0 0-1,1 0 0,-1 0 0,1 0 1,-1 0-1,1 0 0,-1 0 1,0 0-1,1 0 0,-1 0 1,1 0-1,-1 0 0,0-1 0,1 1 1,-1 0-1,0 0 0,1 0 1,-1-1-1,0 1 0,1 0 0,-1 0 1,0-1-1,1 1 0,-1-1 1,1 0 9,0-1 0,-1 0 1,1 0-1,-1 1 0,1-1 1,-1 0-1,0 0 0,1 0 1,-1 0-1,0 0 1,0 0-1,0 0 0,-1 1 1,0-4-1,-3-17 24,-1 0 0,-11-29 1,8 27-46,-140-333-474,81 207 104,37 80 169,-65-108 1,94 177 201,-1-3-10,-1-1 0,1 1 1,-1 0-1,0 0 1,0 1-1,0-1 1,-1 1-1,0-1 1,1 1-1,-8-4 0,12 7 9,-1 0-1,1 0 1,0 0-1,0 1 1,0-1-1,0 0 0,0 0 1,0 0-1,0 0 1,0 0-1,0-1 1,0 1-1,0 0 0,0 0 1,0-1-1,0 1 1,0 0-1,0-1 1,-1 1-1,1-1 0,0 1 1,0-1-1,0 0 1,0 0-1,23-23 506,-19 17-382,27-30 472,40-42 318,-4 15-554,81-79-1818,-100 89-3440,-30 37-85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17 7296,'-19'-16'9562,"15"21"-8847,3 0-592,1 1 1,-1 0 0,2 0-1,-1-1 1,0 1-1,1 0 1,0 0-1,1-1 1,-1 1 0,4 7-1,-1 1 80,74 339 1349,-47-189-1333,-22-119-272,16 67-561,-25-109 274,1 0 1,0-1-1,0 1 0,0-1 0,0 1 0,0-1 0,1 1 0,-1-1 0,1 0 0,-1 1 0,1-1 1,0 0-1,0 0 0,4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4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15 7040,'-1'-1'205,"1"0"0,-1 0-1,0 0 1,1 0 0,-1 0 0,0 1 0,0-1 0,0 0 0,0 0-1,0 1 1,0-1 0,0 0 0,0 1 0,0-1 0,0 1 0,0-1-1,0 1 1,0 0 0,0 0 0,0-1 0,-1 1 0,1 0 0,0 0-1,0 0 1,0 0 0,0 0 0,-1 0 0,1 0 0,0 1 0,0-1-1,0 0 1,0 1 0,0-1 0,-1 1 0,1-1 0,0 1 0,0-1-1,-1 2 1,-2 0-20,1 1-1,-1 0 0,0 0 0,1 0 1,-1 1-1,1-1 0,0 1 0,-5 7 0,2 2-34,0 1 0,0 0 0,1 0 0,1 0 0,1 1 0,-3 16 0,1-2 54,-31 241 1071,24-1-604,38 347 387,-11-503-823,4-1 1,5-1 0,54 150-1,-6-94-14,-55-135-167,2 0 0,1-1 1,24 27-1,-15-24-13,1-3 0,1 0 1,68 49-1,-94-76-85,1 0 0,0-1 0,0 1 0,10 3 0,-15-7-47,0 1 0,0-1 0,0 1 0,0-1 0,0 0 1,0 0-1,0 0 0,1 0 0,-1 1 0,0-1 0,0-1 0,0 1 0,0 0 0,0 0 0,0 0 0,0 0 0,0-1 0,0 1 1,0-1-1,0 1 0,0-1 0,0 1 0,0-1 0,0 1 0,0-1 0,0 0 0,0 1 0,0-1 0,-1 0 0,1 0 1,0 0-1,-1 0 0,1 0 0,0 0 0,-1 0 0,1-1 0,15-52-5813,-2 17 1670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5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14 7296,'0'0'123,"0"-1"1,0 1 0,0-1-1,0 1 1,0-1 0,0 1-1,0-1 1,0 1 0,0-1-1,0 1 1,0-1 0,-1 1-1,1-1 1,0 1 0,0-1-1,0 1 1,-1-1 0,1 1-1,0 0 1,-1-1 0,1 1-1,-1-1 1,1 1-1,0 0 1,-1-1 0,0 1-1,0-1 200,-1 1-1,1 0 0,0 0 0,-1 0 0,1 0 1,-1 0-1,1 0 0,0 0 0,-1 0 0,1 0 1,-3 1-1,2 0-190,0 0 1,0 0 0,0 0-1,0 0 1,0 0-1,1 0 1,-1 1 0,0-1-1,1 1 1,-1-1-1,0 1 1,1 0 0,0 0-1,-1-1 1,1 1-1,0 0 1,0 0 0,0 0-1,0 3 1,-4 6 85,1 0 0,-3 15 0,7-25-202,-13 67 847,-5 86 0,11-83-626,-47 524 17,33-343-524,16-95-3747,5-153 3682,14-28-7147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5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8960,'1'2'4261,"14"13"-1447,-9-10-1748,0 0-1,10 12 0,1 11-479,-1 0-1,-1 1 1,18 50 0,-4-8-289,130 217 379,-69-133-616,146 306-516,-90-150-3664,-146-310 4079,3 5-577,-1 0 0,1-1 1,1 1-1,6 8 0,-10-14 517,0 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5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9216,'15'2'748,"-9"-2"-495,-1 0 0,1 1 0,0 0 0,0 0 1,0 1-1,0-1 0,-1 1 0,1 1 1,-1-1-1,1 1 0,-1 0 0,0 0 1,6 5-1,-11-8-245,7 5 294,0 1 0,-1-1 0,1 1 0,-1 1 0,0-1-1,-1 1 1,0 0 0,9 16 0,6 17 811,61 107 1390,-3-36-1504,23 37-499,42 115 236,-117-206-601,-2 1 0,28 109 0,-32-78-163,-5 0 0,8 168-1,-23-194-1011,-12 93-1,5-106-1117,-3 0 0,-21 63 0,21-81-1900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5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278 141 7168,'0'-2'394,"0"0"1,0 0 0,0 0-1,0 0 1,0 0 0,0 0-1,-1 0 1,1 0 0,-1 1-1,1-1 1,-1 0 0,0 0-1,0 0 1,0 0 0,0 1-1,0-1 1,0 0 0,0 1-1,0-1 1,-1 1 0,1-1-1,-3-1 1,2 1-205,1 1 0,-1-1 0,-1 0 0,1 0 0,0 1 0,0 0 0,-1-1 0,1 1 0,0 0 0,-1 0 0,1 0 0,-1 0 0,0 1 0,1-1 0,-1 1 0,0-1 1,1 1-1,-1 0 0,0 0 0,1 0 0,-1 1 0,0-1 0,1 0 0,-1 1 0,1 0 0,-1 0 0,0 0 0,1 0 0,-4 2 0,0 0-117,0 0 1,1 1-1,-1 0 1,1 0-1,0 0 1,0 1-1,0 0 1,1 0-1,0 0 1,-6 9-1,0 3-10,0 0 0,-7 21 0,2-1 46,2 1-1,-12 53 1,14-36 48,-7 95 0,16-114-59,1 1 1,2-1-1,2 0 0,13 67 0,-7-61 92,2-2 0,2 1 0,2-1-1,30 59 1,-37-87-145,0 0 0,0-1 0,1 0-1,1-1 1,-1 0 0,2 0 0,-1-1-1,1 0 1,1-1 0,0 0 0,0-1-1,0 0 1,1-1 0,0 0 0,24 6-1,-17-6 4,0-2 0,0 0 0,0-1 0,1-1 0,-1-1 0,1-1-1,0-1 1,-1-1 0,0 0 0,27-8 0,-34 6-9,0-1 0,0 0 0,0-1-1,0-1 1,-1 0 0,0 0 0,-1-1 0,1-1 0,-2 0 0,1 0 0,-1-1 0,-1-1 0,0 0-1,0 0 1,-1 0 0,7-14 0,6-12 24,-2-1 0,-1-1 1,-2-1-1,-2 0 0,13-64 0,-12 25 75,5-109 1,-18 143-134,-2-1 1,-2 1-1,-2 0 0,-11-46 1,13 80-48,-1 0 1,-1 0 0,0 0-1,-1 0 1,0 1 0,0-1-1,-1 1 1,-1 1 0,0-1-1,0 1 1,-11-11 0,2 6-120,0 0 0,-1 1 0,-1 1 0,0 1 0,-22-11 1,27 16-105,0 0 0,0 1 0,0 0 1,-1 1-1,0 1 0,-15-3 1,19 5-101,-1 0 0,1 1 0,0 1 1,-1-1-1,1 1 0,0 1 0,0 0 0,-19 6 1,-60 27-4436,59-23 107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6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9856,'0'0'3205,"15"-1"2560,7-6-5169,0 2 0,1 0 0,31-2 0,-6 1-409,144-17-1690,-141 18-1938,-27 6 588,0 6-1339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6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10112,'5'0'3776,"0"0"-2944,14 3 480,-10-3 63,9 0-703,6 0-192,10 0-288,4 0-96,5 0-32,-1 0-64,-4 0 32,0 0-192,1-3 32,-7 3-800,6-10-320,1 2-767,-1-5-289,10 1-1632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7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13 116 7680,'-13'-10'10074,"13"10"-10070,0-1 0,0 0 0,0 0 0,0 0 1,1 1-1,-1-1 0,0 0 0,0 0 0,1 0 0,-1 1 0,0-1 0,1 0 0,-1 1 0,1-1 0,-1 0 0,1 0 0,8-8 162,1 0-1,-1 1 0,1 1 1,1-1-1,-1 2 0,1-1 1,0 1-1,1 1 0,0 0 1,-1 1-1,2 0 0,-1 1 1,21-3-1,-21 4 18,-1 0 0,0 1-1,1 1 1,19 1 0,-28 0-116,0-1 0,-1 1 0,1 0 0,0-1 0,0 1 0,0 0 0,-1 1 0,1-1 0,0 0 0,-1 1 0,1 0 0,-1-1 0,0 1 0,0 0 0,1 0 0,-1 0 0,0 1 0,-1-1 0,1 0 1,0 1-1,-1-1 0,1 1 0,1 4 0,1 5 91,-1 1 1,0 0 0,-1 0-1,0 0 1,-1 0 0,-1 0-1,0 0 1,0 0 0,-5 24-1,-4 7-50,-20 63 0,9-51-58,-31 61-1,40-94-41,9-17-24,-1-1-1,1 1 1,0 0 0,1 0-1,-1 0 1,1 0 0,0 12-1,1-15-8,0 1-1,0-1 1,1 1 0,-1-1-1,1 0 1,0 1-1,0-1 1,0 1-1,1-1 1,-1 0 0,1 0-1,0 0 1,0 0-1,4 5 1,7 5-64,1 0 1,0-1-1,17 11 1,2 2 143,34 26 157,49 41-145,-102-80-82,-1 1-1,-1 1 1,0 0 0,-1 1-1,18 30 1,-23-33 149,0 0 1,-1 1-1,0-1 1,0 1-1,-2 0 0,3 14 1,-5-23-82,-1 1 1,0 0-1,1 0 1,-2-1-1,1 1 1,-1 0-1,1 0 1,-1-1-1,0 1 1,-1-1-1,1 1 1,-1-1-1,0 1 0,0-1 1,-1 0-1,1 0 1,-1 0-1,0 0 1,0 0-1,-4 4 1,-5 2-50,0-1 1,0 0-1,-1-1 0,0 0 1,0-1-1,-23 9 0,2-3-253,-57 12-1,64-19-785,-1-1 0,1-1 1,-33-1-1,58-3 767,-1 0 1,1 0-1,-1 0 0,1 0 1,-1-1-1,1 1 0,-1-1 1,1 0-1,0 0 0,-1 0 1,-1-1-1,2 1 17,1 0 0,0 0-1,0 0 1,0 0 0,0 0 0,0-1 0,0 1 0,0 0 0,0 0 0,0-1-1,1 1 1,-1-1 0,0 1 0,1 0 0,-1-1 0,1 1 0,0-1-1,-1-2 1,0-13-3727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38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28 10624,'-19'-4'10762,"19"-17"-8591,-1 19-2730,1 12-214,1 3-3017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0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 6656,'0'-5'12090,"0"13"-11503,0-5-595,0 0 0,1 0-1,-1 0 1,1 0 0,0 0 0,0 0 0,0-1 0,0 1 0,0 0 0,0-1 0,3 5-1,-3-6 36,0 0 1,0 0-1,0 0 0,0 0 0,-1 0 0,1 0 0,0 0 0,0 0 0,1-1 0,-1 1 0,0 0 0,0-1 0,0 1 1,0-1-1,1 1 0,-1-1 0,0 0 0,0 1 0,1-1 0,-1 0 0,0 0 0,1 0 0,-1 0 0,0 0 0,1 0 0,-1 0 1,0 0-1,3-1 0,-3 0 51,0 0 0,0 0 1,0 0-1,0 0 0,-1 0 0,1 0 1,0 0-1,-1-1 0,1 1 0,-1 0 1,1 0-1,-1 0 0,1-1 1,-1 1-1,0 0 0,0 0 0,0-1 1,1 1-1,-1 0 0,-1-1 0,1 1 1,0 0-1,0-1 0,0 1 1,-1 0-1,1 0 0,0-1 0,-1 1 1,1 0-1,-1 0 0,0 0 0,1 0 1,-2-2-1,0 2 20,0 0 0,0 0 0,0 0 0,0 1 0,0-1 0,0 0-1,0 1 1,0-1 0,0 1 0,0 0 0,-1 0 0,1-1 0,0 1 0,0 1 0,0-1 0,-3 1 0,4-1-95,-1 1 1,1-1-1,0 1 1,0 0-1,0 0 1,0-1-1,0 1 1,0 0-1,0 0 0,0 0 1,0 0-1,1 0 1,-1 0-1,0 0 1,0 1-1,1-1 1,-1 0-1,1 0 1,-1 0-1,1 1 1,0-1-1,-1 0 0,1 1 1,0-1-1,0 0 1,0 1-1,0-1 1,0 2-1,0 1-95,1 0 0,-1-1 0,1 1 0,-1-1 0,1 1 0,0 0 0,1-1 0,-1 0 0,0 1 0,1-1 0,3 5 0,0-1-1160,0-1 0,0 0-1,1 0 1,5 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0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10624,'-2'-1'6250,"0"11"-4309,2 5-1596,2-1-1,2 14 0,-1-11-54,10 98 837,-1-3-766,134 649-1449,-125-673-638,2 15-5710,-14-71 1724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6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0 289 7168,'3'-24'18437,"-1"15"-18361,0 1-1,0 0 0,1-1 0,1 1 0,-1 0 1,1 1-1,8-14 0,-4 12-51,1-1 0,0 2 0,0-1 0,1 1 0,0 0 0,0 1 0,1 1 0,18-10 0,8 0 55,53-15 1,-44 16 57,-11 4 93,0 1-1,59-9 1,-79 17-193,0 1-1,0 0 1,0 1 0,0 1-1,0 0 1,0 1 0,0 1 0,0 0-1,15 6 1,-19-4 3,0 1 0,-1 0 0,1 0 0,15 14 0,-18-13-238,1 0 0,-1-1 1,1 0-1,1-1 0,-1 1 1,21 6-1,-21-11-565,-1 0-1586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7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 7552,'-4'-6'14253,"4"13"-13280,11 43-676,2 0 0,33 81 0,-23-72-230,16 73-1,-29-92-116,26 152-225,-35-167-420,-1-21-449,0-16-287,0-17-2824,0 12-273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7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9216,'1'14'9047,"5"18"-6496,2 16-2768,14 94 1010,-5-48-498,5 14-212,3 19-662,-23-103-842,2-1 1,7 23-1,-5-33-840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0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23 7808,'-5'-22'9903,"0"92"-8239,6-47-1342,0 0-1,1 0 0,6 29 0,-4-39-1092,0 1 0,7 16 0,-6-19-1293,1 0 0,0-1 0,9 12-1,4 4-2041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8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32 9984,'0'-17'3285,"0"16"-3153,0 1 1,0-1-1,0 0 1,0 1-1,-1-1 1,1 0-1,0 1 0,0-1 1,-1 1-1,1-1 1,-1 0-1,1 1 1,0-1-1,-1 1 1,1-1-1,-1 1 0,1 0 1,-1-1-1,0 1 1,1-1-1,-1 1 1,1 0-1,-1-1 1,0 1-1,1 0 0,-1 0 1,0-1-1,1 1 1,-1 0-1,0 0 1,1 0-1,-1 0 1,-1 0-1,-1 0 164,0 0 0,0 0 0,0 0 0,0 0 1,0 1-1,-5 1 0,-2 2-66,0 0 1,0 1 0,1 1-1,-1 0 1,1 0-1,1 0 1,-1 1 0,-8 10-1,-61 71 513,69-76-697,-46 57 12,-60 72-122,113-139 55,-1 0 0,1 1-1,0-1 1,1 1 0,-1-1-1,0 1 1,1 0 0,-1-1 0,1 1-1,0 0 1,0 0 0,0 0-1,0 0 1,1 0 0,-1 4-1,1-3-7,1 0 0,-1 0-1,1 0 1,0 0 0,0 0-1,0 0 1,1 0-1,-1 0 1,1-1 0,0 1-1,2 3 1,-1-3 8,0 1 0,0-1 0,1 0 1,-1 0-1,1 0 0,0-1 0,0 1 0,7 3 0,2 1 13,23 10 0,8 3-7,89 69 62,-71-41-54,77 81 1,-124-115 46,-1 1 1,-1 1-1,16 25 1,-24-34 144,-1 0 0,0 0 0,0 1 0,0 0 0,-1 0 1,-1 0-1,1 0 0,-2 0 0,1 0 0,0 12 0,-3-16-93,1 0-1,-1 0 1,0 0 0,0 0-1,0-1 1,-1 1-1,1 0 1,-1-1-1,-1 1 1,1-1 0,0 1-1,-1-1 1,0 0-1,0 0 1,0 0 0,-1 0-1,1-1 1,-1 0-1,0 1 1,0-1-1,0-1 1,-5 4 0,-6 2-73,-1 0 0,1-1 1,-1-1-1,0-1 0,-23 5 1,6-3-690,0-2-1,0-2 1,-1-1 0,1-1 0,-1-2-1,-63-10 1,97 11 636,-7-1-760,0-1 0,0 1 0,-13-5 0,19 5 507,0 1 0,0-1 0,0 1 0,-1-1 0,1 1 0,0-1 0,0 0 0,0 0 0,0 0 0,0 0 0,0 1 0,1-1 0,-1 0 0,0-1 0,0 1-1,1 0 1,-1 0 0,0 0 0,1 0 0,-1 0 0,1-1 0,0 1 0,-1 0 0,1 0 0,0-1 0,0-1 0,0-10-3895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9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1 7680,'0'6'7936,"-2"22"-6874,-1 1 0,-11 45 1,5-31-901,-2 31-86,-3 96 0,-3 39 1,7-122-70,5-39-56,-14 58 0,17-92-87,2-11-142,-1 0-1,1 0 1,-1 0-1,0 0 1,0-1 0,-1 5-1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49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8832,'6'4'7699,"21"14"-5351,-15-8-1939,-2 1 0,1 0 0,-2 1 0,1-1 0,13 26 0,3 2 140,7 3-408,2-1 0,1-3 0,2 0 0,1-3 0,2-1 0,73 45 0,-85-58-378,-18-13-746,-1-1 0,2 0 0,-1 0 0,19 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1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9216,'5'6'6357,"-5"-2"-5943,1 0 0,0 0 1,0 0-1,1 0 0,-1 0 1,1 0-1,0 0 0,4 5 1,6 17 170,37 88 140,-13-32-1604,-33-76 216,13 29-973,-5-21-1913,17-1-8224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1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 9216,'15'0'3520,"-10"0"-2752,9-4 704,-9 0 127,4 0-511,1-1-160,4 2-512,-1-2-288,2 0-64,4 2-352,0-2-128,-5 5-992,1 0-415,-1 0-2881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12288,'0'-17'8879,"0"19"-8367,5 13-328,-1 0-1,3 24 0,1 5-167,2-7-232,1 0 1,2-1-1,1-1 1,31 55-1,28 45-6663,-56-109 2639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3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148 229 8064,'0'-3'483,"0"1"-1,0-1 1,-1 1 0,1 0 0,-1-1 0,1 1 0,-1-1-1,0 1 1,-2-4 0,2 5-272,1 0 0,-1 0-1,0 0 1,1 0 0,-1 0-1,0 0 1,0 0 0,0 1-1,0-1 1,0 0 0,0 0-1,0 1 1,0-1 0,0 1 0,0-1-1,0 1 1,0-1 0,-1 1-1,1 0 1,0-1 0,0 1-1,-3 0 1,1 0-105,0 0 0,0 1 0,0 0 0,-1-1-1,1 1 1,0 0 0,0 1 0,0-1 0,0 0 0,1 1 0,-1 0-1,0-1 1,1 1 0,-1 0 0,1 1 0,-1-1 0,1 0 0,0 1-1,0-1 1,0 1 0,0-1 0,-1 5 0,-4 6-10,0 1 1,1 0-1,-6 21 0,10-28 12,-3 9-81,0 0 0,2 0 1,0 0-1,1 1 0,1-1 0,0 1 0,1-1 1,1 1-1,1 0 0,0-1 0,1 0 0,0 1 1,2-1-1,0-1 0,1 1 0,0-1 0,1 0 1,1 0-1,17 24 0,-21-34-9,-1 0 0,1-1 0,0 0 1,0 0-1,1 0 0,-1 0 0,10 6 0,-12-9 26,0 0 1,0-1-1,0 1 0,0 0 0,0 0 1,1-1-1,-1 0 0,0 1 0,0-1 1,1 0-1,-1 0 0,0 0 0,0 0 1,0 0-1,1-1 0,-1 1 0,0-1 0,0 1 1,0-1-1,0 0 0,0 0 0,4-2 1,0-1 112,0-1 0,0 1 1,0-1-1,-1-1 1,1 1-1,-1-1 0,-1 0 1,1 0-1,4-8 1,2-6 284,15-39 0,-17 34-317,-1 0 0,-2-1 0,-1 0 0,3-35 1,-2-107 70,-6 150-226,0 1 0,-1-1 1,-2 0-1,1 1 1,-11-33-1,12 45-80,-1 0 1,0 1-1,0-1 0,-1 1 1,1-1-1,-1 1 0,0 0 1,0 0-1,0 0 0,0 1 1,-1-1-1,0 1 0,1 0 0,-1 0 1,0 0-1,-1 0 0,1 1 1,0-1-1,-1 1 0,0 0 1,1 1-1,-1-1 0,0 1 1,0 0-1,-6-1 0,8 2-199,-1-1-1,1 1 1,0 0-1,0 0 1,0 0-1,0 1 0,-1-1 1,1 1-1,0 0 1,0 0-1,0 0 1,0 0-1,0 0 1,0 0-1,1 1 0,-1 0 1,0-1-1,1 1 1,-1 0-1,1 0 1,-1 1-1,-1 2 1,-2 11-4219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4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8704,'-2'4'423,"-1"0"0,1 1 0,0-1 0,0 1 0,1 0 0,-1 0 0,1 0 0,0 0 0,0-1 0,1 7 0,-2 1 188,-22 248 4789,23-1-5034,2-126 11,28 1662-1459,-5-1363-1926,-24-429 2950,1 16-959,1 0 1,1 0 0,1 0 0,0 0 0,10 25 0,9-3-2642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7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9728,'6'0'7951,"-1"1"-7267,1 0 0,-1 0 0,0 1 0,9 3 0,11 3 211,37 4 399,83 5-1,64-9-917,-4 1 16,-137-8-452,-39-2-584,-18 4-120,-5-2-1104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7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1 122 9088,'6'16'7043,"-4"-15"-6783,0-1 194,0 1-1,0-1 1,1 1-1,-1-1 0,0 0 1,1 0-1,2-1 0,6 1-232,31-1 991,78-13-1,42-19-134,-75 14-854,-50 11-237,76-16-2100,-2-4-5955,-77 16 3648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5 285 9984,'-2'-6'4635,"2"6"-4489,-1 0-1,1-1 1,0 1-1,0-1 0,-1 1 1,1-1-1,0 1 1,0-1-1,0 1 1,0-1-1,-1 1 1,1-1-1,0 1 1,0-1-1,0 1 0,0-1 1,0 1-1,0-1 1,0 1-1,0-1 1,1 0-1,-1 1 1,0-1-1,0 0 0,2-3 32,0-1 0,0 1 0,0 0 0,0 0 0,1 0 0,-1 0 0,6-5 0,25-25 341,-30 32-452,21-20 243,2 1-1,0 1 0,2 1 1,0 2-1,1 1 1,1 1-1,0 2 0,0 0 1,2 3-1,32-8 0,-53 15-138,0 1-1,0 1 0,0 0 0,0 0 0,1 1 1,18 3-1,-24-2-65,1 0 0,-1 1 0,0 0 1,0 0-1,0 0 0,0 1 0,0 0 0,0 0 0,-1 1 0,1 0 1,-1-1-1,9 10 0,-6-4-43,0 1 1,0-1-1,-1 1 1,0 1-1,-1-1 0,0 1 1,4 14-1,-3-8 69,-2 0 1,0 1-1,-1 0 0,1 22 0,-2 11 147,-3 1 0,-8 72 0,8-119-277,-38 252 110,24-180-119,13-71 17,0 0-90,-1 1 0,2-1 1,-1 1-1,1 0 0,0 7 0,1-12 64,-1-1 0,0 1 0,1-1 0,-1 1 0,1-1 0,-1 1 0,1-1 1,-1 1-1,1-1 0,0 0 0,0 1 0,0-1 0,0 0 0,0 0 0,0 0 0,0 0 0,0 0 0,0 0 0,1 0 0,-1 0 0,0 0 0,1 0 0,-1-1 0,1 1 0,-1 0 0,0-1 0,4 1 0,27 5 30,57 4 0,-1-1 60,-58-3-46,1 1-1,-1 1 1,-1 2 0,0 1 0,53 28-1,-72-33 42,0 1-1,-1 0 0,0 0 0,0 1 1,-1 1-1,0-1 0,0 1 0,-1 1 1,0-1-1,0 1 0,-1 0 0,-1 1 0,0 0 1,0-1-1,-1 1 0,0 1 0,-1-1 1,2 15-1,-2-11 31,-1 0-1,-1 0 1,0 1 0,-1-1 0,-1 0 0,-1 1-1,0-1 1,0 0 0,-2 0 0,0 0-1,0 0 1,-2-1 0,-11 24 0,8-24-84,0-1-1,-1 1 1,-1-2 0,0 1 0,-24 20 0,-71 46-42,72-55 2,-13 8-554,-95 51 0,121-73 262,-1-1 1,1 0-1,-2-2 0,1-1 0,-1-1 1,0-1-1,-31 2 0,44-5-21,-1-1-1,1-1 1,0 0 0,0 0-1,0-1 1,0 0-1,-17-7 1,23 8 114,1-1 0,-1 1 0,1-1 0,0 0 1,-1 0-1,1-1 0,0 1 0,0 0 0,0-1 0,1 0 0,-1 0 1,0 0-1,1 0 0,0 0 0,0 0 0,0-1 0,0 1 1,0-1-1,1 1 0,0-1 0,0 0 0,0 0 0,-1-4 0,2-25-2520,7-5-1803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9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11392,'0'85'8731,"0"6"-5706,0 187-6163,5-252 1450,0-1-1,5 0 1,11 0-1,35 27 1,-31-26-2008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9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5 554 10368,'-5'-16'6618,"5"15"-6487,0 0 0,0 1 0,1-1 0,-1 1 0,0-1 0,0 1 0,1-1 0,-1 0 0,0 1 0,1-1 0,-1 1 0,0-1 0,1 1 0,-1-1 0,2 0 0,8-5 419,0-2 0,0 1-1,-1-1 1,13-13 0,1-2-83,183-156 1566,-156 142-1637,1 1 0,83-42 0,-82 55-322,1 2 0,1 3 0,0 1 0,2 3 0,-1 3 0,106-8 0,-144 18-49,0 1 0,0 0 0,-1 1 0,1 1 0,29 7 0,-37-7-32,-1 1 1,1 1 0,0-1 0,-1 1 0,0 1-1,0-1 1,0 1 0,-1 1 0,1 0 0,-1 0-1,-1 0 1,8 8 0,-6-3-183,0 0 0,-1 0 0,0 1-1,9 23 1,14 54-5820,-26-72 3529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1:59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44 8064,'0'-2'188,"0"1"1,-1 0-1,1 0 0,0 0 1,0-1-1,0 1 0,-1 0 1,1 0-1,-1 0 1,1 0-1,-1 0 0,1 0 1,-1-1-1,0 1 0,1 1 1,-1-1-1,0 0 1,0 0-1,0 0 0,-1-1 1,-13-17 8372,14 19-8426,1 9 1086,4 17-1223,82 425 1720,-20-98-1686,-26-205 17,11 46-877,-46-179 483,-2-10-196,-2-9-728,-1 2 1132,0-24-6610,6-43 0,1 21 2443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00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10880,'1'8'10919,"8"22"-9487,-3-14-536,-2-1-687,52 141 1118,103 270-380,-119-310-928,58 233-1422,-72-248-112,-21-81 1084,22 76-2489,-22-81 1435,1 1 0,1-1 1,15 25-1,-17-33-133,1 0 0,11 12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0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 7936,'-11'0'11946,"23"4"-11018,24-3-320,-1 0-163,62-7 1,-22-3-95,-1 4 0,96 5 0,-70 1 948,-92-1-1126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1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32 9216,'-12'-11'7180,"12"11"-7051,1 0 0,-1-1 0,1 1 0,-1 0 0,0 0 0,1-1 0,-1 1 1,1 0-1,-1 0 0,1 0 0,-1 0 0,1 0 0,-1-1 0,1 1 0,-1 0 0,1 0 0,-1 0 0,1 0 0,-1 0 1,1 0-1,-1 1 0,2-1 0,37 5 2340,27-10-901,-7 0-1253,75 1 214,84-4-18,-143 7-231,-44 1-1766,-30 1 1108,0-1 0,0 0 0,0 0-1,0 1 1,0-1 0,-1 1 0,1-1-1,0 1 1,5 4-2270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1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8832,'-7'7'7421,"7"-7"-7202,10 4 2196,19-2-1500,-29-2-739,103 2 3271,0 1-6403,-100-3 2529,-2 0-91,1-1 0,-1 1 0,1 1 1,-1-1-1,1 0 0,0 0 1,-1 0-1,1 1 0,-1-1 0,1 1 1,2 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2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7808,'5'-18'10482,"-2"14"-9609,-1 1-362,1 0 1,-1 1-1,1-1 0,0 1 0,3-3 0,5-3-917,1 2-1,14-7 0,-18 9 1359,8-3-801,0 0 0,1 1 1,30-8-1,-36 12 95,0 1 1,1 0 0,-1 0-1,0 1 1,1 1-1,19 2 1,-29-2-135,1-1 1,-1 1 0,1 0 0,-1-1-1,0 1 1,0 0 0,0 0-1,1 0 1,-1 1 0,0-1 0,0 0-1,-1 1 1,1 0 0,0-1 0,0 1-1,1 3 1,-1-3-25,0 1 0,-1 0 0,1 0 0,-1 0 0,0 1 0,0-1 0,-1 0 0,1 0 0,0 1 0,-1 5 0,0 5-20,-1 1 0,-1-1 0,-1 1 1,-5 20-1,7-32-72,-46 209-145,47-210 116,-1 0 0,1 0 1,0 0-1,0 0 0,0 1 1,0-1-1,0 0 0,0 0 1,1 0-1,-1 0 0,1 0 1,-1 0-1,1 0 0,2 3 1,-3-4 21,1 0-1,0 0 1,0 0 0,0 0 0,0 0 0,1 0-1,-1 0 1,0 0 0,0-1 0,0 1 0,1 0-1,-1-1 1,0 1 0,1-1 0,-1 0 0,1 1 0,-1-1-1,0 0 1,1 0 0,-1 0 0,3 0 0,29 0 16,-1 2 1,1 1 0,-1 2 0,58 15 0,-72-14 35,0 1 0,0 0-1,-1 1 1,0 1 0,0 0 0,-1 1 0,0 1-1,-1 1 1,24 23 0,-36-32 21,-1-1-1,0 1 1,0 0 0,0-1 0,0 1 0,-1 0 0,1 0-1,1 5 1,-2-6-36,-1 0-1,0-1 0,1 1 1,-1 0-1,0-1 0,0 1 0,0-1 1,0 1-1,0 0 0,0-1 1,-1 1-1,1 0 0,-1-1 1,1 1-1,-1-1 0,1 1 1,-1-1-1,0 1 0,0-1 0,-1 2 1,-5 6 16,-1-1 0,0 0 0,-1 0 0,1-1 0,-1 0 0,-1 0 1,-10 5-1,-76 35-147,81-40 33,-152 65-3437,164-71 3148,0 0 0,0 0 1,1 0-1,-1 0 0,0 0 0,0-1 1,-5 1-1,7-1 86,0 0-1,0 0 1,0 0-1,0 0 1,0-1-1,0 1 1,0 0-1,0 0 1,0-1-1,1 1 1,-1-1-1,0 1 1,0-1 0,0 1-1,1-1 1,-1 0-1,0 1 1,1-1-1,-1 0 1,0 1-1,1-1 1,-1 0-1,1 0 1,-1 1-1,0-3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3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1 229 10240,'6'3'7557,"-2"-3"-7047,0 0 0,0 0 0,-1-1 0,1 0 0,0 1 0,6-4 0,15-3 282,7 0-501,205-49 1930,-71 16-1746,58-16-214,-137 33-175,90-13-1,-175 36-238,1 0 0,-1-1 0,1 1 0,0 0 0,-1 1 0,1-1 0,-1 0 0,5 2 0,-6-2 14,0 1 0,0-1 0,0 1 0,0-1 0,0 1 0,-1-1-1,1 1 1,0 0 0,0-1 0,-1 1 0,1 0 0,0-1 0,-1 1 0,1 0 0,-1 0 0,1 0 0,-1 0 0,0 0 0,1 0 0,-1 0 0,0-1 0,1 1 0,-1 0 0,0 2 0,1 33-5114,-1-19 629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4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 8960,'5'-16'13319,"4"12"-14596,7-6 1725,1 1 0,31-11 0,-25 12-123,1 0-1,0 1 1,0 1-1,0 2 1,1 0-1,47 0 1,-68 4-260,-1 0 0,0 1 0,0-1 0,0 1 0,1-1 0,-1 1 1,0 0-1,0 0 0,0 0 0,0 1 0,0-1 0,-1 1 0,1-1 0,0 1 0,-1 0 0,1 0 1,-1 0-1,1 0 0,-1 1 0,0-1 0,0 1 0,0-1 0,-1 1 0,1 0 0,0 0 0,-1 0 1,0 0-1,0 0 0,0 0 0,0 0 0,0 0 0,0 0 0,-1 4 0,2 11 25,0 0 0,-2 0-1,0-1 1,-1 1 0,-1 0 0,0 0-1,-2-1 1,-6 21 0,-3 3-75,-2 0 0,-26 50 0,33-74-32,2-3-17,-1-1 0,-1 0-1,-10 14 1,17-26 30,-1 1 0,1 0-1,0-1 1,0 1 0,0 0 0,0 0 0,0-1 0,0 1 0,0 0-1,0 0 1,1 0 0,-1 0 0,1 0 0,-1 0 0,1 0 0,0 1-1,0-1 1,0 0 0,0 0 0,0 0 0,1 0 0,-1 0 0,1 3 0,1-3-5,-1 1 0,1-1 0,0 0 0,0 1 0,-1-1 0,1 0 0,0-1 0,1 1 0,-1 0 0,0 0 0,1-1 0,-1 1-1,0-1 1,1 0 0,0 0 0,-1 0 0,4 1 1,5 1 17,0-1 0,1 0 0,-1 0 0,1-1 0,0-1 0,17-1 0,1-1 117,40-10-1,82-27 72,-53 3-5386,-95 34 4251,-1 1-1,1-1 0,-1 0 1,1 0-1,-1 0 0,5-5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4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0 7296,'9'2'4817,"-8"-1"-4691,-1 11 4931,0-5-4839,-1 4 608,-1 0 0,1 0 0,-2 0 0,0 0 1,-6 17-1,8-26-626,-22 58 1170,-17 54-1097,2 40-298,-22 76-30,39-146-221,12-42-216,-19 49 1,24-82-216,-1 5-1386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0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14 7296,'-10'-13'10298,"0"14"-8021,8 0-2196,1 1-1,-1-1 1,1 0-1,-1 1 1,1-1-1,0 1 1,-1-1-1,1 1 1,0 0-1,0-1 0,-1 5 1,-10 26 200,9-23-184,-9 36 101,-9 72-1,17-90-164,-5 41 153,-1 79 0,14 175 278,-2-261-371,3 0-1,20 96 1,-17-125-57,1-1 1,2 0 0,1-1-1,2 0 1,0-1 0,21 30-1,-22-41-185,0 1 1,1-2-1,1 0 0,1 0 0,0-2 0,1 0 0,1-1 0,0 0 1,34 18-1,-45-29-273,1 1 0,-1-1 0,14 4 1,-18-6 78,0-1 0,1 1-1,-1-1 1,1 0 0,-1 0 0,1 0 0,-1-1 0,0 1 0,1-1 0,4-1 0,12-2-4233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5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12 7808,'-8'-11'10904,"11"15"-9089,29 43 1012,13 16-1894,30 26-343,58 73 4,52 76 25,-95-129-235,-72-93-405,-17-15-299,-1-20-7974,1 9 4620,3-17-1,5-9-447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6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21 8960,'-5'-20'10175,"7"23"-9268,12 36 218,66 187 835,-53-154-1605,-16-43-268,49 141 93,-31-79-2095,-27-86 1243,-1-1 0,1 0 0,0 0 0,0 0 0,1 0 0,-1 0 0,1-1 0,3 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6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13 10112,'-3'-2'7665,"12"4"-4739,247-5-1128,-148-7-2561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7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9344,'1'6'8959,"0"-3"-8779,0-1 0,0 1-1,0 0 1,0 0-1,-1 0 1,1 1-1,-1 4 1,4 19 389,53 219 1223,-8-81-1498,-19-68-375,-17-62 47,4 11-692,-13-16-6578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8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25 7680,'-4'-9'5832,"3"9"-5489,-11-7 2370,11 6-2577,-1 1 0,1-1 0,0 1 1,-1 0-1,1-1 0,0 1 0,-1 0 0,1 0 0,-1 0 0,1 0 0,0 0 0,-1 0 1,1 0-1,-1 1 0,1-1 0,0 0 0,-3 2 0,1 0-102,0 1 0,0-1-1,0 1 1,0 0 0,1 0 0,-1 0-1,1 0 1,0 1 0,0-1 0,-3 7-1,2-2-3,0 1 0,0-1 0,-2 14 0,0 8 3,1 1 0,2 0 0,3 56 0,1-65-7,0 0 0,2 0 0,1 0 0,1-1 0,1 1 0,9 19 0,-13-33 10,1-1 0,0 0 0,1 0-1,-1-1 1,2 1 0,-1-1 0,0 0-1,1 0 1,8 6 0,-11-10 39,0 0 0,1 0-1,-1 0 1,0 0 0,1 0 0,-1 0 0,1-1 0,0 0 0,-1 0 0,1 0 0,0 0 0,0 0 0,0-1-1,0 0 1,-1 0 0,1 0 0,0 0 0,0 0 0,0-1 0,0 0 0,5-1 0,-4-1 28,0-1-1,0 1 1,0-1 0,0 1 0,-1-1 0,0-1 0,0 1-1,0-1 1,0 1 0,-1-1 0,3-6 0,-4 9-63,8-14 140,0 0-1,-2-1 1,0 0 0,0 0-1,-2-1 1,0 1-1,-1-2 1,-1 1-1,-1 0 1,0-1-1,0-20 1,-4 28-188,0-1 0,0 0 0,-1 1 0,0-1 0,-1 1 0,0 0 0,-1 0 0,-1 0 0,1 0 0,-13-18 0,13 21-242,-1 1 1,-1 1 0,1-1-1,-1 1 1,0-1-1,-1 2 1,1-1 0,-1 1-1,0 0 1,-1 0-1,1 1 1,-1 0-1,0 0 1,-15-4 0,18 6-64,-14-3-991,-24-3-1,38 7 858,0 1-1,0-1 1,0 1-1,0 0 0,0 1 1,0 0-1,0-1 1,0 2-1,-8 1 1,-7 7-3633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8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3119 9344,'0'-32'5720,"0"-24"-1023,1 28-3871,5-31 0,20-77 70,-16 85-493,19-50-1,-16 57-231,81-233 612,-72 215-660,99-303 302,-76 225-354,319-868-172,-280 801-331,89-236-4389,-134 333 2191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9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9728,'0'-3'7451,"6"1"-4963,15 2-3315,-13 0 1672,48 0-36,0-2 1,0-3-1,-1-2 1,96-25 0,-129 26-941,0 1 1,1 1 0,-1 1 0,41 0 0,-55 3-477,0 1 0,-1-1 0,1 1-1,12 3 1,-17-3 57,0 0 0,0 0 0,-1 0 0,1 1 0,0-1 0,0 1 0,-1-1 0,1 1 0,-1 0 0,1 0 0,-1 0 0,0 1 0,4 4 0,2 6-3444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19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1 153 9344,'5'7'4421,"-4"-7"-4274,12 0 2344,11-8-127,-15 4-1707,-1-1-1,11-7 0,-12 7-496,0 0 0,1 0-1,10-4 1,7 1-61,-1 2-1,1 0 0,42-4 0,2 0-629,-14-1-3333,73-24 0,-64 15-301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20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22 208 10368,'-22'16'8737,"32"-16"-7699,1-3-648,0 0 1,0-1-1,-1 0 0,16-7 0,4-3 177,297-99-194,-321 112-504,43-12-3553,68-27 1,-79 22-877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20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64 319 7936,'-10'-4'1221,"8"4"-1029,0-1 0,0 0 1,0 0-1,0 1 1,0-1-1,0-1 1,1 1-1,-1 0 1,0 0-1,1-1 0,-1 1 1,-1-2-1,-9-16 854,12 18-860,-1 0 1,0 0-1,1 1 1,-1-1-1,0 0 1,0 0-1,0 1 1,1-1-1,-1 0 1,0 1-1,-2-2 1,3 2-124,0 0 0,-1 0 0,1 0 0,0 0 0,-1 0 0,1-1 0,0 1 0,0 0 1,-1 0-1,1 0 0,0-1 0,0 1 0,-1 0 0,1-1 0,0 1 0,0 0 0,0 0 1,0-1-1,-1 1 0,1 0 0,0-1 0,0 1 0,0 0 0,0-1 0,0 1 1,0 0-1,0-1 0,0 1 0,0 0 0,0-1 0,0 1 0,0 0 0,0-1 0,0 1 1,0 0-1,0-1 0,0 1 0,1 0 0,-1-1 0,3-9 324,0 0-1,1 1 1,0-1-1,1 1 1,0 0-1,0 0 1,1 0-1,10-12 0,6-3 342,33-29-1,-42 42-514,1 0 1,0 1-1,0 1 0,20-11 0,-24 16-41,-1-1 0,1 2 0,0 0 0,0 0 0,0 0 0,0 2 0,0-1 0,16 0 0,-23 3-79,1-1 1,0 0 0,0 1-1,0-1 1,-1 1 0,1 0-1,0 0 1,-1 1 0,1-1 0,-1 1-1,0 0 1,1 0 0,5 4-1,-5-2 6,1 0-1,-1 0 0,0 1 1,-1 0-1,1-1 0,-1 1 1,0 0-1,3 8 1,0 1 3,-1 0 1,-1 0 0,0 1 0,-1-1 0,-1 1 0,1 20 0,-1 134 121,-3-94-352,1-73 122,0 0 0,0 0 0,0 0 0,0 0 0,0 0 0,1 0 0,-1 0 0,1 0-1,-1 0 1,1 0 0,0 0 0,0 0 0,0-1 0,0 1 0,0 0 0,0 0 0,0-1 0,1 1 0,1 1 0,-1-1 6,1-1 0,0 0 0,-1 1 0,1-1-1,0 0 1,-1 0 0,1-1 0,0 1 0,0-1 0,0 1 0,0-1-1,0 0 1,4 0 0,24 2 13,-1 0 0,1 3 0,-1 0-1,0 2 1,0 1 0,-1 2 0,0 0 0,0 2-1,36 22 1,-49-25-1,-1 1 0,0 1 1,-1 0-1,0 1 0,-1 1 0,16 18 0,-21-20 60,0 0 1,0 1-1,-1-1 0,0 2 1,-1-1-1,-1 1 0,0 0 1,6 25-1,-9-31-44,-1 0 1,0 0-1,-1 0 1,0 0-1,0 0 0,-1 1 1,1-1-1,-2 0 0,1-1 1,-1 1-1,0 0 1,0 0-1,-1-1 0,0 1 1,0-1-1,0 0 0,-1 0 1,0 0-1,0 0 1,-1-1-1,1 1 0,-1-1 1,0 0-1,-7 5 0,-30 19-351,-82 44 0,73-45-305,-114 57-4556,163-84 5018,-20 6-2186,21-6 2076,0-1 0,0 0-1,0 0 1,0 0 0,0 0 0,0 0-1,0 0 1,0 0 0,0 0 0,0-1 0,0 1-1,0 0 1,0-1 0,0 1 0,0 0-1,0-1 1,1 1 0,-1-1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48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11136,'-6'4'9521,"7"12"-10017,0-14 1150,7 47-166,3-1-1,27 74 1,-9-33-319,29 84-57,-44-136-468,3-2 1,35 57 0,-41-73-304,-5-9-197,1 0 0,9 12 0,-14-20 391,0 0-1,0 0 1,0 0 0,0 0-1,0-1 1,0 1 0,0-1 0,1 1-1,-1-1 1,0 0 0,1 0-1,-1 0 1,1 0 0,0 0-1,3 0 1,14 0-3540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0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 10624,'-1'7'7157,"-4"10"-6216,1 0 0,1 1 0,-1 29 1,1-23-691,-22 150 289,13-96-451,-22 197-78,28-221-108,-26 304-2830,31-270-2310,1-70 1269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21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1074 9728,'-8'-7'4461,"9"-1"-1080,0 7-3246,1 0 142,-1 0-1,1 0 1,0 0 0,0 0 0,0 0 0,0 0 0,0 0 0,4 0 0,33-8 1004,-23 7-963,0-2-1,0 0 1,0-1-1,23-11 1,-10-1 125,-1-1 0,-1-2 0,38-35 0,-24 20-103,206-147 1159,13-6-1180,-2 2-153,96-47-65,-325 213-333,58-28 0,-85 47 127,0 0 0,0 0 0,0 1 0,-1-1 0,1 0 0,0 1 0,0-1 0,0 1 0,0 0 0,1 0 0,-1 0 0,0 0 0,0 0-1,0 0 1,0 0 0,0 1 0,2 0 0,-2 0-108,-1 0-1,0 0 0,0 0 1,1 0-1,-1 0 0,0 0 1,0 0-1,0 1 0,0-1 1,0 0-1,0 1 0,-1-1 1,1 0-1,0 1 0,-1-1 1,1 1-1,-1 0 0,0-1 1,1 1-1,-1-1 0,0 1 1,0 2-1,0 25-3380,-4 4-1542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21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7 203 11008,'-7'-8'7050,"7"7"-6729,8-7 2638,-3 3-2762,7-4 414,-1 0-1,2 1 1,24-12-1,44-15-82,-41 20-116,99-44 985,-126 54-1219,1 0 1,0 1 0,0 1-1,1 0 1,18-1-1,-22 3-13,-1 1-1,1 0 0,0 0 0,-1 1 0,1 1 0,-1 0 0,20 6 0,-26-6-119,0-1 0,-1 1 1,1 0-1,0 1 0,-1-1 1,1 1-1,-1-1 0,0 1 0,0 0 1,0 0-1,0 0 0,-1 1 1,1-1-1,-1 1 0,0-1 1,0 1-1,0 0 0,0 0 0,-1 0 1,1 0-1,0 5 0,1 6 34,-1 1-1,0 0 1,-2 1-1,-1 19 0,1-8-58,-27 375 214,4-130-335,22-270 94,1 40-114,0-42 110,0 1 0,1 0 0,-1 0 0,0 0 0,0-1 0,1 1 0,-1 0 0,1 0 0,0-1 0,-1 1 1,1 0-1,0-1 0,0 1 0,0-1 0,0 1 0,0-1 0,1 0 0,1 2 0,-3-2 9,1-1 0,0 0-1,-1 0 1,1 0 0,0 0-1,0 0 1,-1 0 0,1 0 0,0 0-1,-1 0 1,1 0 0,0 0-1,-1-1 1,1 1 0,0 0 0,-1 0-1,1-1 1,0 1 0,-1 0-1,2-2 1,200-101 711,-85 45-388,146-61-386,-231 106-213,56-18-522,-72 26-878,0 0-1,1 2 1,23-3 0,-15 6-3976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1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1492 8448,'0'2'4037,"0"5"-2656,0-6-1234,0 1 0,0-1 0,-1 0 0,1 1 0,0-1 0,0 1 0,0-1 0,1 0 0,-1 1 0,0-1 0,0 0 0,1 1 0,-1-1 0,1 0 0,-1 1 0,1-1 0,0 0 0,-1 0 0,1 1 0,0-1 0,0 0 0,0 0 0,0 0 0,0 0 0,0 0 0,0 0 0,0-1 0,0 1 0,1 0 0,-1-1 0,2 2 0,4 0 66,1 1-1,-1-1 1,1-1-1,0 1 0,-1-1 1,1-1-1,0 0 1,0 0-1,13-2 1,-10 1-67,0-1 0,0-1 1,0 0-1,-1 0 0,20-10 1,-15 4 10,-1-2 1,0 1 0,0-2 0,-1 0-1,0 0 1,18-25 0,-21 26-100,136-170 801,-135 167-835,-2 0 1,0-1-1,0-1 0,-2 1 0,0-1 1,0 0-1,-2-1 0,7-33 1,-1-11 33,-4 0 1,0-69 0,-8 92-75,-2 1 0,-2 0 1,-17-70-1,19 95-7,-66-231-638,50 190 507,-29-59 0,40 96 135,-1 0-1,-1 1 1,0 0-1,-1 0 0,-1 1 1,0 0-1,-20-17 1,28 28 7,1 0 1,-1 1-1,0-1 1,0 1-1,0-1 1,0 1-1,-1 0 1,1 1-1,0-1 0,-1 1 1,-8-2-1,12 3 5,0 0-1,-1 0 0,1 0 1,0-1-1,-1 1 0,1 0 1,0 1-1,-1-1 0,1 0 1,0 0-1,0 0 0,-1 1 1,1-1-1,0 1 0,0-1 1,0 1-1,-1 0 0,1-1 1,-1 2-1,0 0-3,0 0 0,1 0 0,-1 0 0,1 1 1,0-1-1,-1 0 0,0 4 0,-1 0 1,0 0 12,1 1 1,0-1-1,0 1 0,0 0 1,0 0-1,1 0 1,0 0-1,1 0 1,0 13-1,0-9 0,1 24-7,1 1 0,7 37-1,-2-30 6,39 250 0,-42-273 0,96 412-16,71 70-121,-125-383 98,31 85-16,134 330 238,-204-518-139,11 22 68,-9-29 31,-9-8-136,1-1 1,-1 0 0,0 0 0,0 0-1,1 0 1,-1 0 0,0 0 0,1 0 0,-1 0-1,0 0 1,1 0 0,-1 0 0,0 0-1,0 0 1,1 0 0,-1 0 0,0 0-1,1-1 1,-1 1 0,0 0 0,0 0 0,1 0-1,-1 0 1,0 0 0,0-1 0,0 1-1,1 0 1,-1 0 0,0-1 0,0 1-1,0 0 1,1-1 0,0-1 8,1 0 1,-1 0-1,0 0 0,0-1 1,0 1-1,0 0 1,-1-1-1,1 1 0,-1 0 1,1-1-1,-1 1 0,0-1 1,0 1-1,0-1 1,0-3-1,-1-3 10,1-9-25,-1 1-1,0-1 1,-7-25-1,4 23 3,-3-13 23,-2 0 0,-2 1 0,-14-34-1,22 61-26,-19-43-122,-2 0 0,-2 2 1,-50-67-1,-10-14-21,85 125 134,0 0 1,0 1-1,0-1 0,0 0 0,0 0 1,1 0-1,-1 0 0,0 0 0,1 0 1,0 0-1,-1 0 0,1 0 1,0-4-1,0 5 4,1-1-1,0 0 1,-1 1-1,1-1 1,0 0 0,0 1-1,-1-1 1,1 1 0,1 0-1,-1-1 1,0 1 0,0 0-1,0-1 1,1 1-1,-1 0 1,0 0 0,4-1-1,4-4 7,1 1 0,14-6 0,-13 7 2,0-1 1,0-1 0,16-10 0,-8 0 28,-1 0-1,0-1 1,25-32 0,37-72-1975,-13 19-6859,-47 75 4665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1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7 9984,'-3'-2'429,"1"1"0,-1 0 0,0 1 0,1-1 0,-1 0 0,0 1 0,1 0 0,-1-1 0,0 1 0,1 0 0,-1 0 0,0 1 0,0-1 0,1 1 0,-1-1 0,1 1 0,-4 1 0,4-1-366,-1 0 1,1 1 0,1-1 0,-1 1-1,0-1 1,0 1 0,0 0 0,1-1-1,-1 1 1,1 0 0,0 0 0,-1 0-1,1 0 1,0 1 0,0-1 0,0 0-1,0 0 1,1 1 0,-1 2 0,-1 4 4,0-1 1,1 1-1,1 0 0,0 13 1,0-9-6,0 9 59,2-1 0,7 36 0,-7-44-88,7 27-19,1-1 1,2 0-1,1-1 0,3-1 0,0 0 0,41 64 1,38 39-4501,-76-114 213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2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 9216,'-3'0'869,"-1"0"0,1 1 1,0 0-1,0-1 0,-1 1 0,1 0 1,-3 2-1,-5 2 579,-18 13 0,27-17-1427,1 0-1,0-1 0,0 1 1,0 0-1,1 0 1,-1 0-1,0 0 1,0 0-1,0 0 1,1 0-1,-2 2 0,-2 7 96,-1 1-1,2-1 0,-1 1 0,-3 20 0,0 34 368,0 98 0,19 45 52,-11-194-510,42 267 220,-13-149-192,61 166 1,60 113-134,-145-395 44,38 89-54,-36-91 92,0 1-1,0-1 1,1-1 0,20 23-1,-28-34-173,0-1 0,1 0 0,-1 1 0,0-1 0,0 0-1,1 0 1,-1 0 0,0 0 0,1 0 0,-1 0 0,1 0 0,0-1-1,-1 1 1,1-1 0,0 1 0,-1-1 0,1 1 0,0-1 0,-1 0-1,1 0 1,0 0 0,0 0 0,-1 0 0,1 0 0,0 0 0,-1-1-1,1 1 1,0 0 0,-1-1 0,1 0 0,0 1 0,-1-1 0,1 0-1,-1 0 1,3-1 0,6-7-4350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3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7 9216,'5'-6'3911,"-6"20"-1012,-1 7-1816,0 1 0,2 25-1,0-20-677,-4 129 843,-7 22-670,7-107-500,-5 190-286,8-15-1955,2-135 214,-1-110 1878,0 7-594,0 0 1,-1-1-1,-2 15 0,2-12-3212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3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9088,'14'-2'8663,"-13"3"-8365,11 15 2667,-8-10-2769,31 50 1025,28 74-330,86 158-278,-148-288-613,148 303-26,-30-59-745,-33-86-4565,-83-154 4730,-1 1 0,2 0 0,-1-1-1,1 1 1,-1-1 0,1 0 0,0 0-1,5 3 1,6 6-3388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3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10240,'13'-1'1291,"20"-1"2228,-27 2-3160,-4-1-221,1 1 0,-1 0 0,0-1 0,1 1 0,-1 1 0,1-1 0,-1 0 0,1 1 0,-1-1 0,0 1 0,1-1 0,-1 1 0,0 0 0,1 0 0,-1 0 0,0 1 0,2 0 0,6 7 477,-1 1 0,0-1 0,-1 1 0,0 1 0,8 14 0,119 197 846,-93-151-1258,4 9 44,-4 2 0,44 122 1,-51-106-113,-4 2 0,32 194 0,-53-211-802,-4-1 1,-8 146-1,-14-90-1815,-4-45-2518,11-59 552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4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11776,'-15'0'8415,"15"0"-8401,0 1 0,0-1 0,0 1-1,0-1 1,0 0 0,0 1 0,0-1-1,0 1 1,1-1 0,-1 1 0,0-1-1,0 1 1,0-1 0,0 1 0,1-1-1,-1 0 1,0 1 0,1 0 0,3 2 39,0 0 1,0-1 0,1 1-1,-1-1 1,1 1 0,-1-1-1,1-1 1,0 1-1,10 1 1,4 0 201,24 1-1,-22-3-142,47 3 49,0-3-1,95-12 1,-34-8-6536,-90 11 1730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4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0 188 11136,'29'-18'5056,"17"2"-3713,-41 16 1,19-13-576,0 4-96,10-7-384,-1 3-128,-1 0-96,-3 0-64,14 5 32,-4 4-544,17-1-192,-8 2-640,24-7-288,-16 7-1727,16-15-769,22-7 512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0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8704,'11'5'6994,"-10"-4"-6626,9 7 2179,4-1-1254,-3-1-783,1 0 1,-1 1-1,0 1 1,14 11-1,-9-4-308,-2 1-1,1 1 1,-2 0-1,22 36 1,14 55-24,-9-19-148,-18-46-327,3-1 0,56 73 1,-58-87-881,1-2 0,41 35 0,-60-57 996,6 6-1190,0-1-1,1 0 0,1 0 1,0-2-1,16 9 0,-5-8-2462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5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560 194 8960,'-5'-35'4149,"2"26"-3185,0 1 0,0 0 1,0 0-1,-6-8 0,-2-6 332,6 11-998,1 2 131,-1-1 0,0 1 0,-9-14-1,12 21-363,0 0 0,0 0-1,1 0 1,-1 0 0,0 1-1,-1-1 1,1 0 0,0 1-1,0 0 1,-1-1 0,1 1-1,-1 0 1,1 0 0,-1 0-1,1 0 1,-1 1 0,0-1-1,1 1 1,-5-1 0,-1 2-16,0 0 1,0 0-1,0 1 1,0 0-1,0 0 1,1 0-1,-10 6 1,-52 28 24,56-29-64,-7 5-24,1 1 0,0 1 0,1 0 1,0 2-1,2 0 0,-25 29 1,32-32 12,0 0 0,0 0 0,2 1 0,-1-1 1,-8 27-1,12-29 0,-10 25 1,3 1 0,0 0 0,3 1 0,-5 47 0,5-14 11,1 135 0,8-162 102,3 0 0,1 0 0,3 0 0,19 64 0,-2-42 274,60 113-1,-54-120-231,53 91 159,-66-124-270,0 0 0,1-1 1,33 32-1,-37-44-19,-1-1 0,2-1 0,-1-1 0,1 0 1,1-1-1,0 0 0,0-2 0,1 0 0,0 0 1,28 5-1,-33-9 30,0-1 1,1 0 0,-1 0-1,1-1 1,-1-1-1,1 0 1,-1-1-1,1-1 1,-1 0-1,1 0 1,17-7 0,-13 3 7,-1-1 1,0 0 0,0-2 0,-1 0-1,0 0 1,-1-2 0,0 0 0,0 0-1,-1-2 1,-1 0 0,0 0-1,-1-1 1,0-1 0,-1 0 0,-1 0-1,0-1 1,-1 0 0,-1-1 0,-1 0-1,10-33 1,-10 20 104,-1 0 0,-2 1 0,0-36 0,-4 58-140,0 0 0,-1 0 1,0 0-1,0 0 0,-1 0 0,1 0 0,-2 0 0,1 1 0,-1-1 0,-5-9 0,5 11-19,0 0-1,0 1 0,-1-1 0,1 1 1,-1 0-1,0 0 0,-1 0 0,1 0 0,-1 1 1,1-1-1,-1 1 0,0 1 0,0-1 1,-8-2-1,12 4-9,-6-2-36,-1 0-1,0 0 1,0 1-1,0 0 0,-1 0 1,1 1-1,0 0 1,0 1-1,-1-1 1,1 2-1,-1-1 1,-13 4-1,4 0-178,1 1 0,0 0 0,1 1 0,-30 16 0,25-10-142,0 1-1,0 1 1,1 0-1,1 2 1,1 0-1,-30 34 1,39-40 20,1 1 0,0 0 0,0 0-1,2 1 1,-1 0 0,1 0 0,1 0 0,0 1 0,1 0 0,0 0 0,1 0 0,1 0 0,-2 25 0,4-35 156,0 0 0,0 0 0,0 0 0,1 0 0,0 0 0,-1 1-1,1-1 1,0 0 0,0 0 0,2 3 0,-2-5 41,0 1-1,1-1 0,-1 1 0,0-1 1,1 1-1,-1-1 0,0 0 0,1 0 1,-1 0-1,1 0 0,0 0 0,-1 0 1,1 0-1,0 0 0,0-1 1,0 1-1,-1-1 0,1 1 0,4-1 1,34-1-2259,0-3-1312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6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1 7168,'3'0'20444,"-3"7"-19649,0 1-3544,-1 24 3025,-2 0 1,-1 0-1,-12 46 1,-36 95-130,29-100-72,-22 58 2,-91 184 1,121-290-215,7-14-350,7-9 280,0 0 0,0 0 0,0 0 0,1 0 0,-1 1 0,0-1 0,1 3 0,5-7-2271,-4 2 2386,-1 0 0,0 0 1,0 0-1,1 0 0,-1 0 0,0 0 1,0 0-1,3 7-2662,-2-8 2495,-1 1 0,1-1 0,0 0 0,-1 0 0,1 1 0,-1-1 0,1 0 0,-1 0 0,1 0 0,-1 1-1,1-1 1,-1 0 0,0 0 0,1 0 0,-1 0 0,0-1 0,1-3-968,4-9-2949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6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13 11648,'-1'-1'357,"1"0"-84,-1 0 1,1 1-1,-1-1 0,1 0 1,-1 0-1,1 1 1,-1-1-1,0 1 0,1-1 1,-1 0-1,0 1 0,1-1 1,-11-2 4353,12 5-4479,0-1 1,-1 0-1,1 0 0,0 0 1,0 0-1,1 0 0,-1 0 1,0-1-1,2 3 0,1-1 102,38 27 1288,64 34-1,-63-41-922,77 58-1,-74-38-239,-1 2-1,68 87 0,-28-29-115,8-7-248,-53-58-2881,-38-35 2089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7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8704,'3'3'14031,"4"13"-14473,12 33 1476,36 156-90,60 152-570,-105-328-1169,-3-8-1083,10 21 1,-7-23-3105,17 17-7603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7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11776,'-2'1'8924,"7"2"-6826,9 1-2198,72 5 1993,1 0-1129,132-4-1,-72-3-759,-37-1-1587,-65-2-4994,-42 1 5601,0 0 0,0 0 0,0 0 0,0-1 0,0 1 0,0-1 0,0 0 0,0 0 0,0 0 0,0 0 0,4-4 0,25-17-3098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16 223 9088,'-13'-2'10164,"12"2"-10094,1-1 1,0 1-1,0-1 0,-1 1 1,1-1-1,0 1 0,0-1 1,0 1-1,0-1 0,0 1 1,0-1-1,0 1 0,0-1 1,0 1-1,0-1 0,0 1 1,0-1-1,0 1 1,0-1-1,0 1 0,1 0 1,-1-1-1,0 1 0,0-1 1,1 1-1,-1-1 0,4-6 75,1 0 0,-1 1 0,1 0 0,0 0 0,0 0 0,1 1 0,0 0 0,6-5 0,3-3 108,3-3 44,1 0-1,0 2 1,1 0 0,1 1 0,30-14 0,-32 19-153,1 1-1,-1 1 1,33-6-1,-46 11-52,0 0-1,0 0 1,0 1-1,0 0 1,0 0-1,0 0 1,0 1-1,0 0 0,0 0 1,0 1-1,0 0 1,0 0-1,-1 0 1,1 0-1,-1 1 1,1 0-1,5 5 1,-2 0 22,-1 1 1,0 0 0,-1 0 0,0 1-1,0 0 1,-1 0 0,-1 1 0,1 0-1,-2 0 1,1 0 0,3 18 0,-4-12-47,0 0 0,-1 1 1,0 25-1,-2-24-27,4 46 45,-6 90 1,-51 220 4,26-174-234,25-192 127,1 0 0,0-1 0,1 1 0,-1-1-1,2 1 1,-1-1 0,1 1 0,0-1 0,1 0-1,4 9 1,-5-13 47,0 0 0,1 1-1,-1-1 1,1 0 0,0-1 0,0 1-1,1 0 1,-1-1 0,1 0 0,0 0-1,0 0 1,0 0 0,0 0-1,0-1 1,1 0 0,-1 0 0,1 0-1,-1-1 1,7 2 0,2 0 61,0-2 0,0 0 0,25-1 1,43-7 210,-26 1-164,-19 3-137,15 0 105,57-12 0,-76 12-66,-26 3-133,0-1 0,0 1-1,0-1 1,0 0 0,0-1-1,11-3 1,1 1-2091,-8 3-432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2:3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18 10880,'-9'-18'9034,"9"30"-7141,3 55-978,15 80 0,-6-61-931,-1-6-73,8 78-4212,-14-132 868,-4-23 2672,0-1 1,0 0 0,0 0 0,0 0-1,0 0 1,0 0 0,1 0-1,-1 0 1,0-1 0,3 3-1,13 9-3729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2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290 193 6656,'2'-6'1401,"1"-1"-1,-1 1 1,-1-1 0,1 1 0,-1-1-1,0 1 1,-1-1 0,0 0 0,0-10-1,-1 13-1199,1 0-1,-1 0 1,0 1-1,0-1 1,-2-6-1,0 4 5,0 1 0,-1 0 0,1 0 0,-1 1 0,0-1-1,0 1 1,-1 0 0,1 0 0,-7-4 0,3 2 33,0 1-1,-1 0 1,0 1 0,-16-7-1,20 9-192,0 1 0,0 0 0,0 0 0,-1 1 0,1-1 0,0 1 0,0 0 0,0 0 0,-1 1 0,1 0 0,-7 1 0,8-1-24,0 1 1,0-1-1,1 1 0,-1-1 0,1 1 1,-1 0-1,1 1 0,0-1 0,-1 0 1,1 1-1,1 0 0,-1 0 0,0 0 1,1 0-1,-5 6 0,-1 6-21,0 0 0,1 1 0,0 1 0,1-1 0,1 1 0,-5 29 0,3 5-61,0 81 0,6-99 63,2 0-1,2 0 1,6 33 0,-7-56 14,0-1-1,1 0 1,0 0-1,0-1 1,1 1-1,0-1 1,1 1-1,0-1 1,0-1-1,0 1 1,1-1-1,0 0 1,1 0-1,0 0 1,11 7 0,-8-7 48,1-1 1,-1 0 0,1-1-1,0 0 1,1-1 0,11 3-1,-14-5 11,0 0-1,0-1 0,0 0 0,0 0 0,0-1 0,0 0 0,0 0 0,17-4 0,-22 2-58,1 1 0,-1-1 0,1-1 0,-1 1 0,1 0 0,-1-1 0,0 0-1,0 0 1,-1 0 0,1-1 0,-1 1 0,1-1 0,-1 0 0,0 0-1,0 0 1,2-6 0,3-3 2,-2-1 0,1-1 0,6-23 0,-6 13 31,-2 0 0,0-1 0,-2 0 0,0-51 0,-3 70-8,0 1 0,0-1 1,-1 1-1,0-1 0,0 1 0,-1 0 0,1-1 0,-1 1 0,-1 0 1,1 0-1,-1 0 0,0 0 0,-5-6 0,8 12-44,-1-1-1,1 1 1,-1-1-1,1 0 1,-1 1-1,1-1 1,-1 1-1,0-1 1,1 1 0,-1 0-1,0-1 1,1 1-1,-1 0 1,0-1-1,1 1 1,-1 0-1,0 0 1,0 0-1,1-1 1,-2 1 0,1 1 2,0-1-1,0 0 1,1 0 0,-1 1 0,0-1 0,1 1 0,-1-1 0,0 1 0,1-1 0,-1 1 0,1-1 0,-1 1 0,1 0 0,-1-1 0,1 1 0,-1 0 0,1-1 0,0 1 0,-1 0 0,1-1 0,0 1 0,0 0 0,-1 0 0,1-1 0,0 1 0,0 0 0,0 1 0,-1 14 0,0 0 0,2 0 0,0 0 0,1 0 0,4 19 0,0-6-2,15 40 0,4 15 4,40 197 175,-54-238-96,36 180 561,-42-186-418,-1 1-1,-1 0 0,-6 71 1,2-100-192,0 0 1,-1-1-1,0 1 1,0 0-1,-4 8 1,3-12-28,1-1 1,0 1 0,-1-1-1,0 0 1,0 1-1,0-2 1,-1 1-1,1 0 1,-7 4-1,7-5-3,-1 0-1,0-1 0,-1 1 1,1-1-1,0 0 0,0 0 1,-1 0-1,1-1 0,-1 0 1,0 0-1,1 0 0,-1 0 1,0-1-1,-6 1 0,2-1-15,-15 2-142,-1-1 1,1-2-1,-44-5 1,56 3 61,0 1 0,1-1 1,0-1-1,-1 0 0,1-1 0,1 0 1,-1 0-1,1-1 0,-15-11 0,21 13 51,1 1 0,-1 0 0,1-1-1,0 0 1,0 0 0,0 0 0,0 0 0,1 0-1,-1-1 1,1 1 0,0-1 0,1 1-1,-1-1 1,1 0 0,0 0 0,-1-7-1,1 0-12,1 0-1,0 0 0,1 0 0,1 0 1,2-13-1,-1 13 38,0 0 0,1 1 1,0-1-1,1 1 0,0 0 1,1 0-1,0 0 0,1 1 1,11-14-1,-17 23 19,30-39-44,1 2 0,2 2 0,45-38 0,19-6-2386,4 4-4957,-83 63 4289,0 5-1311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2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21 10368,'-14'-21'15259,"14"22"-15052,9 256 1217,-4-212-1603,13 116 293,3-56-4609,-14-80 1378,-2-17 460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3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18 8320,'0'-1'313,"-5"-16"6888,-10 17-3553,12 1-3467,0-1 0,0 0 0,0 1-1,1 0 1,-1 0 0,0-1 0,0 2 0,1-1 0,-1 0-1,0 1 1,1-1 0,0 1 0,-1-1 0,-3 5 0,0 0-21,1 0 0,0 0 1,0 0-1,-5 9 1,6-8-99,0 0 1,0 0 0,1 0 0,0 1 0,0-1 0,1 1-1,-2 14 1,-2 5 59,-8 24 120,-2 7 162,-11 74 0,-7 238 583,32-296-804,2-1 0,14 89 0,-5-115-169,1 0-1,3-1 0,2 0 1,2-1-1,29 56 0,-34-81-348,0-1-1,1 0 1,1-1 0,1 0-1,17 15 1,-19-19-1205,-10-11 945,-3-2 375,1-1 0,-1 1 0,1 0 0,-1-1 0,1 1 0,0 0 0,-1-1 0,1 1 0,0-1 0,-1 1 0,1-1 1,0 0-1,0 1 0,0-1 0,-1 0 0,1 1 0,0-1 0,0 0 0,0 0 0,0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1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11392,'10'5'3934,"-6"-4"-3597,-1 1 0,0 0 0,0 0 0,0 0 0,0 0 0,0 0 1,0 1-1,-1-1 0,1 1 0,2 4 0,3 1 138,-1-1-107,0 0 0,10 14 0,1 4-2,-2 1 0,16 33 0,79 208 370,-79-177-600,31 143 0,-12 23 60,-41-179-611,1 111 0,-11-184 327,-3 127-2467,-8-43-3757,6-65 2206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3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10 9600,'-7'-9'6784,"7"9"-6682,-11 19 3420,9-17-3904,-15 35 1443,-13 44 0,21-56-719,-75 231 1151,15-15-1397,-26 149-3141,91-361 293,4-47-4773,0 0 3856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4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11392,'0'0'3733,"1"15"2645,6 6-5724,1 0-1,1-1 1,1 0-1,20 31 0,-24-40-458,106 190 429,35 74-614,23 52-708,-160-307 369,-2-2-567,1-1-1,0-1 1,1 0-1,14 18 1,-24-34 769,1 1 0,-1-1 0,0 1 0,0-1 0,1 1 0,-1-1 0,0 0 0,1 1 0,-1-1 0,1 0 0,-1 1 0,1-1 0,-1 0 0,1 1 0,-1-1 0,0 0 0,1 0 0,-1 0 0,1 1 0,0-1 0,-1 0 0,1 0 0,-1 0 0,1 0 0,-1 0 0,1 0 0,-1 0 0,1 0 0,0 0 0,0-1-177,-1 0-1,1 0 0,0 0 0,-1 1 1,1-1-1,-1 0 0,1 0 0,-1 0 1,0 0-1,1 0 0,-1-2 1,5-14-3840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4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9216,'4'-14'2981,"-3"13"-2892,-1 1 0,0 0 0,0-1-1,0 1 1,0 0 0,0 0 0,0-1 0,0 1 0,0 0 0,0 0-1,1-1 1,-1 1 0,0 0 0,0 0 0,0-1 0,0 1 0,1 0-1,-1 0 1,0 0 0,0 0 0,1-1 0,-1 1 0,0 0 0,0 0-1,1 0 1,-1 0 0,0 0 0,1 0 0,-1-1 0,0 1 0,0 0 0,1 0-1,-1 0 1,0 0 0,1 0 0,-1 0 0,0 0 0,0 0 0,1 1-1,-1-1 1,0 0 0,1 0 0,-1 0 0,0 0 0,0 0 0,1 1-1,10 7 2466,-1 4-1884,0 1 0,-1 0 0,-1 0 0,10 19-1,20 57-18,-34-80-496,34 80 685,21 59 491,-34-60-489,19 127 1,-36-151-747,-3 0 0,-3 0 0,-3 1 0,-3-1 0,-13 69 1,4-61-1310,-4-2 0,-29 80 1,13-41-5386,32-94 3159,1-2-1025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4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21 10752,'-19'0'9039,"30"0"-6255,22-2-1686,41-7-1,-48 5-1315,0 1 0,0 1 0,45 2 0,-57 2-888,1 0 0,-1 1 1,0 1-1,-1 0 0,20 9 0,-8 0-3965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5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11904,'5'0'5471,"14"-9"-2463,-9 1-2208,-1 3-96,6-3-384,-1 0-128,15 3-96,-5 0-864,8 10-288,-3 0-1152,14 8-447,-5-1-2401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6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43 9472,'-9'-5'11679,"28"-3"-9684,-10 5-1796,0 0 0,1 0 1,-1 1-1,1 0 0,17-1 0,4-1-29,23-2-128,-1 2 0,62 5 0,-43 0-1405,-35 2-7863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7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14 9472,'-8'-11'8159,"7"11"-7989,-10-2 4140,8 15-4059,-8 23-115,-11 57 0,15-44 141,2 1 1,3 0-1,6 97 0,-3-138-235,1 0 0,0 0 0,0 0-1,1-1 1,0 1 0,0-1 0,1 0 0,0 0-1,11 15 1,-8-14 53,0 0-1,1-1 1,1 0-1,-1-1 0,1 1 1,0-2-1,15 9 1,-8-7-57,0 0 1,1-1 0,0-1 0,0-1 0,1 0 0,22 2 0,37 10-2145,-26 0-6657,-42-13 4587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7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21 10240,'-6'-5'1797,"4"3"-936,0 0-1,0 0 0,0 0 0,-1 1 0,1-1 1,-1 1-1,1-1 0,-1 1 0,-8 0 2265,11 1-3065,0 0-1,0 0 1,0 1-1,-1-1 1,1 0 0,0 0-1,0 0 1,0 1-1,0 12-155,1-1 437,-1 74 331,14 136-48,0 21-523,-13-229-152,42 432-1914,-28-370-4040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7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2 8960,'-2'-1'9276,"-3"10"-6795,-3 17-2057,-7 24 961,-25 53 1,16-42-1128,8-18-209,-78 218-855,72-184-2890,20-61 1409,2-15 2205,1-1 0,-1 0 0,0 0 1,0 0-1,4 3-1716,-4-3 1717,0 0-1,1 0 0,-1 0 0,0 0 1,0 0-1,1 0 0,-1 0 1,0-1-1,0 1 0,0 0 0,1 0 1,-1 0-1,0 0 0,1-1-408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8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11392,'1'4'12332,"5"1"-12467,16 10 556,0 2-1,-1 1 1,0 1 0,21 25 0,-15-10-401,46 73 0,16 61-436,-57-106-1350,-7-15-2842,-25-47 4541,0 1-1,0-1 1,0 0-1,0 0 1,0 0-1,0 1 0,0-1 1,0 0-1,0 0 1,1 0-1,-1 1 1,0-1-1,0 0 1,2 1-879,-2-1 878,0 1 1,1-1-1,-1 0 0,0 0 1,0 0-1,0 0 1,1 0-1,-1 0 1,0 0-1,4-8-2363,-3 7 2107,3-12-3889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1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11136,'-5'11'10287,"5"-10"-9858,0 0-225,1 0 0,-1-1 0,1 1 0,-1-1-1,1 1 1,-1 0 0,1-1 0,-1 1 0,1-1 0,-1 0 0,1 1 0,0-1 0,-1 1 0,1-1 0,1 1 0,4 1-588,0 0 0,0-1 0,9 2 0,-8-2 1295,17 5-1132,110 20-2757,-106-23-2337,34 1 0,-32-4 926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8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30 10880,'-1'-12'8544,"1"11"-8259,12-4 3843,-3 2-4851,-1 1 960,0 0 0,0 0 0,0 1 0,0 0 0,0 1 0,15 0 0,-11 0 120,-10 0-277,-1 0-1,1 0 1,-1 0 0,1 0-1,-1 0 1,1 0 0,-1 1 0,1-1-1,-1 0 1,1 1 0,-1-1-1,1 1 1,-1 0 0,0-1 0,1 1-1,-1 0 1,0 0 0,0 0 0,0 0-1,0 0 1,0 0 0,0 0-1,0 0 1,0 1 0,0-1 0,0 0-1,0 1 1,0 1 0,0 0 13,0 0 1,-1 0 0,0 1 0,1-1-1,-1 0 1,0 0 0,-1 0 0,1 0-1,0 1 1,-1-1 0,0 0 0,-1 5-1,-6 12 44,4-12-186,1-1 0,1 1-1,-1 0 1,-2 14 0,5-20 25,0 0-1,0 0 0,0 0 0,0 0 1,0 0-1,0 0 0,1 0 0,-1 0 1,1-1-1,-1 1 0,1 0 1,0 0-1,0 0 0,0-1 0,0 1 1,0 0-1,0-1 0,0 1 1,0-1-1,0 1 0,1-1 0,-1 0 1,1 1-1,-1-1 0,3 1 0,13 8-17,0-1-1,0-1 0,35 12 1,-25-12 46,32 17-1,-48-20 50,0 1-1,0 0 0,0 1 0,-1 0 0,14 13 0,-23-18-4,1-1 1,-1 1-1,1 0 1,-1 0-1,1 0 0,-1 0 1,0 0-1,0 0 1,0 0-1,0 0 1,0 0-1,-1 0 1,1 1-1,-1-1 0,1 0 1,-1 0-1,0 5 1,0-4-8,-1 0 0,1 1 0,-1-1 0,0 0 0,0 0 0,0 0 0,-1 0 0,1 0 1,-1 0-1,-3 5 0,-4 3-24,0-1-1,0 0 1,-1-1 0,-19 14 0,6-7-903,-42 22 1,-9 6-4128,46-24 1434,3-3-2116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19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15 291 9600,'-15'-13'9930,"16"10"-9723,0 0 1,0 1-1,0-1 0,0 0 1,1 0-1,-1 1 0,1-1 1,-1 1-1,1-1 0,0 1 1,0 0-1,0-1 0,0 1 1,4-2-1,3-6 166,-5 6-245,-1 1 1,1-1-1,0 1 0,0 0 1,0 0-1,0 0 1,1 1-1,-1-1 1,6-1-1,1-1 70,7-4 14,0 2 0,1 0 0,21-5 0,-27 9-132,97-23 544,121-12 0,46 8-94,-214 25-388,285-24 439,98 7-287,-355 21 384,-48 0-2314,0 0-6425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0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8 174 9472,'-7'-5'9419,"7"-7"-6966,0 9-2364,1-1 0,0 0 0,1 1-1,-1-1 1,4-5 0,1-1 117,2 0 0,-1 0 0,1 1 0,1 0 0,-1 0 1,2 1-1,-1 0 0,1 1 0,0 0 0,1 1 0,-1-1 0,1 2 1,20-8-1,-22 10-79,0 1-1,0 0 1,0 0 0,0 1 0,0 0 0,0 0-1,0 1 1,14 2 0,-16-1-21,0 0-1,-1 1 0,1 0 1,0 0-1,-1 1 0,1-1 1,-1 1-1,0 1 0,0-1 1,0 1-1,-1 0 0,6 5 1,-8-6-65,0 0 1,0 0-1,0 0 1,0 0-1,-1 0 1,1 0-1,-1 1 0,0-1 1,0 1-1,-1 0 1,1-1-1,-1 1 1,1 0-1,-1 0 1,0 0-1,-1 0 1,1 0-1,-1 0 0,0 0 1,1 0-1,-2 5 1,-4 11-7,-1 0-1,0-1 1,-2 0 0,0 0 0,-16 26 0,7-13-10,-19 45-62,3 1 0,-23 89-1,52-158 21,2 1-1,0 1 0,0-1 0,1 0 0,0 0 0,1 15 0,0-21 19,0-1-1,1 1 0,0-1 1,-1 1-1,2-1 0,-1 0 1,0 1-1,0-1 0,1 0 1,0 0-1,0 0 0,0 0 1,0 0-1,0 0 0,0 0 1,1-1-1,-1 1 0,1-1 1,0 0-1,0 0 0,0 0 1,6 4-1,13 2 4,0-1 0,0 0 0,36 5 0,59 4-688,-60-14-1778,2-7-3517,-30 0 209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1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7680,'7'-9'15374,"5"10"-16269,4-2 1242,0-1-1,26-6 0,-8 2-169,11 0 61,88 0 0,-102 7-236,0 2 1,0 0-1,49 14 1,2 10-33,-40-12 113,-39-15-533,-1 1 0,1 0 1,-1 0-1,0 0 0,1 0 0,-1 0 1,0 1-1,0-1 0,0 1 0,0-1 1,0 1-1,0 0 0,0-1 0,2 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1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18 10880,'-14'-17'8405,"14"36"-6405,2 14-1421,1 1 1,12 45 0,-7-39-325,39 187 247,-4 47-774,14 12-3531,-56-282 3652,1 10-837,2-1 1,0 0-1,8 20 1,-3-12-3418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2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575 321 9472,'-3'-11'1190,"-6"-17"2073,0 9-2445,-1 1 0,-1 0 0,0 0 1,-2 2-1,1-1 0,-2 1 0,0 1 0,-21-17 0,17 17-592,-1 1-1,-1 0 1,0 1-1,-1 1 1,0 2 0,-1 0-1,-29-9 1,45 17-220,-1 1 1,1 0 0,-1 0-1,1 1 1,-1 0 0,0 0-1,1 1 1,-1-1 0,1 1-1,-1 1 1,-7 2 0,10-3-6,0 1 1,0 0 0,1 0 0,-1 0 0,0 1 0,1-1 0,-1 1-1,1 0 1,0 0 0,0 0 0,0 0 0,0 1 0,1-1 0,-3 4-1,-3 7-26,0 0 0,-6 19-1,12-28 16,-12 27-15,2 0 0,-15 68 0,20-66 96,1 0 1,3 1-1,0 0 0,3 49 0,2-66-26,0-1 0,1 0-1,0 0 1,2 0 0,0 0 0,1 0-1,0-1 1,1 0 0,1 0 0,17 24-1,-22-35-10,0-1 1,0 0-1,0-1 0,1 1 0,-1-1 0,1 1 0,0-1 1,0 0-1,0 0 0,0-1 0,1 1 0,-1-1 1,1 0-1,-1 0 0,1-1 0,0 1 0,-1-1 0,1 0 1,0 0-1,0 0 0,0-1 0,0 0 0,0 0 0,0 0 1,0-1-1,8-1 0,7-4 96,-1 0 0,0-1 0,-1-2 0,35-19 1,-40 20-113,0 0 0,0-1 0,-1-1 0,-1 0 0,1-1 0,-2 0 0,15-19 0,-14 13 56,-1 0 0,-1 0 0,-1-1 1,0 0-1,8-33 0,-10 26 238,-1 0 0,0-1 0,-3 1 0,1-28 0,-4 40-167,1 12-144,0 1 1,0 0 0,0 0-1,0 0 1,0 0-1,0 0 1,0 0 0,0 0-1,-1 0 1,1 0-1,0 0 1,0 0 0,0 0-1,0 0 1,0 0-1,0 0 1,0 0 0,0-1-1,0 1 1,0 0-1,0 0 1,0 0 0,0 0-1,0 0 1,0 0-1,-1 0 1,1 0 0,0 0-1,0 0 1,0 0-1,0 0 1,0 0 0,0 0-1,0 0 1,0 0-1,0 0 1,0 0-1,0 0 1,0 0 0,0 0-1,-1 0 1,1 0-1,0 0 1,0 0 0,0 1-1,0-1 1,0 0-1,0 0 1,0 0 0,0 0-1,0 0 1,0 0-1,0 0 1,0 0 0,0 0-1,0 0 1,0 0-1,0 0 1,0 0 0,0 0-1,0 0 1,0 1-1,0-1 1,0 0 0,-9 20 46,8-15-68,-14 39-68,-18 89 0,23-68 165,-2 127 1,15 89-164,4-159-343,38 194 0,-32-262-239,-7-34-768,-1 0 1,-1 1-1,2 32 0,-6-51 1015,0-1 102,0 0-1,0 0 1,0 0 0,0-1-1,0 1 1,0 0-1,0 0 1,0 0-1,0-1 1,0 1-1,1 0 1,-1 0 0,0 0-1,1-1 1,2 4-959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3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6 10752,'-8'-5'10598,"8"5"-10442,-11 13 2065,11-13-2397,-5 8 303,-1 0-1,1 0 0,1 0 1,0 1-1,-4 12 0,-6 12 140,-62 149 390,-7-4-549,9 7-854,-18 125-6293,86-289 5141,2-15 219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3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 9856,'-9'-30'11275,"21"48"-10465,52 92 526,10 18-971,4 1-1306,86 203-1,-97-197-5916,-57-117 2517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4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95 9600,'-22'-6'9613,"22"6"-9516,-1 0 0,1-1 0,0 1 1,0 0-1,0 0 0,0-1 0,0 1 0,0 0 0,0 0 0,0-1 1,0 1-1,0 0 0,0 0 0,0-1 0,0 1 0,0 0 0,0 0 1,0-1-1,1-1 874,0 2-874,2-4 73,1 0 0,0 0 0,0 0 0,1 1 0,-1 0 0,1 0 0,-1 0 0,1 1 0,6-3 0,1-1 66,2-2 31,1 1 0,-1 0 0,29-7 0,-39 13-197,0-1 0,0 2-1,0-1 1,0 0 0,0 1 0,0 0 0,0 0-1,0 0 1,0 1 0,0-1 0,1 1-1,-1 0 1,0 0 0,-1 0 0,1 1 0,0 0-1,0-1 1,-1 1 0,1 0 0,5 5 0,-5-4-1,-1 1 0,0-1-1,0 1 1,0 0 0,0 0 0,0 0 0,-1 1 0,0-1 0,0 1 0,3 7 0,-3-4-23,0 1 0,-1 0 0,0 0 0,0 0 0,-1 12 0,-2 8-37,-2 0 0,-11 47 0,15-76-9,-3 12 17,-30 142 31,26-114-145,-2 80 1,9-114 100,0 0 1,0 0 0,1-1-1,0 1 1,0 0-1,1 0 1,0 0-1,0-1 1,0 1 0,4 6-1,-4-8 14,1 0 0,0-1-1,-1 1 1,1-1 0,1 0 0,-1 0-1,0 0 1,1 0 0,-1-1 0,1 1-1,0-1 1,0 0 0,8 3-1,15 4-261,1-1-1,47 8 0,56-2-5175,-80-10 1361,-11 0-1364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5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10112,'-8'4'1434,"7"-3"-1020,-1-1 0,1 1 0,-1-1 0,1 1 0,-1-1 0,1 1 1,-8-1 3395,31 0-1031,1 2-1717,0 1 0,25 6 0,-5-1-221,-9-6-525,-1 0 0,65-6 1,146-22-1581,-198 25-1955,-29 2-1029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2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0 109 10368,'0'1'203,"0"-1"0,4 10 4060,-3-9-4060,12 0 5075,-6-1-4095,2 0-932,170-4 1452,-142 1-2589,0-2 0,68-18 0,41-31-5633,-119 44 5075,32-12-2822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5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1 191 12544,'24'-26'5791,"3"-24"-4255,-22 46-64,9-17-640,-4 3-64,14-3-448,-5 5-192,24 4-96,-11-1-32,21 8 0,-10 0-224,10 10-96,-12 0-800,7-2-384,-5 2-576,1-5-223,-12 0-2625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6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6 132 9856,'-6'-12'10182,"7"11"-9944,3-2 256,0 0 0,0 0 0,0 1 0,7-4 0,2 3-96,0 0 0,0 1 0,1 0 0,-1 1 0,26 1 0,14-1 201,218-43 806,10-1-2000,-269 45-647,0 0 0,0 1 1,16 3-1,-12-2-2351,-5-2-246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7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16 196 9728,'-12'-13'3205,"11"11"-2857,1 1 1,-1-1-1,1 1 1,0 0-1,-1-1 0,1 1 1,0-1-1,0 1 0,0-1 1,0 1-1,0-1 1,0 1-1,0-1 0,1 1 1,-1 0-1,1-1 1,-1 1-1,1-1 0,-1 1 1,2-2-1,-2 2-395,4-8 401,0 1 0,1-1 0,-1 1 0,2 0 0,-1 0 0,1 0 0,0 1-1,1 0 1,0 0 0,10-8 0,-15 14-322,6-6 128,0 1-1,1 1 0,-1-1 0,1 1 0,1 1 1,12-5-1,-8 5-2,-1 1-1,0 1 1,1 0 0,-1 1 0,1 1 0,0 0-1,-1 1 1,1 0 0,24 6 0,-31-5-78,0 0 1,-1 0-1,1 1 0,-1 0 1,0 0-1,0 1 1,0 0-1,0 0 0,-1 0 1,7 7-1,-4-2 75,0 1 0,0 0 0,-1 1 0,12 21-1,-12-19-41,-1 1-1,0 0 0,-1 0 0,0 0 1,-1 0-1,3 21 0,-5-14-50,-1-1-1,-1 1 0,-1-1 1,-1 0-1,-4 22 1,-11 26 6,-3 0 1,-35 81-1,43-121-54,-134 338-458,142-357 366,1 1-1,0 0 0,1 0 0,-2 20 0,4-28 70,0 1-1,0-1 1,0 1 0,0-1 0,1 1-1,-1-1 1,1 1 0,-1-1-1,1 0 1,0 1 0,0-1-1,0 0 1,0 0 0,0 0-1,1 1 1,-1-1 0,1 0 0,-1-1-1,1 1 1,0 0 0,0 0-1,-1-1 1,1 1 0,0-1-1,1 0 1,-1 1 0,3 0-1,5 2 11,1-2 0,-1 1 0,1-1 0,13 0 0,45 2 54,17-2-36,99 6-1844,-81-4-3156,-36-7-2926,-48 2 3412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7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1 10752,'-7'3'13469,"-3"20"-14249,8-19 1701,-44 117 510,21-51-1123,-98 200-180,113-250-198,-44 99-2072,23-41-6691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8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12032,'3'-2'7885,"6"7"-4913,10 8-2573,-18-11 190,9 6-315,-1 1 1,0-1 0,0 2 0,13 19 0,22 43-214,-34-55 18,71 114 54,-42-69-95,-11-16-127,3 5-1012,1-1 0,63 72 0,-92-118 498,1 0-1,-1 0 1,1 0-1,0-1 1,1 0-1,-1 1 1,1-1-1,-1-1 1,1 1-1,0-1 1,0 1-1,10 2 1,5-2-3898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28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9 175 10368,'-9'-7'9827,"9"-1"-8364,1 4-1312,1 0 0,-1 1 0,1-1 0,0 0 0,-1 1 0,2-1 0,-1 1 0,0-1 0,1 1 0,-1 0 0,1 0-1,0 0 1,0 1 0,4-4 0,4-2 149,1 1-1,22-11 1,-3 4-117,1 1 0,0 1 0,0 2 0,1 1 0,39-5 0,-67 13-77,0 1 0,-1-1 0,1 1 0,0 0 0,0 0 0,0 1-1,0-1 1,7 3 0,-10-2-64,-1-1 0,1 1 0,0 0 0,0 0 1,-1 0-1,1 0 0,0 1 0,-1-1 0,1 0 0,-1 1 0,0-1 0,1 1 0,-1-1 0,0 1 0,0 0 0,0-1 0,0 1 0,0 0 0,0 0 1,-1 0-1,1 0 0,-1 0 0,1 3 0,0 1-17,0 0 0,0 0 0,-1 0 0,0 0-1,-1 0 1,1 0 0,-1 0 0,-2 6 0,-2 7 20,-9 21 0,9-29-159,1 0-1,0 1 1,0 0 0,2 0 0,-1 0 0,0 17-1,3-21 43,1-1 0,0 1 0,0 0-1,0 0 1,1 0 0,1-1 0,-1 1-1,1-1 1,0 1 0,1-1 0,0 0-1,8 12 1,4-1 9,0 0 1,35 30-1,-6-6 71,-40-37 131,0 1 1,-1-1-1,1 1 1,-2-1-1,1 1 1,-1 0 0,1 1-1,-2-1 1,3 8-1,-4-12-94,0 1-1,0 0 0,-1-1 1,1 1-1,-1 0 0,0 0 1,0 0-1,0-1 1,0 1-1,0 0 0,-1 0 1,1-1-1,-1 1 0,0 0 1,1-1-1,-1 1 0,0 0 1,-1-1-1,1 1 1,0-1-1,-1 0 0,0 0 1,1 1-1,-1-1 0,-2 2 1,-2 0-119,1 0 1,-1 0 0,0 0-1,1-1 1,-2 0 0,1 0-1,-13 3 1,-4 0-640,-22 2 1,9-1-604,-15 6-2293,23-2-2467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0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72 9472,'-9'-3'4935,"22"-3"-1155,23-5-835,-35 10-2974,22-4 846,0 1 0,43-1 0,-42 3-580,155-15 537,76 1-1341,-146 14-3906,-85 2 1774,-4 0-2095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0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 10112,'-9'-5'5680,"9"6"-5504,-1-1 0,1 1 0,0-1-1,0 1 1,0-1 0,0 1 0,0-1 0,0 1 0,0-1 0,1 1 0,-1-1 0,0 1 0,0-1 0,0 1 0,0-1 0,1 1 0,-1 0 0,22 30 2114,-13-19-2001,0 1 0,9 18 1,61 158 787,-57-120-1026,22 109-1,-6 28-317,0 0-1706,-17-116-1018,-5-32-2412,-10-39 1414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1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507 181 9472,'-3'-5'904,"0"1"0,0-1 0,-1 1 0,1-1 0,-1 1 0,0 0 0,-1 1 0,-4-5 0,2 3-154,1 0-1,1 0 1,-10-11 0,3 2-168,-1 1-1,0 0 0,-1 0 1,-19-12-1,27 21-547,-1 0 1,0 0-1,1 1 0,-1 0 1,-1 1-1,1-1 1,0 1-1,-1 1 0,1-1 1,-1 1-1,1 1 1,-1-1-1,1 1 0,-1 1 1,1-1-1,-1 1 1,1 1-1,-1-1 0,1 1 1,-10 4-1,2 1-85,2-1 0,-1 1-1,1 1 1,0 1 0,0 0 0,1 0 0,0 1-1,-20 23 1,27-27 53,-1 0 0,1 0 0,1 1 0,-1-1 1,1 1-1,1 0 0,-1 1 0,1-1 0,0 0 0,1 1 0,-1 0 0,0 10 0,2-7-11,1 0 1,0 1-1,0-1 0,1 0 0,1 0 1,0 0-1,1 0 0,0 0 1,0 0-1,1-1 0,1 0 1,6 13-1,-4-12 3,0 0 1,0 0-1,1-1 0,1 1 0,0-2 1,0 1-1,1-1 0,0-1 0,0 0 1,13 8-1,-15-13 32,-1 0 1,0 0-1,1 0 1,0-1-1,0 0 0,0 0 1,0-1-1,0 0 1,0 0-1,0-1 1,0 0-1,0-1 0,0 1 1,0-2-1,9-1 1,7-4 156,0 0 1,-1-1 0,33-18-1,-34 15-30,-2 0 0,1-2 0,-2 0 0,0-2 0,0 0 0,-2-1-1,0-1 1,20-24 0,-27 26 325,0 0 1,-1-1-1,11-25 0,-18 37-370,0-2 223,-4 8-273,-7 17-148,6-12 71,-1 5 11,1-1-1,0 1 0,-2 13 1,-18 216 98,18-43-63,8-106-139,20 137 0,-5-119-1154,5-2 1,48 139-1,-47-184-3374,-24-63 4595,0 2-367,1-1 0,-1 0-1,0 1 1,1-1 0,-1 0 0,1 0 0,-1 0-1,1 1 1,-1-1 0,1 0 0,0 0 0,0 0-1,0 0 1,0 0 0,0 1-413,0-1 413,2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1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410 1 12416,'-7'14'5013,"0"-5"-3361,-9 15-142,-9 27 378,-43 103-330,39-93-1426,-25 66-19,-24 112-332,40-117-776,0-1-2025,8-43-2276,20-60 2234,0-1-788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02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1 10624,'-24'4'7787,"2"4"-4606,2 1-2523,14-6-444,0 0 0,0 0 0,0 1 0,1 0 0,-1 1 0,-8 8 0,7-6-59,-5 3-71,1 2 0,1-1 0,-1 1 0,2 1-1,0 0 1,-11 21 0,4 0-89,1 0-1,2 2 1,1 0 0,1 0-1,3 1 1,-7 61 0,14-78 21,0 0 1,2-1-1,0 1 1,1 0 0,7 24-1,-2-14 31,2-1 0,20 45 0,-25-65-60,0 1 1,1-1 0,0 0 0,1 0 0,0-1 0,0 0 0,1 0 0,0 0-1,1-1 1,10 9 0,-7-10 37,1 1 0,0-2 0,0 0 1,1 0-1,0-1 0,0-1 0,0 0 0,0 0 0,21 0 0,-15-2 17,-1 0 0,1-1 0,-1-1 0,1-1 0,-1 0 0,0-2 0,0 0 0,24-9 1,3-6 109,-1-2 1,52-32 0,-82 43-90,0 0-1,0 0 0,-1-2 0,-1 1 1,0-2-1,18-23 0,-24 29-34,14-19 156,0 0 0,28-53 0,-39 61-71,-1-1 1,-1 0-1,0 0 0,-1-1 1,4-28-1,-8 35-46,-1 0 0,0 0 0,-1-1 0,-1-14-1,0 20-55,0 0 0,-1 1 0,0 0 0,0-1 0,-1 1 0,0 0-1,0 0 1,-8-12 0,4 9-68,0 0 1,-1 1-1,0-1 0,-1 2 1,0-1-1,-1 1 0,-19-13 1,-13 0-641,0 1-1,-2 3 1,-55-16 0,59 22-1041,-55-7 0,5 12-3319,51 6 289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2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9984,'-5'-15'10362,"7"29"-9835,0 0 0,1-1 1,0 1-1,1-1 0,0 0 0,11 21 1,12 21-124,57 88 1,-82-140-398,143 199-514,-24-60-1496,-35-54-2981,-56-61 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2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83 10880,'-24'-4'3594,"24"4"-3521,-1-1-1,1 1 0,0 0 0,-1 0 1,1 0-1,-1 0 0,1 0 0,-12 5 5142,22-6-4916,1 0 0,0-1 0,-1 0 0,1-1 0,-1 0 0,0 0 0,19-10 0,31-10 897,-27 14-554,0 1 1,52-4 0,-73 11-505,0 0 1,0 1-1,0 0 1,0 1-1,0 1 0,0 0 1,0 1-1,0 0 1,19 8-1,-25-8-82,-1 0 0,1 0 0,0 1-1,-1 0 1,0 0 0,0 1 0,0 0 0,0-1-1,-1 1 1,0 1 0,0-1 0,0 1 0,-1-1 0,1 1-1,-2 0 1,1 1 0,0-1 0,2 11 0,0 8 53,0 0 1,-2 1 0,-1-1-1,-1 35 1,-15 105 185,13-151-267,0 0-1,2 26 1,-1-37-29,0 0 0,0 0 0,1-1 0,-1 1-1,1 0 1,-1-1 0,1 1 0,0 0 0,0-1 0,0 1 0,0-1 0,1 1-1,-1-1 1,1 0 0,-1 1 0,1-1 0,0 0 0,0 0 0,3 3-1,13 10-78,0-1 0,1-1 0,0 0 0,1-2 0,1 0 0,0-1 0,0-1-1,44 11 1,-21-9-2016,0-3-1,1-1 1,76 1 0,-35-8-3924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7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58 10624,'-5'-1'4478,"5"1"-4407,0 9 1360,1-5 540,-1-4-1880,0 0-1,0 0 0,0-1 1,0 1-1,0 0 0,0 0 1,0-1-1,0 1 0,0 0 1,0-1-1,0 1 0,0 0 1,0 0-1,0-1 0,2 0 633,-2 1-633,0-1 0,0 1 1,1 0-1,-1 0 0,0 0 1,0 0-1,1 0 0,-1 0 1,0 0-1,0-1 0,1 1 0,-1 0 1,0 0-1,1 0 0,-1 0 1,0 0-1,0 0 0,1 0 1,-1 0-1,0 0 0,0 1 1,1-1-1,-1 0 0,1 0 1,13 1 272,-13-1-310,0 0 0,0 1-1,0-1 1,0 0 0,0 0 0,0 0-1,1 0 1,-1 0 0,0 0 0,0-1-1,0 1 1,0 0 0,0 0 0,0-1 0,2 0-1,4-2 128,15-1 192,1 0-1,34-1 1,-17 2-122,-19 0-190,1-1 0,26-9-1,20-4-104,-55 14-270,3 0-1690,-15 3 1867,-1 0-1,1 0 1,-1 0-1,1 0 1,-1 1-1,1-1 1,-1 0-1,0 0 1,1 1-1,-1-1 1,1 0-1,-1 1 1,0-1-1,1 0 1,-1 1-1,0-1 1,1 0-1,-1 1 1,0-1-1,1 1 1,-1-1-1,0 1 1,0-1-1,0 1 1,1-1-1,-1 1 1,0-1-1,0 1 1,0 0-1,2 12-3258,2 2-1520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7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11008,'11'-2'5324,"8"-6"-1928,-12 5-1834,5 0-653,0-1 0,1 2 0,20-3 1,-18 3-715,29-7 0,-27 4-329,1 0 1,21-2 0,-31 6-640,0 1-1,0 0 1,16 1-1,-18 0-592,1-1-1,-1 0 0,13-1 1,14-3-3535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8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9 190 9728,'-6'3'5029,"5"-3"-4893,0-9 3470,6-16-1167,2 11-2128,1 0-1,1 1 1,0 0 0,17-19 0,-18 24-119,0 0 1,0 0-1,0 1 0,1 0 1,0 1-1,1 0 1,17-8-1,-21 12-84,0 0-1,0 1 1,0-1 0,0 1-1,0 1 1,0-1 0,0 1-1,0 0 1,0 1-1,0-1 1,0 1 0,0 0-1,0 1 1,0-1-1,0 1 1,-1 0 0,1 1-1,-1-1 1,11 8-1,-11-7-13,-1 0 0,1 1 0,-1-1 0,0 1 0,0 0 1,0 1-1,0-1 0,-1 0 0,0 1 0,0 0 0,0 0 0,0 0 0,-1 0 0,0 0 0,0 1 0,-1-1 0,1 1 0,-1-1 0,0 1 0,0 0 0,-1-1 0,0 7 0,-3 27 86,-13 60 0,-19 42-33,-1 6-68,24-96-22,4-17-75,-5 45 1,12-71-6,1-1 0,-1 0 0,1 1 1,1-1-1,1 13 0,-1-18 25,-1 0-1,1 0 1,0 0 0,0 0-1,0 0 1,0-1-1,0 1 1,0 0 0,1 0-1,-1-1 1,0 1 0,1-1-1,-1 1 1,1-1 0,0 0-1,-1 1 1,1-1-1,0 0 1,0 0 0,0 0-1,0 0 1,0-1 0,0 1-1,2 0 1,12 2 33,1-1 1,-1 0 0,0-1-1,29-3 1,-6 1 26,-23 1-71,113-4-238,-1-4-4868,-84 12-1157,-17 0 977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8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381 32 10112,'-5'-7'4016,"3"0"-2407,1 7-1529,1-1-1,0 0 1,0 0-1,0 1 1,-1-1-1,1 0 1,0 1-1,0-1 0,-1 0 1,1 1-1,-1-1 1,1 1-1,-1-1 1,1 1-1,-1-1 1,1 1-1,-2-2 0,-3-2 1768,5 4-1767,0-1 0,0 1-1,0 0 1,-1 0 0,1 0 0,0 0-1,0 0 1,0 0 0,-1 0-1,1 0 1,0 0 0,0 0-1,-1 0 1,1 0 0,0 0-1,-4 2 1515,4-2-1515,0 0 1,0 1 0,0-1-1,0 0 1,0 0 0,0 0-1,0 1 1,-3 1-435,-11 11 958,1 0 0,1 2 0,0-1 0,1 1 1,-13 22-1,-40 89 558,45-85-1083,0-3-48,-110 206-129,125-238-5,-2 3-916,0 1 1,-11 12-1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9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11008,'4'17'3594,"-4"-16"-3467,0-1 0,0 1 0,0-1-1,1 1 1,-1-1 0,0 1 0,0-1-1,1 1 1,-1-1 0,0 0 0,1 1-1,-1-1 1,1 1 0,-1-1 0,0 0-1,1 0 1,-1 1 0,1-1 0,-1 0-1,1 0 1,-1 1 0,1-1 0,0 0-1,5 4 1328,16 15 673,24 18 0,-21-18-1624,203 162 1289,-174-138-1731,-19-15 2,65 41 0,-96-67-49,-2-1-118,0 0 1,1 0-1,-1 1 0,0-1 1,0 1-1,0-1 0,-1 1 1,1-1-1,0 1 1,-1 0-1,1 0 0,1 3 1,-3-5-15,1 1 0,-1-1 1,0 1-1,0-1 0,0 0 1,0 1-1,0-1 0,1 0 1,-1 1-1,0-1 0,0 0 1,1 1-1,-1-1 0,0 0 1,1 0-1,-1 1 0,0-1 1,1 0-1,-1 0 0,0 0 1,1 1-1,-1-1 0,0 0 1,1 0-1,-1 0 0,0 0 1,1 0-1,-1 0 0,1 0 1,-1 0-1,0 0 0,1 0 1,-1 0-1,1 0 0,13-12-5854,0-4 1226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9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47 10240,'0'-1'312,"0"-4"617,0 1 0,0-1 0,-1 1 0,-1-7 0,2 10-745,0 0 0,0 1 0,-1-1 0,1 0 1,0 0-1,-1 0 0,1 1 0,0-1 0,-1 0 0,1 0 1,-1 1-1,1-1 0,-1 0 0,0 1 0,1-1 0,-1 1 1,0-1-1,1 1 0,-1-1 0,0 1 0,0-1 0,0 1 1,1 0-1,-1-1 0,0 1 0,0 0 0,0 0 1,0 0-1,1 0 0,-2-1 0,2 11 531,1 9-390,1 0 1,6 25 0,-1-9-7,5 31-78,2-1 1,30 86 0,-10-62-1485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39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2 8448,'5'-1'8925,"-2"8"-6768,-2 20-546,-71 390 2799,23-152-4333,13-64-383,32-193-171,1 0-1,0 0 1,0 0 0,1 0-1,1 15 1,-1-23 397,0 0 0,0 1-1,-1-1 1,2 0 0,-1 1 0,0-1-1,0 0 1,0 1 0,0-1 0,0 0-1,0 0 1,0 1 0,0-1 0,0 0-1,0 1 1,1-1 0,-1 0 0,0 0-1,0 1 1,0-1 0,0 0 0,1 0-1,-1 0 1,0 1 0,0-1 0,1 0-1,-1 0 1,0 0 0,0 0 0,1 1-1,-1-1 1,0 0 0,1 0 0,-1 0 0,0 0-1,1 0 1,-1 0 0,0 0 0,0 0-1,1 0 1,-1 0 0,13-8-3542,4-8-996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0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10112,'0'0'3365,"1"-17"3355,3 10-6373,0 0 1,0 1-1,1-1 1,0 1 0,10-11-1,0 0 37,-8 9 61,0-1-1,10-7 1,-14 13-267,0 1 0,0 0 0,0-1 0,1 1 0,-1 1 0,0-1 0,1 0 0,0 1 0,5-2 1,-9 3-125,1 0 0,0 0 0,0-1 0,0 1 0,0 0 0,-1 0 0,1 0 0,0 1 1,0-1-1,0 0 0,0 0 0,-1 0 0,1 1 0,0-1 0,0 0 0,-1 1 1,1-1-1,0 0 0,0 1 0,-1-1 0,1 1 0,0-1 0,-1 1 0,2 1 1,-1 0 26,0-1 0,0 1 0,0 0 0,0 0 0,0 0 0,-1 0 0,1 1 0,0-1 0,-1 3 0,1 5 62,0 0 0,-1 0 0,-1 12 1,0-20-134,-1 15 41,-1 0 1,-1-1-1,-1 1 0,-9 20 0,0 3 29,6-14-14,-20 69 72,24-81-166,2 0 0,0 1 0,1-1 0,0 26 0,1-37 15,1 1-1,-1-1 1,1 0 0,0 0-1,0 0 1,0 0-1,0 0 1,0 0 0,0 0-1,4 4 1,-5-6 15,1 0 0,0 0 0,0 0-1,0 0 1,0 0 0,0 0 0,0 0 0,0 0 0,1-1 0,-1 1 0,0 0 0,0-1 0,0 1-1,1-1 1,-1 1 0,0-1 0,1 0 0,-1 0 0,0 1 0,1-1 0,-1 0 0,1 0 0,-1 0-1,0-1 1,1 1 0,1 0 0,97-29 122,-5 1-954,-76 24-1013,-1 1-1,0 1 1,25-1-1,-19 6-4283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6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1375 7552,'-3'26'3098,"3"-22"-2749,-1 0 1,0 0 0,1 1 0,0-1-1,0 0 1,0 0 0,1 0 0,-1 0-1,1 1 1,0-1 0,0 0 0,0 0-1,3 6 1,-2-7-130,0 0 0,0 0 0,0 0 1,0-1-1,0 1 0,0-1 0,1 1 0,-1-1 0,5 3 0,-6-4-133,1 0 0,-1-1 0,0 1 0,1-1 0,-1 0 0,1 0 0,-1 1 0,1-1 0,-1 0 0,1 0 0,-1 0 0,1 0 0,-1-1 0,1 1-1,-1 0 1,1-1 0,-1 1 0,1-1 0,-1 1 0,0-1 0,1 0 0,-1 1 0,3-3 0,21-15 557,-1 0-1,36-37 1,-47 43-556,-2-2-1,1 0 1,-2 0 0,0-1 0,11-21 0,33-84 268,-54 119-354,19-45 87,-3 0 0,16-77 0,-26 92-54,-2 0-1,-1-1 1,-2 1 0,-1-1-1,-5-37 1,-3 19-42,-2 1 1,-3 0 0,-2 1 0,-1 0 0,-45-86-1,55 123 15,-75-143-212,57 114 118,-48-63 0,67 98 90,1 0-1,-1 0 1,0 0-1,0 1 1,-1-1-1,-10-5 0,15 9-13,-1 0-1,1 0 0,0 1 0,-1-1 0,1 0 0,0 1 0,-1-1 0,1 1 0,-1 0 1,1 0-1,-1-1 0,1 1 0,-1 0 0,1 0 0,-1 0 0,1 1 0,-1-1 1,1 0-1,-1 0 0,1 1 0,0-1 0,-1 1 0,1-1 0,-1 1 0,1 0 0,0-1 1,0 1-1,-1 0 0,1 0 0,0 0 0,0 0 0,0 0 0,0 0 0,0 0 0,0 1 1,-1 1-1,0 2-3,-1 1 0,1 0-1,0-1 1,1 1 0,0 0 0,-1 0 0,2 0 0,-1 0 0,1 0 0,1 10 0,2 66-62,23 133 0,-22-188 68,27 152-3,24 35 11,41 55 0,18 5 0,-22-52 11,12 29 26,-33-96-58,7-3 0,7-4-1,116 155 1,-183-278 32,1-2-1,39 40 1,-38-49-10,-20-14-1,0 0 1,0 0-1,1 1 0,-1-1 1,0 0-1,1 0 1,-1 0-1,0 0 1,1 0-1,-1 0 1,0 0-1,1 0 0,-1 0 1,1 0-1,-1 0 1,0 0-1,1 0 1,-1 0-1,0 0 0,1 0 1,-1 0-1,0 0 1,1 0-1,-1 0 1,0 0-1,1-1 0,-1 1 1,1 0-1,-1-2 1,1-1 0,-1 1 0,0 0 0,0 0 0,0-1 0,0 1 0,0 0-1,0 0 1,0-1 0,-1 1 0,1 0 0,-1 0 0,0 0 0,-1-4 0,-26-70-188,-3 1 0,-2 2 1,-74-115-1,89 159 23,-2 1-1,-30-34 1,36 48 144,1 1 0,-1 0 0,-1 1 0,-1 0 0,-27-15 0,17 14 217,-33-12 0,58 24-191,0 1 0,1 0-1,-1 0 1,1 0 0,-1 0-1,1 0 1,-1-1 0,0 1-1,1 0 1,-1 0 0,1-1-1,-1 1 1,1 0-1,-1-1 1,1 1 0,-1-1-1,1 1 1,0-1 0,-1 1-1,1-1 1,0 1 0,-1-1-1,1 1 1,-1-2 0,2 2 7,-1-1 1,1 0 0,-1 0-1,1 0 1,0 1 0,-1-1 0,1 0-1,0 1 1,-1-1 0,1 1-1,0-1 1,1 0 0,5-4 66,-2 1 71,0-1-1,0 0 1,-1 0-1,1-1 1,-1 1-1,0-1 1,4-8-1,19-47 402,-19 41-414,11-24 25,2 2 1,40-62 0,-37 71-2663,41-47 0,-36 51-2887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2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34 7680,'-5'-33'8250,"6"33"-8137,0 1 0,0-1-1,-1 1 1,1-1 0,0 1 0,0-1-1,-1 1 1,1 0 0,0 0 0,-1-1 0,1 1-1,-1 0 1,1 0 0,16 34 1258,-2-1-1,17 57 1,-19-50-827,25 52 0,-17-53-238,2-2 0,42 55 0,66 62 162,-27-34-249,-83-94-235,173 200 203,-184-214-436,-9-10-400,1-1 0,0 1 0,0-1 0,0 1 0,0-1 0,0 0 1,4 3-1,13-9-7420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3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11008,'2'40'5319,"7"19"-2268,1 18-1731,-4 381 419,-29 24-1404,18-387-297,-9 145 46,-14 357 195,28-560-283,10 382-200,-9-409 115,1 10-242,8 34 0,-9-49 153,0-1-1,1 1 1,-1-1-1,1 1 0,0-1 1,1 1-1,-1-1 1,1 0-1,0 0 0,0 0 1,0-1-1,6 6 1,-9-8 53,1-1 1,0 1 0,-1 0 0,1-1 0,0 1-1,0-1 1,0 1 0,0-1 0,0 1-1,0-1 1,-1 1 0,1-1 0,0 0-1,0 0 1,0 1 0,0-1 0,0 0 0,0 0-1,0 0 1,1 0 0,-1 0 0,0 0-1,0 0 1,0-1 0,0 1 0,0 0 0,-1-1-1,1 1 1,0 0 0,0-1 0,0 1-1,0-1 1,1 0 0,16-17-4409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3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 9472,'-5'-13'8927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3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19327,'0'51'704,"0"16"-128,5 10 32,0 3 64,-1 0-160,1 13 32,0 14-320,0 6-64,4-2-96,-4-11-64,0-2-256,0-2-160,4-11-832,1-9-320,0-13-1120,4-17-351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4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48 9728,'-2'-1'6535,"14"-1"-5092,35-1-627,1-1-1,52-13 1,-48 7-612,-43 8-433,12-1 483,23-2 0,-37 5-892,-1 0 0,1 0-1,-1 1 1,0 0 0,1 0 0,-1 0-1,13 5 1,-10-2-1964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4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10240,'5'0'3872,"-10"0"-3040,10 3 288,-1-3-129,6 0-255,4 0 0,6-3-256,-1-2-64,5-3-224,3-2-64,11 2 0,5 0-64,10 0 32,8 3-928,6 5-352,-1 0-2815,6-8-2497,-5-1 2112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5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1 392 7424,'2'-68'6178,"0"46"-4900,5-23 0,-4 33-1069,0 0 0,1 0 1,0 0-1,1 0 1,0 1-1,1-1 0,0 1 1,13-17-1,-10 17-89,1 1-1,0 1 0,1 0 1,0 0-1,0 1 1,0 0-1,1 1 0,1 0 1,23-9-1,-10 7 56,-1 1 0,1 1 0,1 2 0,29-3 0,-42 6-28,0 1-1,0 1 1,0 0-1,28 4 1,-37-3-54,1 1-1,-1-1 1,0 1 0,0 0 0,0 0-1,0 0 1,-1 1 0,1-1 0,0 1-1,-1 0 1,0 1 0,0-1 0,0 1-1,0 0 1,0 0 0,4 6 0,-1 4 80,0 0 1,-1 0 0,-1 1-1,0 0 1,-1 0 0,4 27 0,-3-2-28,-1-1 0,-3 1-1,-4 63 1,-27 116 7,-51 110-90,-7 50-68,84-355-21,1 1-1,0-1 0,2 1 1,1 0-1,1 0 0,5 26 1,-5-46 18,0 0 1,0-1 0,1 0 0,-1 1 0,1-1 0,0 0 0,0 0-1,1 0 1,-1 0 0,1 0 0,0 0 0,0-1 0,0 1 0,0-1-1,1 0 1,-1 0 0,1 0 0,7 3 0,-7-3 16,1-1 0,0 0 0,1-1 0,-1 1 1,0-1-1,0 0 0,1 0 0,-1-1 0,1 1 0,-1-1 1,0-1-1,1 1 0,-1-1 0,1 0 0,7-2 0,2-2 36,-1-1 0,0 0 0,0-1-1,16-11 1,13-6 25,-4 5-226,1 1 1,1 2-1,0 2 1,2 2-1,78-13 1,-7 17-4644,-77 9-551,41 6 0,-31 0 465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5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24 8192,'-2'-2'392,"0"0"1,0 0-1,0 0 1,0 1-1,0-1 1,0 0-1,0 1 1,-1 0-1,1-1 1,-1 1-1,1 0 1,-1 0-1,1 0 1,-1 1-1,1-1 1,-1 1-1,0-1 1,-4 1-1,5 0-301,0 0-1,0 1 1,0-1-1,0 1 0,0 0 1,0-1-1,0 1 1,1 0-1,-1 0 0,0 0 1,0 0-1,1 0 1,-1 1-1,1-1 0,-1 0 1,1 1-1,0-1 1,-1 1-1,1-1 0,0 1 1,0 0-1,0 0 1,0-1-1,1 1 0,-1 0 1,-1 4-1,-1 7 3,0 0 0,1 0 1,1 1-1,0-1 0,1 1 0,1 13 0,-1-25-84,24 218 966,-10-124-670,3 41 51,61 431 344,-8-221-650,-41-239-43,48 117 0,-53-168 16,3-1 1,48 77-1,-53-100-554,1-1-1,2-1 1,1-1 0,59 51 0,-51-56-1746,0-10-2235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6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 8064,'-4'-10'6453,"27"103"-3766,16 133 1,-17-80-1919,21 70-439,19 83-1263,-15-76-4667,-37-191 1574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6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25 165 9472,'-8'10'2136,"-7"8"1056,15-18-3158,0 0 1,0 1 0,0-1 0,0 0 0,0 0 0,-1 0 0,1 0-1,0 1 1,0-1 0,0 0 0,0 0 0,0 1 0,0-1 0,0 0 0,0 0-1,0 0 1,0 1 0,0-1 0,0 0 0,0 0 0,0 0 0,0 1-1,0-1 1,0 0 0,0 0 0,0 1 0,0-1 0,1 0 0,-1 0 0,0 0-1,0 0 1,0 1 0,0-1 0,0 0 0,0 0 0,1 0 0,-1 0 0,0 1-1,0-1 1,0 0 0,1 0 0,-1 0 0,0 0 0,0 0 0,0 0-1,1 0 1,-1 0 0,0 0 0,0 0 0,1 0 0,10 6 266,-3-4-104,0 0-1,1-1 0,-1 0 0,1 0 0,0-1 0,-1 0 0,1 0 0,-1-1 0,1 0 1,10-3-1,11-4 509,43-17 0,-57 19-582,35-13 290,214-85 235,-244 95-1051,0 0 0,1 2 0,0 0 0,40-6-1,-59 13 123,0-1-1,-1 1 0,1 0 0,0 0 0,0 1 0,0-1 0,-1 0 0,1 1 0,0 0 0,-1 0 1,1 0-1,0 0 0,3 2 0,9 9-4155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7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11008,'-1'0'298,"0"0"1,-1 0 0,1 0 0,0 0-1,-1 0 1,1 1 0,0-1 0,0 1-1,-1-1 1,1 1 0,0-1-1,0 1 1,0 0 0,0-1 0,-1 1-1,0 1 1,1 0-130,-1-1 0,1 1 1,0 0-1,0-1 0,0 1 0,0 0 0,0 0 0,0 0 0,0 3 0,-1 4-100,0 0 0,2-1 0,-1 1 0,1 9 0,0-13 155,0 16 23,1 0-1,1 1 0,1-1 1,11 41-1,61 221 426,-21-68-598,-39-169-722,2 0-1,35 67 0,-46-102-32,0-1-1,0 0 0,1 0 1,15 16-1,2-7-3472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6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1 234 10112,'10'-18'4449,"10"-4"-3628,-11 13-203,5-5-92,1 1 0,0 0 0,1 1 1,1 1-1,0 0 0,24-11 0,-36 19-455,141-61 1013,-141 62-1037,43-14 556,-44 15-499,1 0 0,0 0 1,-1 1-1,1-1 0,0 1 0,-1 0 1,1 1-1,6 0 0,-9 0-51,0 0 1,0-1-1,-1 1 1,1 0-1,0 0 1,0 0-1,-1 0 1,1 1-1,-1-1 1,1 0-1,-1 1 1,1-1-1,-1 1 1,0-1-1,1 1 1,-1 0-1,0-1 1,0 1-1,0 0 0,-1 0 1,2 2-1,1 5 65,-1 0 0,0 0 0,2 11 0,-4-17-102,2 15 26,-1 0 0,0 0-1,-2 0 1,0 0 0,-4 19 0,-24 87 32,0 2-58,27-114-52,1 0 0,0 0 0,0 0 0,1 0 0,1 0 0,2 15 0,-3-24 33,1-1 1,-1 1-1,1-1 0,0 1 1,0-1-1,0 1 0,0-1 0,0 0 1,1 1-1,-1-1 0,0 0 1,1 0-1,0 0 0,-1 0 1,1 0-1,0 0 0,0-1 0,0 1 1,1-1-1,-1 1 0,0-1 1,0 0-1,1 0 0,-1 0 1,1 0-1,-1 0 0,1 0 1,-1-1-1,1 1 0,-1-1 0,1 0 1,0 0-1,-1 0 0,5 0 1,4-2-130,0 0 0,-1-1 0,1 0 0,0 0 0,18-10 1,-2 2-652,114-54-5835,-84 33 1829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7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79 10368,'-23'-50'3365,"22"49"-3270,1 0 0,0-1 1,-1 1-1,1 0 0,0 0 0,0 0 0,0 0 1,0-1-1,0 1 0,0 0 0,0 0 0,0 0 1,0-1-1,0 1 0,1 0 0,-1 0 0,1-1 1,-1 1-45,0 1 1,0 0 0,1-1-1,-1 1 1,0 0 0,0-1-1,0 1 1,0 0-1,1-1 1,-1 1 0,0 0-1,0 0 1,1-1 0,-1 1-1,0 0 1,1 0 0,-1 0-1,0 0 1,0-1 0,1 1-1,-1 0 1,0 0 0,1 0-1,-1 0 1,1 0 0,-1 0-1,0 0 1,1 0 0,-1 0-1,0 0 1,1 0 0,-1 0-1,3 2 119,0-1-1,-1 1 0,0 0 0,1 1 1,-1-1-1,0 0 0,3 6 0,5 3 152,105 110 1228,-67-73-1219,55 70-1,-44-31 122,49 97-1,-57-86 141,46 122 0,16 111 435,-26 28-490,-36 1-821,-34-149-1498,-4-43-2887,-9-120 2249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7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383 4 8960,'9'-3'8069,"-10"28"-6924,-2 0 0,-1 1 1,-10 34-1,3-16-606,-83 275 653,31-123-1115,-74 255-754,77-244-3046,56-187 2553,4-11-62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8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11776,'-1'1'4976,"1"2"-3355,7 7 325,104 199 870,10 8-2652,-8-14-440,-28-25-698,1 4-1274,14-10-2183,-75-139 2122,-22-30 1540,1 0 0,-1 0 0,1-1 0,5 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8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10112,'-3'0'8703,"6"32"-8340,6 38 190,39 237 1113,-15-80-4260,-14-83-3799,-14-114 3604,4-3-496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9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 2 8960,'-9'-1'8180,"9"1"-8002,-14 9 1772,13-8-1976,-2 1 80,0 0 0,1 1-1,0-1 1,-1 1 0,1-1-1,0 1 1,0 0 0,1 0 0,-1 0-1,1 0 1,-2 3 0,-12 41 138,14-44-176,-12 61 111,-11 124 0,18-122-61,-27 281 324,29-304-377,-55 462 246,56-478-265,-35 221-602,36-237 478,1-7 2,0 1 0,0-1 1,1 0-1,0 1 0,0-1 1,0 1-1,0 4 0,0-9 96,0 1-1,0-1 1,0 0 0,0 0-1,0 1 1,1-1-1,-1 0 1,0 1-1,0-1 1,0 0-1,0 0 1,0 1-1,0-1 1,0 0-1,1 0 1,-1 1-1,0-1 1,0 0-1,0 0 1,1 0-1,-1 1 1,0-1-1,0 0 1,0 0 0,1 0-1,-1 0 1,0 0-1,0 1 1,1-1-1,-1 0 1,8-4-989,8-16-1394,1-8-1766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49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8704,'2'-9'12522,"5"4"-13525,14-11 1013,-18 13 3,1 0-1,-1 0 0,1 1 1,0-1-1,0 1 0,0 0 1,0 0-1,0 0 0,8-2 1,-9 3 13,0 0 1,1 1-1,-1 0 1,0-1 0,0 1-1,1 0 1,-1 1-1,0-1 1,0 0-1,1 1 1,-1 0-1,4 1 1,-5-1 35,-1 0 0,1 0 0,-1 0-1,1 0 1,-1 0 0,1 1 0,-1-1 0,0 0 0,0 1-1,0-1 1,1 1 0,-1-1 0,0 1 0,-1-1 0,1 1-1,0 0 1,0 0 0,-1-1 0,1 1 0,-1 0 0,0 0-1,1 0 1,-1 3 0,1 19 223,-1 0 1,-1 0-1,-5 29 0,-20 75-18,6-30 176,9-44-231,-4 32-40,14-82-174,1 0 1,0 0 0,0 0-1,0 0 1,1-1 0,0 1-1,1 8 1,-1-11-2,-1 1-1,1-1 1,0 0 0,-1 1-1,1-1 1,0 0 0,0 1-1,0-1 1,0 0 0,0 0-1,0 0 1,0 0 0,0 0-1,0 0 1,1 0 0,-1 0-1,0 0 1,1-1 0,-1 1-1,1-1 1,-1 1 0,0-1-1,4 1 1,8 0-32,1 0-1,-1-2 1,1 1 0,16-4 0,1 0-418,101-10-5382,-84 6 673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0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10112,'4'-5'3776,"0"5"-2944,10-5 544,-9 5 95,4 0-447,1-3-32,4-2-448,1 0-160,4-3-224,5 4-128,0 0 64,5 0-416,3-1-192,6 2-992,1-2-480,-1-3-3039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1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 10112,'-10'-5'8341,"11"8"-7627,5 25-463,-1 0-1,1 34 0,-1-12-163,21 165 301,10 104-163,-25-214-240,21 199-2130,-30-287 1211,3 22-1335,-4-35 1212,0-1 0,-1 0 1,1 0-1,1 0 0,-1 0 0,0 0 0,1 0 1,2 5-1,5-2-2511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2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8704,'-23'3'11016,"23"-3"-10969,10 5 841,3 0-491,0-1 0,0-1-1,1 0 1,26 2-1,57-4 858,-57-1-917,63-9 500,-77 5-892,-1 2 1,1 0-1,38 3 0,-61 0-157,-1-1-1,1 1 0,0-1 1,-1 1-1,1 0 1,-1 0-1,1 0 0,-1 0 1,1 0-1,-1 1 1,0-1-1,0 1 0,1-1 1,-1 1-1,0 0 1,-1 0-1,3 3 0,1 1-1641,-1 1 0,-1 0 0,1 0-1,4 13 1,1 1-2183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7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6 8320,'-9'-6'7748,"8"7"-7554,0-1 31,0 0 1,1 0-1,-1 0 1,0 1-1,0-1 1,0 1-1,0-1 1,0 0-1,0 1 0,0-1 1,1 1-1,-1 0 1,-1 0-1,1 1-179,1-1 0,-1 1 0,0 0 1,1 0-1,-1 0 0,1 0 0,-1 0 0,1-1 0,0 1 0,0 0 1,0 3-1,2 24 131,-2-22-119,7 44 388,24 89-1,28 47-46,-28-95-201,200 720 410,-207-723-613,65 157 0,-77-217-44,-6-15-142,0 0 0,0-1 1,1 1-1,9 12 0,-15-25 164,-1-1-1,1 1 1,-1 0-1,1 0 1,0-1-1,-1 1 1,1 0-1,0-1 1,0 1-1,-1-1 1,1 1-1,0-1 1,0 1 0,0-1-1,0 1 1,0-1-1,1 1 1,-1-1-9,0 0 1,-1-1-1,1 1 1,-1 0-1,1 0 1,-1 0 0,1 0-1,-1-1 1,1 1-1,0 0 1,-1-1-1,1 1 1,-1 0 0,0-1-1,1 1 1,-1 0-1,1-1 1,-1 1-1,0-1 1,1 1-1,0-2 1,1-2-245,0 0 1,-1 0-1,1 0 0,-1 0 1,0 0-1,2-9 0,7-57-4338,-1 32 522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2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9984,'0'0'5786,"18"-1"-3888,-1 0-1,31-8 1,-33 6-1908,0 0 0,0 1 0,1 0 0,23 2 0,-18 1-77,27 3-2133,0-2 0,81-7 0,-63-6-2078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4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24 136 8448,'1'-12'1262,"-2"0"1,1 0-1,-2 0 0,0 0 1,0 0-1,-6-16 1,-1-8 4884,8 53-5599,1-16-577,1 19 352,3 20 0,1 6-46,43 480 871,-30-345-995,30 367 34,14-65-224,-60-459-37,2 14-553,-4-36 349,0-1 1,1 1 0,-1 0 0,1 0 0,0 0-1,0-1 1,-1 1 0,1-1 0,0 1 0,0 0 0,1-1-1,-1 1 1,0-1 0,0 0 0,4 3 0,-5-4 28,1 1 1,0-1 0,0 1 0,0-1 0,-1 0-1,1 1 1,0-1 0,0 0 0,0 0-1,0 0 1,0 1 0,0-1 0,0 0-1,0 0 1,-1 0 0,1-1 0,0 1-1,0 0 1,0 0 0,0 0 0,1-1 0,16-8-4440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4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14 9344,'-14'-13'10725,"8"28"-9708,2-5-829,-14 50 706,-14 86-1,12-48-429,-48 197 556,-25 113-600,85-368-402,-18 69-794,20-95-457,3-42-7784,7 1 4724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5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11264,'5'-10'8538,"-5"10"-8413,21 16 1638,74 87-525,-25-26-812,-26-32-231,16 17 49,87 114 0,-99-104-1546,57 113 1,-103-181 727,0 0 0,0 1-1,1-1 1,0 0 0,3 4 0,29-62-15399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5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10752,'0'0'5983,"6"0"-4233,54 1 1558,69-2-1832,-114-1-1766,0-1 0,0-1 0,-1 0 0,1-1 0,-1-1 0,0 0 1,13-8-1,10-4-3823,-17 8-756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6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9984,'0'0'7637,"1"3"-6768,37 103 641,10 29-1057,-27-61-223,11 43-137,61 145 0,-55-186-1213,-34-62-139,0 3-1408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6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12 9088,'-6'-11'5136,"5"11"-4903,0 1 12,1 0-1,0 0 1,-1 0-1,1 0 1,0 0 0,-1 0-1,1 0 1,0 1-1,0-1 1,0 0 0,0 0-1,0 2 1,5 331 1381,3-41-1138,-2-140-426,-4-88-9,15 285-2245,-16-342 2013,-1-5 18,0 1-1,1 0 1,-1 0-1,1-1 1,-1 1-1,1 0 1,0-1-1,1 1 1,-1-1-1,1 0 0,2 5 1,-4-8 105,0 0 1,0 0-1,1 1 0,-1-1 1,0 0-1,1 0 0,-1 1 1,0-1-1,1 0 1,-1 0-1,0 0 0,1 0 1,-1 0-1,0 0 0,1 0 1,-1 0-1,0 1 0,1-1 1,-1 0-1,1-1 1,-1 1-1,0 0 0,1 0 1,-1 0-1,0 0 0,1 0 1,-1 0-1,0 0 0,1 0 1,-1-1-1,1 1 1,10-9-1298,-9 7 790,17-15-2914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7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5 144 9984,'-1'0'4500,"-2"-7"-3379,3 4-917,1 0-1,0 0 1,1 0 0,-1 1-1,0-1 1,1 0 0,-1 1-1,1-1 1,0 1 0,0-1-1,0 1 1,0 0 0,4-3 0,-2 1 16,6-6 69,1 0-1,0 2 1,1-1 0,-1 1 0,2 1-1,-1 0 1,1 1 0,0 0 0,0 1-1,1 1 1,-1 0 0,1 1 0,18-3-1,-29 6-198,0 0-1,0-1 0,0 1 1,0 0-1,0 0 1,-1 1-1,1-1 0,0 1 1,0-1-1,0 1 0,-1 0 1,1 0-1,0 0 0,-1 1 1,1-1-1,-1 0 1,1 1-1,-1 0 0,0-1 1,0 1-1,0 0 0,0 0 1,0 1-1,0-1 0,0 0 1,-1 0-1,1 1 1,-1-1-1,1 1 0,-1 0 1,0-1-1,0 1 0,0 0 1,-1 0-1,1-1 1,0 6-1,5 40-59,-3-1 1,-2 55-1,-1-50-33,9 84 0,-7-123-112,0-1-1,7 20 1,-8-29 79,0 0 0,0 0 1,1 0-1,-1 0 0,1 0 1,-1-1-1,1 1 0,0-1 1,0 1-1,0-1 0,1 0 1,-1 0-1,0 0 0,1 0 1,5 3-1,-5-4-80,-1-1 1,1 1-1,0-1 1,0 0-1,0 0 1,0 0-1,0 0 1,0 0-1,0-1 0,0 1 1,0-1-1,5-2 1,6 0-474,81-10-5933,-63 5 1589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7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58 312 9600,'-14'-1'2185,"9"1"-1214,0-1 0,1 1-1,-1-1 1,0 0 0,0 0 0,-5-3 0,10 4-942,-1 0 0,1 0 0,0 0 1,0 0-1,0-1 0,-1 1 0,1 0 1,0 0-1,0 0 0,-1 0 0,1 0 1,0-1-1,0 1 0,0 0 0,0 0 1,-1-1-1,1 1 0,0 0 0,0 0 0,0-1 1,0 1-1,0 0 0,0 0 0,0-1 1,0 1-1,0 0 0,0 0 0,-1-1 1,1 1-1,0 0 0,1 0 0,-1-1 0,0 1 1,0 0-1,0 0 0,0-1 0,0 1 1,0 0-1,0 0 0,0-1 0,0 1 1,0 0-1,1 0 0,-1-1 0,0 1 1,0 0-1,0 0 0,1 0 0,-1-1 0,0 1 1,0 0-1,0 0 0,1 0 0,-1 0 1,0-1-1,17-7 846,61-8 756,-49 11-1263,29-8 1,-1-8 21,-1-2 0,58-33 1,49-20-192,31 7-2129,-179 65 512,-9 4-72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4:58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1 161 10752,'0'0'4183,"5"4"-3385,-2-4-533,-1 0 1,0 0-1,1 0 1,-1-1-1,0 1 1,1-1-1,-1 1 1,0-1-1,1 0 1,-1 0-1,0 0 1,0 0-1,0 0 1,0 0-1,0 0 1,3-4-1,12-5 363,-4 4-520,0 1 1,1 1-1,-1 0 0,25-4 1,58-1-180,-59 7 32,110-16-1574,-128 14 868,0 0 0,-1-2-1,1 0 1,-1-1-1,29-17 1,1-8-3500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8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73 6528,'-5'-59'7280,"5"58"-7038,0 0 1,0 0-1,-1 0 1,1 0 0,0 0-1,0 0 1,-1 0-1,1 0 1,0 1-1,-1-1 1,1 0 0,-5-2 1733,5 4-1941,-2 9 376,3 20-105,2 0 1,8 43 0,21 62 283,-20-92-426,138 451-260,-106-352-805,12 35-2043,-47-156 1803,-6-16 472,-1-5 171,-2-7-820,-4-6-2138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0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 7808,'0'-48'5146,"0"28"1857,1 23-6411,23 61 1096,0 0-1179,25 82 180,38 129 3,-35-19-398,-41-195-198,6 57-45,13 65-3057,-12-133-2236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1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0 829 8448,'5'-13'10623,"9"10"-9092,-12 3-1465,-1 0 0,1 0 0,-1-1 0,1 1 0,-1 0 0,0 0 0,1-1 0,-1 1 0,1-1 0,-1 1 0,0-1 0,6-5 2635,8-10-2605,-11 13-95,1 0 0,0 0 0,0 0 0,11-4 0,11-5 149,-18 7-33,34-22 418,2 2 0,55-23 1,103-21-118,-65 24-154,210-60 483,-87 30-265,-127 36-367,176-60 116,-31 8-59,0 21-132,84 22-152,-348 47 87,156-8-377,-164 9-125,5 0-2531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2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 11 8704,'2'-10'6596,"-8"16"-4317,-10 20-888,6 1-558,2 1 1,-10 48-1,2-4 43,-48 178 891,-5 23-1550,-45 170-94,47-183-513,48-202-2022,15-48 1128,4-12 718,0 0-1,0 0 0,0-1 0,0 1 0,0 0 0,-1 0 0,0-4 0,-2-8-796,3-18-1373,4-5-965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2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 9216,'-3'-14'7765,"3"14"-7701,21 16 3450,-15-12-4100,32 29 1393,-2 0 0,39 49-1,0 0-74,18 10-101,111 120 12,-150-143-495,-20-25-222,79 80 0,-101-112 150,-11-10-280,1 0-1,0-1 0,0 1 0,0 0 1,-1-1-1,2 1 0,3 2 0,-6-4 159,0 0 0,0 0-1,1 0 1,-1 0 0,0 0-1,0 0 1,1 0 0,-1 0-1,0 0 1,0 0 0,0 0-1,1 0 1,-1 0 0,0 0-1,0 0 1,0-1 0,1 1-1,-1 0 1,0 0 0,0 0-1,0 0 1,0 0 0,1 0-1,-1-1 1,0 1 0,0 0-1,0 0 1,0 0 0,0 0-1,0-1 1,0 1 0,1 0-1,-1-1 1,2-15-1958,-2-6-806,0-5-1958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2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 11008,'-3'-5'7407,"2"21"-5791,5-2-1429,-1-1-1,2 0 1,0 0 0,1 0-1,12 21 1,-2-3 32,-4-8-119,80 171 35,-89-185-477,1 0-1,0-1 1,7 10 0,-9-16-26,-1 0 0,0 0 1,1-1-1,-1 1 0,1 0 0,-1-1 0,1 0 0,0 1 1,-1-1-1,1 0 0,0 0 0,0 0 0,0 0 0,0 0 1,0 0-1,0-1 0,0 1 0,0 0 0,1-1 0,1 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3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2 330 8320,'-2'-2'14320,"10"0"-15750,39-15 2339,65-34 1,39-33-697,-131 72-186,157-103-2726,-172 111 1936,0 0 1,-1 0-1,1 0 0,-1 0 1,0 0-1,6-9 1,-5 3-1254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3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9984,'0'6'6355,"9"-6"-3716,19-10-2385,-17 6 465,27-11 268,19-5-243,-51 18-565,1 0-1,-1 1 1,1 0 0,-1 0-1,1 1 1,11 1 0,-16-1-103,-1 0 1,1 0-1,0 1 1,0-1-1,-1 1 1,1 0-1,0-1 1,-1 1-1,1 0 1,-1 0-1,1 0 1,-1 0-1,1 0 1,-1 0-1,0 1 1,2 2-1,0-1 31,-1 0 0,-1 0-1,1 0 1,0 1 0,-1-1 0,0 0 0,2 8-1,-1 1 6,-1 0 0,0 0 0,0 0 0,-2 14 0,-21 173 59,19-179-194,-1 28 1,3-43 5,1 1-1,0-1 1,1 1-1,0 0 1,0-1 0,0 1-1,0-1 1,1 1 0,4 7-1,-6-12 13,1 0-1,0 1 1,0-1-1,0 0 1,-1 0-1,1 0 1,0-1 0,1 1-1,-1 0 1,0 0-1,0 0 1,0-1-1,0 1 1,1-1-1,-1 1 1,0-1-1,0 1 1,1-1-1,-1 0 1,0 0-1,1 1 1,-1-1 0,0 0-1,1 0 1,-1 0-1,1-1 1,-1 1-1,0 0 1,0 0-1,1-1 1,-1 1-1,0-1 1,1 1-1,-1-1 1,2-1 0,6-2-370,-1-1 1,0-1 0,15-11-1,-16 12-421,5-4-2038,0 1 1,1 1 0,25-11 0,-15 9-1807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6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43 135 8704,'-3'-1'486,"0"0"0,0 0 0,0 0 0,0 1 0,-1-1 0,1 1-1,-18 0 8556,28 5-8294,3-2-500,1-1 1,0 0 0,0-1 0,1 0 0,-1 0 0,0-1-1,16-2 1,-18 1-118,18-1 184,0-2 0,0-1 1,34-10-1,77-33 599,-85 28-2390,101-24 0,-149 43 962,14-1-1774,-18 2 2077,0 0 0,0 0-1,-1 0 1,1 1 0,0-1-1,0 0 1,-1 1 0,1-1-1,0 0 1,-1 1 0,1-1-1,0 1 1,-1-1 0,1 1-1,-1-1 1,1 1 0,-1-1-1,1 1 1,-1 0 0,1-1-1,-1 1 1,0 0 0,1-1-1,-1 2 1,5 14-4497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7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0 178 11136,'5'8'4128,"0"-3"-3200,3-1 351,-3 0-63,4-4-384,10 0-96,5-4-224,10-5-64,14-2-256,8-7-192,11-3-32,0 0-608,-11-1-288,-3 1-1376,5-7-575,2-16-1889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34 133 8704,'-13'-30'5162,"10"24"-4571,0 0 1,0-1-1,0 1 1,1-1-1,0 1 0,1-1 1,0 0-1,-1-11 1,2 15-431,1-20 643,-1 22-781,0 1 0,0 0 1,0-1-1,0 1 1,1 0-1,-1 0 1,0-1-1,0 1 0,0 0 1,0-1-1,1 1 1,-1 0-1,0 0 0,0-1 1,0 1-1,1 0 1,-1 0-1,0 0 0,0-1 1,1 1-1,-1 0 1,1 0-1,-1 0 12,1 0-1,-1 0 1,1 0 0,0 0 0,-1 0-1,1 0 1,-1 1 0,1-1-1,-1 0 1,1 0 0,-1 1-1,0-1 1,1 0 0,-1 0 0,1 1-1,-1-1 1,0 1 0,1-1-1,0 1 1,11 13 495,0 1-1,19 31 1,-6-8-2,7 9-101,-3 2 0,-2 2-1,35 91 1,-14-16-193,90 262-2121,-127-352-1043,-2 0 0,8 71 1,-16-82-1247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49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9 8064,'-11'-8'8719,"8"16"-8549,0 1-1,1-1 0,0 1 0,0 0 1,1-1-1,0 1 0,1 0 0,0 0 1,1 10-1,-1 1 26,2 54 427,17 99 0,27 77 113,-21-148-593,4-2 0,46 106 0,101 188-89,-173-390-52,6 15 9,10 24-289,2-2 0,29 42 0,-47-79 118,0 1-1,1-1 0,-1 0 1,1 0-1,7 7 1,-10-11 85,0 1 0,0-1 0,0 1 0,0-1 0,0 1 0,0-1 0,0 0 1,0 1-1,0-1 0,0 0 0,0 0 0,0 1 0,0-1 0,0 0 0,0 0 1,0 0-1,0 0 0,0-1 0,0 1 0,0 0 0,0 0 0,0-1 0,-1 1 1,1 0-1,0-1 0,0 1 0,0-1 0,0 1 0,0-1 0,0 0 1,-1 1-1,1-1 0,0 0 0,-1 1 0,2-3 0,13-21-2564,-2-6-1562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8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7 11648,'-17'-6'8065,"25"5"-6662,16 4-488,-3 5-487,0 0 0,-1 2 0,28 17-1,0 0-79,12 7-80,-2 3-1,-2 2 1,-1 3 0,97 96 0,5 8-8,-114-110-1020,86 53 1,-112-79-1612,21 8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7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42 728 9856,'-12'17'2057,"6"-8"-272,0 0 1,-11 12 1764,17-21-3521,0 1 0,0-1 1,0 1-1,0 0 0,0-1 0,0 1 0,1-1 0,-1 1 1,0-1-1,0 1 0,1-1 0,-1 1 0,0-1 0,1 1 1,-1-1-1,1 1 0,-1-1 0,1 1 0,-1-1 0,1 0 1,-1 1-1,1-1 0,-1 0 0,1 0 0,-1 1 0,1-1 1,-1 0-1,1 0 0,-1 0 0,1 0 0,0 1 0,-1-1 1,1 0-1,-1 0 0,1 0 0,0 0 0,0-1 0,29-2 555,-22 1-377,107-23 1382,134-49 1,-78 22-929,367-101 309,-390 107-823,231-103 0,117-34-33,-244 97-2724,-247 84 2342,48-14-2064,-48 15 1640,1-1 0,-1 2 1,1-1-1,-1 1 0,1 0 1,-1 0-1,10 1 1,-5 3-3709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8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52 579 8320,'-1'-3'344,"0"0"1,0 1-1,0-1 0,0 1 1,-1-1-1,1 1 1,-1-1-1,0 1 0,1 0 1,-4-3-1,3 4 135,0 0 0,0 0-1,0 0 1,0 0 0,0 0-1,0 1 1,0-1 0,0 0 0,0 1-1,0 0 1,0-1 0,-1 1-1,-3 0 1,8 15 60,57 125 373,-42-98-618,2-1 1,1 0-1,3-2 0,29 41 1,86 93 316,-51-65-337,-72-89-227,189 224 610,-194-233-631,-5-3-11,1-1 0,0 0 0,0 0 1,1-1-1,10 7 0,-16-11-4,-1-1 0,1 0 0,0 1 0,-1-1 0,1 0 0,0 0 0,-1 0 0,1 1 1,0-1-1,0 0 0,-1 0 0,1 0 0,0 0 0,0 0 0,-1 0 0,1 0 0,0-1 0,0 1 0,-1 0 0,1 0 0,0 0 0,-1-1 0,1 1 0,0 0 0,-1-1 0,1 1 0,0-1 0,1-1 26,-1 1 1,0-1-1,1 0 1,-1 1-1,0-1 0,0 0 1,0 0-1,1-4 1,2-6 48,0-1 1,-1 0-1,-1 0 1,0 0-1,0 0 1,-2 0-1,0 0 1,-2-23 0,-2 8-65,-1 0 1,-2 1-1,-12-34 1,-13-21-115,-4 1 0,-4 3 1,-2 1-1,-60-80 0,36 61-12,-26-38-122,89 129 201,0 2-9,0-1 0,0 0 0,1 0 0,0 0 1,0 0-1,-3-7 0,5 10 27,0 0 1,0 0 0,0 0-1,0 0 1,0 0-1,0-1 1,0 1 0,0 0-1,0 0 1,0 0-1,1 0 1,-1 0 0,0 0-1,1 0 1,-1 0 0,1 0-1,-1 1 1,1-1-1,-1 0 1,1 0 0,0 0-1,-1 0 1,1 1-1,0-1 1,0 0 0,0 1-1,0-1 1,-1 1 0,1-1-1,0 1 1,0-1-1,0 1 1,0-1 0,2 1-1,23-10 4,51-10-1,-6 3 321,102-51 808,-74 26-725,470-172 48,-388 155-598,-106 37-1215,-72 21 1110,0 0 0,0 1 0,0-1 0,-1 1 0,1-1 0,0 1 0,0 0 0,0 0 0,5 1 0,-8-1 97,1 0 0,0 1 0,-1-1-1,1 0 1,0 0 0,-1 1 0,1-1-1,0 1 1,-1-1 0,1 0 0,-1 1-1,1-1 1,-1 1 0,1-1 0,-1 1-1,0 0 1,1-1 0,-1 1 0,1-1-1,-1 1 1,0 0 0,0-1 0,1 1 0,-1 0-1,0-1 1,0 1 0,0 0 0,0 0-1,0-1 1,0 1 0,0 0 0,0-1-1,0 1 1,0 0 0,0-1 0,0 1-1,0 0 1,-1 0 0,1-1 0,0 1-1,-1-1 1,1 2 0,-5 13-4503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9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16 8064,'-19'-16'12837,"19"16"-12752,5 46 891,0-15-699,24 293 671,-15 3-1176,-13-303-46,-1-15-33,0 0-1,0 0 1,-2 12-1,2-21 271,0 1-1,0-1 0,0 0 1,0 0-1,0 1 0,0-1 1,0 0-1,0 0 0,0 1 1,0-1-1,0 0 0,0 0 1,-1 1-1,1-1 0,0 0 1,0 0-1,0 0 0,0 1 1,0-1-1,-1 0 0,1 0 1,0 0-1,0 0 0,0 1 0,-1-1 1,1 0-1,0 0 0,0 0 1,0 0-1,-1 0 0,1 0 1,0 0-1,-1 1 0,-7-7-1171,-9-19-900,14 20 1567,-16-25-1922,0-3-1594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09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9344,'-4'5'11802,"106"61"-8749,60 40-1557,-37-6-826,79 54-385,-6-30-617,-66-43-3165,-126-77 3121,-1 0-315,0-1-1,-1 0 0,2 0 0,-1 0 0,0-1 0,0 0 1,1 0-1,0 0 0,-1-1 0,1 0 0,7 1 1,3-2-3885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3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10368,'-2'1'515,"1"-1"1,0 1 0,-9 6 3608,8-3-3608,1-4-425,1 0 0,0 0 0,0 1 0,0-1 0,0 0 0,0 0 0,0 1 0,0-1 0,0 0 0,0 0 0,0 1 0,0-1 0,0 0 0,0 0 0,0 1-1,0-1 1,0 0 0,1 0 0,-1 1 0,0-1 0,0 0 0,0 0 0,0 1 91,1-1-91,10 7 935,-5-5-799,1 0 0,0 0 0,0-1 1,1 0-1,-1 0 0,13 0 0,46-6 804,-6 0-564,117 5-195,-174 0-384,0 0-1,0 0 1,0 0-1,0 1 1,0-1-1,0 1 1,4 1 0,-5-1-154,-1 0 0,0-1 0,0 1 0,1 0 0,-1 0 0,0 0 0,0 0 0,0 0 0,0 0 0,0 0 1,0 0-1,-1 1 0,1-1 0,0 0 0,-1 0 0,1 1 0,0-1 0,-1 2 0,5 13-3451,0-4-832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3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11520,'48'-8'4288,"-24"8"-3329,13 0 289,-23 0-32,0 0-640,6 5-64,-1-2-320,0 2-64,0 0-64,-4 3-1024,-1 0-416,-1 2-1215,11-2-513,4 4-1152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5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18 8064,'-1'-18'13706,"-1"31"-13494,0-1 0,1 0 0,1 1 1,0-1-1,3 22 0,15 67 160,-9-58-300,12 51 144,57 155 0,-64-212-148,-2-6-15,-1-1-1,-2 1 1,-1 0-1,4 34 1,-12-60-242,1 0-1,-2 0 1,1 0 0,-1 0 0,1 1-1,-2-1 1,1 0 0,0 0-1,-1-1 1,-3 8 0,2-7-595,0 0 1,0 0-1,0-1 0,0 1 1,-7 5-1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5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10368,'17'-2'10715,"-16"3"-10496,10 8-7,-6-7-51,1 0 0,0-1-1,-1 0 1,1 0 0,0 0 0,0 0 0,0-1 0,0 0-1,0 0 1,-1-1 0,13-2 0,-3 1 21,230-31 1495,102-11-720,-273 38-880,1 4-1,123 12 1,-171-6-446,45 12 0,-40-5-2652,0 1-3950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6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93 10624,'-2'-2'5140,"2"2"-5052,6-7 1753,12-5-767,15-2-514,1 1-1,1 3 0,0 0 0,0 2 1,1 2-1,70-4 0,-90 9-359,0 1 1,0 1-1,0 0 0,-1 1 0,18 4 1,-28-5-121,-1 0 1,1 1 0,-1-1-1,0 1 1,1 0 0,-1 0-1,0 1 1,0-1-1,-1 1 1,1 0 0,0 0-1,-1 0 1,0 1 0,0-1-1,0 1 1,0-1 0,0 1-1,-1 0 1,1 0 0,-1 0-1,2 7 1,-1 1-3,0-1 0,-1 1 1,-1-1-1,1 1 0,-2 0 1,0 0-1,0-1 0,-1 1 0,-1 0 1,0-1-1,0 1 0,-1-1 1,-8 20-1,2-10-58,-1 1 0,-1-2 0,-1 1 0,-1-1 0,-29 34 0,24-34-19,8-10-44,2-1 1,-1 1-1,1 1 0,1 0 0,0 0 0,-8 16 0,15-26 39,-1 1-1,1-1 0,-1 0 0,1 1 1,-1-1-1,1 1 0,0-1 1,0 1-1,-1-1 0,1 1 1,0 0-1,1-1 0,-1 1 1,0-1-1,0 1 0,1-1 1,-1 1-1,1-1 0,-1 0 1,1 1-1,-1-1 0,1 1 0,0-1 1,0 0-1,0 0 0,0 1 1,0-1-1,0 0 0,0 0 1,0 0-1,0 0 0,0 0 1,1 0-1,-1 0 0,0-1 1,1 1-1,-1 0 0,3 0 1,4 1 4,-1 0 1,1 0 0,0-1 0,0 1 0,-1-2 0,11 1 0,3-2-112,0-1 0,33-6 0,40-15-4020,-15 2-4124,-44 13 3663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6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461 26 9472,'2'-4'1149,"1"-17"5797,-13 25-3868,3 3-2822,1 0 0,0 0 1,0 0-1,1 1 0,0 0 1,-6 11-1,-21 56 524,29-68-709,-67 190 638,-15 40-713,65-191-19,-2-1 0,-2 0 0,-30 41 0,37-61-154,-33 43-2158,49-67 2001,0 0-1,0 0 1,0 0-1,0 0 0,0 0 1,0 0-1,-1 0 1,1 0-1,0-1 0,-1 1 1,1-1-1,0 1 1,-1 0-1,1-1 0,0 0 1,-1 1-1,1-1 1,-1 0-1,1 0 0,-1 0 1,1 0-1,-3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8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11136,'0'-1'265,"0"0"1,1-1 0,-1 1-1,0 0 1,1 0 0,-1 0-1,1 0 1,-1 0 0,1 0-1,0 0 1,-1 0 0,1 0-1,0 0 1,0 1 0,-1-1-1,1 0 1,0 0 0,0 1-1,0-1 1,0 0 0,0 1 0,0-1-1,0 1 1,0-1 0,0 1-1,1 0 1,-1 0 0,2-1-1,4-1 272,1 1-1,-1 0 1,11 0-1,-6 0-286,-1 1 0,1 0 0,-1 1-1,1 0 1,-1 1 0,1 0 0,-1 1 0,0 0 0,0 1-1,0 0 1,0 1 0,13 8 0,3 6-53,-1 2 1,-1 0-1,30 34 0,-34-35-106,29 31 98,78 79 208,-91-89-226,42 61 0,31 85 223,-14 9 7,-53-98-988,57 200 0,-90-261-1498,-2-24-1189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17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9216,'11'2'6766,"-10"-1"-6505,15 12 2014,-9-7-1503,26 21 666,-11-10-895,0 1 0,37 42 0,-23-10-160,-2 1 1,42 86-1,-44-75-123,65 92-1,-41-91-153,-27-32-708,-28-30 345,0 0-1,-1 0 1,1 0-1,0 0 1,-1 1 0,0-1-1,1 0 1,-1 0-1,1 0 1,-1 1-1,0-1 1,0 0 0,0 0-1,0 0 1,0 1-1,0 1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7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8320,'-3'3'9035,"1"2"-8641,2-3-320,1 0-1,-1 0 1,0 0 0,1 0 0,0 0 0,-1-1 0,1 1-1,0 0 1,0 0 0,0 0 0,0-1 0,0 1 0,0 0-1,0-1 1,1 1 0,-1-1 0,1 0 0,-1 1 0,1-1 0,-1 0-1,1 0 1,0 0 0,0 0 0,-1 0 0,1 0 0,0 0-1,0-1 1,3 1 0,7 3-33,0-2 0,-1 0 0,20 1 0,-16-2 54,76 4 18,-7-1-1730,-62-3-803,1-2-4749,0-3 1793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7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3 131 8192,'0'-1'215,"1"0"1,-1 1-1,1-1 1,-1 0-1,0 0 1,0 0-1,1 0 1,-1 0-1,0 0 1,0 0-1,0 0 1,0 0-1,0 0 1,0 0-1,0 0 1,0 0-1,0 0 1,-1 0-1,1 0 1,0 0-1,-1-1 1,0 1-37,1 0-1,-1-1 1,1 1 0,0 0-1,-1 0 1,1 0 0,0-1 0,0 1-1,0 0 1,0-1 0,0 1-1,0 0 1,0 0 0,0-1-1,1 1 1,-1 0 0,1 0-1,-1 0 1,0-1 0,1 1 0,0 0-1,-1 0 1,1 0 0,0 0-1,0 0 1,1-1 0,1-2-69,1 0 1,-1 0-1,1 1 1,0 0-1,6-4 1,2-1 11,1 2 0,0-1 1,1 1-1,-1 1 0,1 1 0,0 0 1,0 0-1,0 2 0,1-1 0,-1 2 1,1 0-1,18 2 0,-27-1-25,0 1 0,1 1 0,-1-1-1,12 6 1,-16-6-31,1 0-1,-1 0 0,0 0 0,0 0 0,0 0 0,0 1 1,2 2-1,-3-3-35,-1-1 0,1 1 0,-1-1 0,0 1 1,1 0-1,-1-1 0,0 1 0,1 0 0,-1-1 0,0 1 1,0 0-1,1-1 0,-1 1 0,0 0 0,0-1 0,0 1 1,0 0-1,0-1 0,0 1 0,0 0 0,0 0 0,0-1 1,-1 1-1,1 1 0,-3 2 38,0 1 0,0-1 0,0 1 0,0-1 0,-1 0 1,0 0-1,0-1 0,0 1 0,0-1 0,0 0 0,-9 5 0,-11 9-32,2 5-46,0 0-1,2 1 0,0 1 1,-22 37-1,37-54 10,1 0-1,-1 1 1,2-1-1,-1 1 1,1 0-1,-2 9 1,4-15 7,1 1 0,-1-1 0,1 0-1,-1 0 1,1 0 0,0 0 0,0 1 0,0-1 0,0 0 0,0 0 0,1 0-1,-1 1 1,1-1 0,-1 0 0,1 0 0,0 0 0,0 0 0,0 0-1,0 0 1,0 0 0,0 0 0,1-1 0,-1 1 0,0 0 0,1-1-1,0 1 1,-1-1 0,3 2 0,3 1 90,0-1 0,1 1 0,-1-1 0,1-1 0,0 0 0,14 3 0,49 2 276,-58-7-376,54 1 46,-44-1-845,-1 0-1,0 1 0,29 6 0,5 6-5473,-41-8 3893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8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23 9856,'-5'-5'9759,"11"5"-9327,142-6 1230,-2-1-1153,58 2-1005,-188 8-802,-15-3 793,0 1-1,1 0 1,-1 0 0,0 0-1,0 0 1,1 0 0,4 6-2528,-4-4 2528,3 12-4076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10624,'-19'9'9631,"24"-9"-9431,27 0 812,34 5 0,-57-4-909,1 1-1,0 0 1,0 0 0,-1 1-1,1 1 1,-1-1 0,15 10 0,-22-12-72,0 0 1,-1 0-1,1 0 1,0 1-1,-1-1 1,1 1-1,-1-1 1,0 1-1,1 0 1,-1-1-1,0 1 1,0 0-1,0 0 1,0 0-1,-1 0 1,1 0-1,0 0 1,-1 0-1,1 0 1,-1 0-1,0 0 1,0 0-1,1 0 1,-2 0-1,1 0 1,0 0-1,0 1 1,-1-1-1,1 0 1,-1 0-1,1 0 1,-1 0-1,0 0 1,-1 2-1,-4 8 77,-1-1 0,0 0-1,0-1 1,-13 15 0,12-14-85,-11 9-17,14-15-89,1-1 0,-1 1 0,1 0 0,0 0 0,0 1 0,1-1 0,0 1 0,0 0 0,0-1 0,-2 8 0,5-11 49,0 1 1,0-1 0,0 1-1,0-1 1,0 1-1,0 0 1,1-1-1,0 0 1,-1 1-1,1-1 1,0 1-1,0-1 1,0 0-1,0 0 1,1 1 0,-1-1-1,1 0 1,2 2-1,4 5 44,0-1 1,16 13-1,-9-9-56,-4-3 93,-1 0 0,0 1 0,-1 0-1,0 1 1,11 18 0,-18-26 2,-1 0 1,1-1-1,-1 1 1,0 0-1,0 0 1,0 0-1,-1 0 1,1 0-1,-1 0 1,1 0-1,-1 0 0,0 1 1,-1 3-1,1-5-12,-1 1-1,0 0 0,0-1 1,0 1-1,0-1 0,-1 0 0,1 1 1,-1-1-1,1 0 0,-1 0 1,0 0-1,0 0 0,0 0 1,0 0-1,0-1 0,0 1 1,-5 2-1,-40 22-599,-71 28-1,42-21-2597,47-20 350,4 0-2292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0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403 4 8448,'-3'-4'11598,"-4"10"-8793,-9 19-2793,-27 64 411,7-13-403,-48 65-15,33-64 105,-66 92-2188,105-154 1393,-21 33-4800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0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8320,'0'1'11169,"5"2"-12040,12 8 1437,0 1-1,-1 1 1,0 0 0,23 26-1,50 68 54,-45-51-370,-24-32-119,87 103 140,-90-109-249,-3-4-104,-1 0 0,0 1 0,-2 1 0,11 17-1,-11-18-1440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2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44 7808,'-17'-8'11500,"10"8"-9929,7-1-1537,1 0-1,-1 0 0,0 0 1,1 0-1,0 0 1,-1 0-1,1 0 0,0 0 1,-1 0-1,1 0 0,0 0 1,0 1-1,0-1 1,0 0-1,0 0 0,0 1 1,0-1-1,0 1 0,0-1 1,0 1-1,0-1 0,1 0 1,29-9 219,-28 9-196,7-1 111,0 1 0,0-1 1,0 2-1,1-1 1,-1 2-1,18 1 0,-26-1-118,0-1-1,0 1 0,0-1 1,-1 1-1,1 0 0,0-1 1,0 1-1,-1 0 0,1 0 1,-1 0-1,3 2 0,-4-3-30,1 1-1,0 0 1,-1-1-1,1 1 1,-1 0-1,1 0 1,-1-1-1,0 1 1,1 0-1,-1 0 1,0 0-1,1 0 1,-1 0-1,0-1 1,0 1-1,0 0 0,0 0 1,0 0-1,0 0 1,0 0-1,0 0 1,0-1-1,0 1 1,0 0-1,-1 0 1,1 0-1,-1 1 1,-39 84 95,22-50-131,-20 59 0,36-91 2,1-1 0,0 1 1,0 0-1,1 0 0,-1 0 1,1 0-1,0 0 1,0 0-1,0 0 0,1 0 1,-1 0-1,1 0 0,0 0 1,2 4-1,-2-5 4,0-1 0,1 1 0,0-1 0,-1 1-1,1-1 1,0 1 0,0-1 0,0 0 0,1 0 0,-1 0-1,0 0 1,1-1 0,-1 1 0,1-1 0,0 1 0,0-1-1,-1 0 1,1 0 0,4 1 0,9 1-74,0-1-1,0-1 1,0 0 0,27-3-1,-5 1-1807,-22 2 103,12-1-3373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2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1 7168,'-4'8'8583,"-1"5"-4250,-9 41-4043,9-30 727,0-7-890,-30 100 141,-63 134-359,85-223-1214,1 2 1,-10 40-1,22-58-1579,18-8-5165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1 153 9984,'0'3'8634,"5"-9"-8309,-1-1 0,1 1 1,0 0-1,1 0 0,0 0 0,0 1 0,11-8 0,4-1-6,27-11-1,-14 7 332,-16 9-154,1 1 0,0 0 0,0 1 0,20-3 0,-38 9-479,-1 1 0,0 0 0,1 0 1,-1 0-1,1 0 0,-1 0 0,0-1 0,1 1 0,-1 0 1,1 0-1,-1 0 0,0 0 0,1 0 0,-1 0 0,1 0 1,-1 0-1,0 1 0,1-1 0,-1 0 0,1 0 0,-1 0 1,0 0-1,1 0 0,-1 1 0,0-1 0,1 0 0,-1 0 0,0 1 1,1-1-1,-1 0 0,0 1 0,0-1 0,1 0 0,-1 0 1,0 1-1,0-1 0,0 1 0,1-1 0,-1 1 0,0 1 14,0 0 0,0-1 0,0 1 0,0 0 0,0 0 0,-1 0 0,1 0-1,-1-1 1,0 4 0,-3 5 57,0-1 0,-8 13 0,-3-1-88,10-13-26,-1 0-1,1 0 0,1 1 0,-1-1 0,-2 11 1,6-16 23,1 0 1,-1 1 0,1-1 0,0 1 0,1 4-1,-1-1-31,0-6 22,0 0 1,0 1-1,1-1 1,-1 0-1,0 1 1,1-1-1,-1 0 1,1 0-1,-1 1 1,1-1-1,0 0 1,-1 0-1,1 0 1,0 0-1,0 0 1,0 0-1,0 0 1,0 0-1,2 2 1,26 12-65,-23-12 83,38 15 18,16 7-68,-53-21 86,0 0 1,0 0 0,-1 0 0,1 1-1,-1 0 1,6 6 0,-11-10-12,0 1 0,0-1 1,-1 0-1,1 0 0,0 0 1,0 0-1,-1 1 0,1-1 1,0 0-1,-1 1 0,1-1 1,-1 1-1,0-1 0,1 0 0,-1 1 1,0-1-1,0 1 0,0-1 1,0 1-1,0-1 0,-1 2 1,1 0 3,-1-1 1,0 1 0,0-1-1,-1 0 1,1 1 0,0-1 0,-1 0-1,1 0 1,-1 0 0,0 0 0,-2 2-1,-3 2-7,0-1-1,0 1 1,-1-1-1,0-1 1,-13 7 0,-1-3-2005,-1-1 1,-45 9-1,29-8-3457,19-4 388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9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0 11904,'0'1'153,"-4"-1"997,0 1 0,0 0-1,0 1 1,0-1 0,0 1-1,0 0 1,0 0 0,-5 4 1008,10-2-1460,4-2-625,0 0-1,0 0 1,0 0-1,0 0 1,0 0-1,0-1 1,0 0-1,1 0 1,-1-1-1,10 0 1,4 2 31,31 1 177,75-5 1,25 2-2163,-138 1 1024,-1 1 1,0 0-1,12 5 0,-11-4-1492,0 0 0,18 3 0,-2-6-2040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24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1419 8064,'5'-6'4219,"6"1"-3750,4-3 1095,-1 0 0,22-18 1,1-1-1283,155-115 522,42-30-66,-192 145-652,76-55 110,60-58 38,4-5-116,73-31-28,-117 82-89,-19 11-97,207-136-2837,-227 161-1616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0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32 7040,'0'-2'369,"-1"-1"0,0 1 1,0 0-1,0-1 0,0 1 1,-1 0-1,1 0 0,0 0 1,-1 0-1,0 0 0,-2-2 1,3 3-71,0 1 0,0-1 0,0 1 0,0-1 0,0 1 0,-1 0 0,1 0 0,0-1 1,0 1-1,0 0 0,-1 0 0,1 0 0,0 0 0,0 1 0,-1-1 0,1 0 0,0 0 0,-2 1 1,-7 0 2742,43 30-1029,39 48 0,-38-40-1351,45 55 174,-7-7-350,235 224 693,-228-242-1153,-11-11 124,-25-20-627,-14-13-4726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0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0 9600,'-2'0'8149,"-1"15"-7541,-25 139 1870,11-69-1916,-33 251 1080,-15 214-447,13 3-598,4 79-362,42-552-376,-2 53-1398,5-93 175,1-21-581,2 2-3530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0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6 10624,'-2'-5'5730,"2"5"-5624,-6 8 2542,-3 14-1021,2 7-440,-5 51 0,11-72-1027,-8 246 1350,9-236-1474,-7 181 87,4-143-96,-6 304-443,8-317-38,1 50-2261,1-84 1757,0 0 1,0 0 0,1 0 0,1 0 0,-1-1 0,1 1-1,8 14 1,-1-2-3357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1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6 212 10368,'-5'5'8074,"19"-6"-6314,11-7-957,-1 0 0,44-24 0,-62 30-732,96-56 658,34-15-406,-122 67-798,1 0 0,-1 1 0,1 0 1,0 2-1,1 0 0,-1 0 0,24 0 0,-35 3-18,0 0-1,0 0 1,0 1-1,0-1 0,0 1 1,0 0-1,0 0 0,7 3 1,4 4-3960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1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1 136 9856,'5'-2'1330,"1"0"0,0 0 1,0 1-1,0 0 0,0 0 1,11 0-1,11-2 355,3-5-692,32-14 0,-33 10-826,43-10 0,111-6-3561,-109 18-1377,0-2-3640,-31 3 4278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3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91 6528,'1'-2'210,"-1"1"-1,0 0 1,0-1 0,0 1 0,0-1-1,0 1 1,0 0 0,0-1 0,-1 1 0,1 0-1,0-1 1,-1 1 0,1 0 0,-1-1-1,1 1 1,-1 0 0,0 0 0,0 0-1,1 0 1,-1-1 0,0 1 0,0 0 0,0 0-1,0 1 1,0-1 0,-2-1 0,-1-3 424,0 1 1,1-1 0,-1 0-1,1-1 1,0 1 0,1 0-1,-3-7 1,3 2 1350,8 14-1122,10 17-239,-11-14-484,0 0 22,-1 0-1,0 0 1,0 0 0,6 17 0,-4-5-11,-1 0-1,0 1 1,2 33 0,-1 223 435,-25-2-426,17-250-177,-2 37-439,2 1-1,10 85 1,0-107-1073,-7-39 1277,-1 1 0,0-1 0,1 0 0,-1 1 0,0-1-1,1 0 1,-1 0 0,1 1 0,0-1 0,0 0 0,-1 0 0,1 0-1,0 0 1,0 0 0,0 0 0,0 0 0,0 0 0,0 0 0,0 0-1,0-1 1,0 1 0,3 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3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0 270 9472,'4'-1'997,"-1"0"0,0 0 0,1 0 0,-1-1 0,0 1 0,0-1 0,0 1 0,3-3 0,14-7 408,14 2-390,54-9-1,-69 15-728,278-52 2028,-86 12-1532,-118 22-513,83-15-445,197-16 0,-341 49-442,-17 1-259,0 1-1,0 0 1,0 1-1,0 0 1,20 5-1,-34-5 645,0 0 0,0 0 0,0 1 0,0-1 0,-1 0 0,1 1 0,0-1 0,0 1 0,-1-1 0,1 1 0,0-1 0,0 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3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4 180 10240,'-1'-1'341,"1"0"1,-1 0 0,1 0-1,0 0 1,-1 0-1,1 0 1,0 0 0,0 0-1,0 0 1,0 0-1,0 0 1,0 0 0,0 0-1,0 0 1,0 0 0,0 0-1,0 0 1,1 0-1,-1 0 1,0 0 0,2-2-1,-1-1-67,0 0-1,1 0 1,0 1 0,0-1-1,3-4 1,6-2-1,0 0 1,0 1-1,1 0 1,0 1-1,0 0 1,19-8-1,-11 6-43,1 1 0,-1 1 0,2 1 0,-1 0 0,1 2 0,0 1 0,24-2 0,-41 5-124,0 0 1,0 1-1,0 0 0,0 0 0,0 0 0,0 1 0,0-1 0,0 1 0,0 1 1,0-1-1,0 1 0,-1-1 0,1 1 0,-1 1 0,1-1 0,-1 1 0,0-1 1,1 1-1,5 7 0,-4-4 13,-1 2 0,-1-1-1,1 0 1,-1 1 0,0 0 0,3 11 0,-1-1 65,7 37 0,-10-38-154,-1 0 0,-1 0 0,0 0 0,-1 1 0,-1-1 0,0 0 0,-7 28 0,-5 11 18,-28 70 0,21-76-14,7-18-90,1 0 0,-14 62 1,25-91 45,1-1 1,-1 1 0,1 0 0,0 0-1,0 0 1,0 0 0,0 0 0,1 0-1,-1 0 1,1-1 0,0 1 0,0 0 0,0 0-1,0 0 1,0-1 0,3 5 0,-3-5 26,1-1 0,0 1 1,0 0-1,-1-1 0,1 1 1,0-1-1,0 0 1,0 1-1,1-1 0,-1 0 1,0 0-1,0-1 0,1 1 1,-1 0-1,0-1 1,1 1-1,-1-1 0,1 0 1,-1 0-1,3 0 1,6 0 25,-1-1 1,1-1 0,-1 1 0,0-2 0,11-3 0,52-22-533,-19 6-912,-7 5-3911,57-29 0,-70 28 630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5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47 7296,'0'-2'607,"0"-1"0,-1 1 0,1-1 1,-1 1-1,1 0 0,-1-1 0,0 1 1,0 0-1,0 0 0,0 0 0,-3-3 0,3 3-386,1 1-1,-1 0 0,0 0 0,0 0 1,0 0-1,0 0 0,-1 0 1,1 0-1,0 0 0,0 0 0,0 1 1,-1-1-1,1 0 0,0 1 0,-1-1 1,1 1-1,-1-1 0,-2 1 0,3 0-140,-1 1-1,0 0 0,1 0 0,-1 0 0,1 0 0,-1 0 0,1 0 0,-1 0 0,1 0 0,0 1 0,-1-1 0,1 0 0,0 1 1,0-1-1,0 1 0,-1 1 0,1-1-5,-6 11 121,0 1 0,1-1 1,0 1-1,-5 22 0,6-18-53,1 1 0,0 0 1,0 28-1,2-25-50,-4 171 669,6-117-455,5 349 782,14-122-672,-7-194-283,41 172 1,-32-202-124,4-1 1,3-2 0,51 97-1,7-16-197,-43-93-3306,-33-48 656,0-2-2325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39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1 182 13952,'9'0'5183,"10"0"-4031,5-9 672,-9 1-32,4-5-704,15-8-160,-7-4-480,1-1-128,6 0-192,9 6-160,8 4-64,12 3-928,4 8-384,3 10-1440,2-2-608,-1-3-2399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7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5 7552,'-38'0'12261,"50"0"-10341,404-5 906,-412 5-2980,-1 1-1,0-1 0,0 1 1,1-1-1,-1 1 0,0 0 1,0 0-1,0 0 1,0 1-1,0-1 0,2 3 1,18 13-9057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8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77 7296,'-2'-4'11396,"-1"3"-11763,-3-1 2183,16-4-1083,1 0-492,84-32 829,-82 33-873,0 1 1,1 1-1,-1 0 1,1 1-1,18-1 1,-30 3-139,0 0 0,1 1 0,-1-1 0,0 1 0,0-1 0,0 1 0,0 0 0,0-1 0,0 1 0,0 0 0,0 0 0,-1 1 0,1-1 1,0 0-1,0 1 0,-1-1 0,1 1 0,-1-1 0,1 1 0,-1-1 0,0 1 0,0 0 0,0 0 0,0 0 0,0 0 0,0 0 0,0 0 0,-1 0 0,1 0 0,0 3 0,1 4 45,0 1 0,-1 0 0,0 0 0,-1 1-1,-1 14 1,-5 27-70,-16 65 1,10-65-86,-4 61 1,15-103 25,1 0 0,0 1 0,0-1 0,1 0 0,3 13-1,-4-20 29,1 0 0,0 0 0,0 0 0,0 0 0,0-1 0,1 1-1,-1 0 1,1-1 0,-1 1 0,1-1 0,0 1 0,0-1 0,0 0 0,1 0-1,-1 1 1,0-2 0,1 1 0,-1 0 0,1 0 0,5 2 0,14 2 40,-1 0 1,1-1-1,34 2 1,29 7-2085,-72-11 982,17 5-2267,-12 2-2102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8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1 438 9600,'5'-21'10965,"-2"21"-10805,0 0 1,0 0 0,0-1-1,0 1 1,1-1-1,2-1 1,13-3 363,-2 1-232,2 0 151,31-12 0,9-10 272,96-60 0,-96 52-485,126-53 1,-148 71-196,174-64 94,-157 64-425,0 2 1,61-7-1,-103 19-501,0 1-1,0 0 0,15 2 0,-20 0-1173,-1 0 1,0 0-1,0 1 0,11 4 0,-8-2-1991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9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81 9856,'-3'-2'9573,"31"-12"-8654,0 1 0,1 1 0,0 2 0,0 1 0,44-8 0,-65 16-744,1 0-1,-1 0 1,0 1-1,0 0 0,16 2 1,-22-2-126,0 1 0,0-1-1,0 1 1,0-1 0,0 1 0,0 0 0,0 0 0,0 0 0,-1 0 0,1 0 0,0 0 0,-1 1 0,1-1-1,-1 1 1,1-1 0,-1 1 0,0-1 0,1 1 0,-1 0 0,0-1 0,0 1 0,0 0 0,-1 0 0,1 0-1,0 0 1,-1 0 0,1 2 0,3 25 145,-2 0 0,-2 53 0,-1-31-632,1-48 409,1 1 0,-1 0 1,1-1-1,0 1 0,0-1 0,1 1 0,-1-1 0,1 0 1,0 1-1,0-1 0,0 0 0,0 0 0,0 0 0,0 0 1,5 3-1,5 5 18,0 0 1,16 10-1,-19-15 8,17 12 12,125 99 169,-148-115-116,0 1 1,0 0-1,-1 0 1,1 0-1,-1 0 0,1 0 1,-1 0-1,0 0 1,-1 1-1,1-1 1,2 8-1,-3-9-33,-1 1-1,0-1 1,0 0 0,0 1-1,0-1 1,0 0 0,-1 0-1,1 1 1,-1-1-1,1 0 1,-1 0 0,0 0-1,0 1 1,0-1 0,0 0-1,0 0 1,0 0 0,0-1-1,-1 1 1,1 0-1,-1 0 1,-2 1 0,-20 18-123,-1 0 1,-1-2 0,-52 28-1,37-27-2158,0-3 0,-54 16 0,63-22-1082,7-2-2004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39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9856,'4'-19'3205,"-4"19"-3135,0 0-1,-1 0 1,1-1 0,0 1-1,1 0 1,-1 0 0,0-1-1,0 1 1,0 0 0,0 0-1,0-1 1,0 1 0,0 0-1,0 0 1,0 0 0,0-1-1,0 1 1,1 0 0,-1 0-1,0 0 1,0-1 0,0 1-1,0 0 1,1 0 0,-1 0-1,0 0 1,0-1 0,0 1-1,1 0 1,-1 0 0,0 0-1,0 0 1,1 0 0,-1 0-1,0 0 1,0 0 0,1 0-1,-1 0 1,0 0 0,0 0-1,0 0 1,1 0 0,-1 0-1,0 0 1,0 0 0,1 0-1,-1 0 1,0 0 0,0 0-1,1 0 1,-1 0 0,0 1-1,0-1 1,0 0-1,1 0 1,-1 0 0,0 0-1,0 0 1,0 1 0,0-1-1,1 0 1,-1 0 0,0 1-1,0 0 39,0 0-1,0 1 1,1-1-1,-1 0 1,0 1-1,1-1 1,-1 0-1,1 0 1,-1 0-1,1 1 1,-1-1-1,1 0 1,0 0-1,0 0 1,1 2-1,10 15 493,31 66 243,28 42 384,-25-32-147,41 121 0,-68-151-765,-3 1 0,11 91 1,-26-152-308,25 308 440,-25-215-334,-4 0 0,-27 165 0,10-146-1064,-5-1 1,-43 117 0,-10-18-5915,58-165 2123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0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642 12 10496,'-14'-12'7211,"14"13"-7089,-1-1 0,1 0 0,-1 0 0,1 0 0,-1 0 0,1 0 0,-1 0 0,1 1 0,-1-1 0,1 0 0,0 0 0,-1 1 0,1-1 0,-1 0 0,1 1 0,-1-1 0,1 0 0,0 1 0,-1-1 0,1 1 0,0-1 0,0 0 0,-1 1 0,1-1 0,0 1 0,0-1 0,0 1 0,-1-1 0,1 1 0,0-1 0,0 1 0,0-1 0,0 2 0,-20 66 833,-34 134 549,-3-4-1275,33-123-247,-4-1 1,-52 101-1,44-108-25,-35 73-335,-12 56-814,44-103 325,-12 37-976,20-49-664,-2-1-3665,23-59 2428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0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 10240,'-5'-21'8127,"17"31"-5455,9 8-2033,-4-4-174,0 1-1,23 26 0,-3 9-2,46 82-1,24 72-395,-98-184-63,44 90-103,32 62-1178,-20-63-2928,-60-103 3357,0 1-1,0-1 0,0 0 0,0-1 1,13 11-1,1-2-3219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1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5 9088,'-2'0'508,"0"0"0,0 1 0,0-1 0,0 0 0,1 1 0,-1-1 0,-16 9 6805,19-9-7257,4 4 867,11 1-644,19-1-177,1-2-1,64-4 0,-38-6-2040,-42 4-1192,21-7-1,-22 5-969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2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80 7296,'-3'-18'4802,"3"17"-4560,0 0 0,-1 0 1,1 0-1,0-1 1,0 1-1,-1 0 1,1 0-1,0-1 0,0 1 1,1 0-1,-1 0 1,0-1-1,0 1 0,1 0 1,-1 0-1,0 0 1,1-1-1,0 0 0,1-1-83,0-1 125,0 1-1,0-1 1,1 0 0,0 1 0,0-1 0,4-3 0,-6 6-214,0 0 0,0 1 0,0-1 0,0 1 1,0-1-1,1 1 0,-1 0 0,0-1 0,0 1 0,0 0 1,0 0-1,0-1 0,1 1 0,-1 0 0,0 0 1,0 1-1,0-1 0,1 0 0,-1 0 0,0 0 0,0 1 1,0-1-1,0 1 0,0-1 0,0 1 0,0-1 0,0 1 1,0-1-1,1 2 0,1 0 64,-1 0-1,0 0 1,0 1 0,0-1 0,0 0-1,-1 1 1,1-1 0,-1 1-1,1 0 1,-1-1 0,0 1 0,0 0-1,0 0 1,0 5 0,1 2 118,0 0 0,-1 20 1,-3 27-120,-13 68 1,8-79-225,4-22 142,-1-3-103,2 1-1,0 26 0,2-43 46,0 0 1,0 0 0,1 0-1,0 1 1,0-1-1,0 0 1,1 0 0,0 0-1,0 0 1,0-1 0,0 1-1,1 0 1,0-1-1,4 6 1,-4-7 31,0-1 0,-1 0 0,1 1 0,0-2 0,1 1 0,-1 0 0,0 0 0,7 1 0,32 8-199,-24-6-629,-5-4-1654,0 1 0,0-2 0,0 0 0,21-2 0,-26 1 817,12 1-2125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5 9472,'0'-5'8767,"-7"16"-5412,-53 156-1359,55-152-1944,-46 123 142,25-72-121,11-31-34,-26 78-121,-53 241-1161,56-209-5162,32-123 1803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1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43 146 8832,'-9'-1'3642,"0"0"1,-16 0 1354,26-1-4886,-1 0 1,0 0-1,1 1 1,0-1-1,-1 0 1,1 0-1,0 0 1,0 1-1,0-1 1,0 0-1,0 1 0,0-1 1,0 1-1,1-1 1,-1 1-1,3-2 1,27-20 420,-26 20-415,17-11 47,0 1 0,1 1 0,38-14-1,-47 21-138,-1 1 0,1 0 0,1 1-1,-1 0 1,0 2 0,1-1 0,27 2-1,-31 2 54,0 0-1,0 1 1,0 0-1,0 1 1,-1 0 0,1 0-1,-1 1 1,0 1-1,0 0 1,-1 0-1,1 1 1,9 10-1,-5-5 198,-1 2 0,0 0 0,-1 0 0,-1 1 0,0 1 0,14 27 1,-21-32-151,0 0 0,0 0 0,-1 0 0,-1 0 0,0 0 0,0 0 0,-1 1 0,0-1 1,-1 1-1,-2 15 0,-3 12 59,-15 61-1,-3-23-170,-2 11 6,25-86-34,0 0-1,-1-1 0,1 1 0,0 0 0,0 0 0,0 0 0,0 0 0,1-1 0,-1 1 0,0 0 0,1 0 1,-1 0-1,1-1 0,-1 1 0,1 0 0,0-1 0,0 1 0,0 0 0,0-1 0,0 1 0,0-1 0,0 0 1,1 1-1,-1-1 0,0 0 0,1 0 0,-1 0 0,1 0 0,-1 0 0,3 1 0,5 2-95,-1-1 0,1 0-1,0 0 1,16 2 0,-18-3 99,100 18-2,50 11-31,-119-21 38,0 2 0,39 17 0,-43-15 31,8 4-75,72 42 0,-104-54 130,1 1 1,-2 1-1,1-1 1,-1 2-1,0-1 0,0 1 1,-1 1-1,0-1 1,-1 1-1,0 1 0,8 18 1,-12-22 9,0 0 1,-1 0-1,0 0 1,0 0-1,-1 1 1,0-1 0,0 0-1,-1 1 1,0-1-1,0 1 1,-1-1-1,-2 11 1,1-8-22,-1-1 1,-1 1 0,0-1 0,0 0 0,0 0-1,-1 0 1,-1-1 0,-8 12 0,1-5-47,0-2 1,-1 0 0,0 0 0,-1-1 0,0-1-1,-1 0 1,0-1 0,0-1 0,-27 10-1,-2-3-448,-68 16 1,-51 0-737,92-19 445,61-11 506,-39 6-760,47-8 682,-1 0-1,1 0 1,0 0-1,-1 0 1,1-1 0,0 1-1,0-1 1,0 0-1,-1 0 1,1 0 0,0 0-1,-3-3 1,4 3 39,1 1 0,0-1 0,0 0 0,0 0 0,0 0 1,0 0-1,1 0 0,-1-1 0,0 1 0,0 0 0,1 0 0,-1 0 0,0-1 0,1 1 1,0 0-1,-1-1 0,1 1 0,0 0 0,-1-1 0,1-1 0,-1-17-4928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3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4 8192,'-4'-3'7679,"-4"2"-4619,-13 1-2371,16 0 570,0 1-1098,0-1 0,0 1 0,0-1 0,0 1 0,0 1 0,0-1 0,0 1 0,0 0 0,0 0 0,1 0 0,-7 4 0,4-1-308,0 0 0,1 1 1,0-1-1,0 1 0,0 0 1,-6 10-1,0 3-565,1 1 0,0 0 0,1 0 0,-7 23-1,8-17-473,-5 28-1,14-54 1186,0 1-154,-1 0 0,1 0 0,-1 0 0,1 0-1,0 1 1,0-1 0,0 0 0,-1 0 0,1 0 0,0 0 0,1 1 0,-1-1 0,0 0 0,0 0 0,0 0 0,1 0 0,-1 0 0,1 1 0,-1-1 0,1 0 0,-1 0 0,1 0 0,-1 0 0,2 1 0,4 7-3466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4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67 9344,'-5'0'12223,"6"-10"-11124,1 6-1012,-1 1 1,1 0-1,0-1 0,1 1 1,-1 0-1,1 0 1,-1 0-1,1 1 0,0-1 1,0 1-1,0-1 0,0 1 1,0 0-1,1 0 1,-1 0-1,1 1 0,-1-1 1,1 1-1,7-2 0,-4 1 55,-1 1-1,1 0 0,0 0 0,0 1 1,0 0-1,0 0 0,-1 0 0,1 1 1,0 0-1,11 4 0,-16-5-103,-1 0-1,0 1 0,0-1 1,0 1-1,0-1 1,0 1-1,0-1 0,0 1 1,0 0-1,0-1 1,0 1-1,0 0 1,0 0-1,0 0 0,0 0 1,-1 0-1,1 0 1,0 0-1,-1 0 0,1 0 1,-1 0-1,1 0 1,-1 1-1,1-1 0,-1 0 1,0 0-1,0 0 1,0 1-1,1-1 0,-1 0 1,0 0-1,-1 0 1,1 1-1,0-1 1,0 0-1,0 0 0,-1 0 1,1 1-1,-1 0 1,-2 6-26,0-1 1,-1 0 0,0 0-1,-8 11 1,6-9 70,-14 22-414,20-30 281,0-1-1,-1 1 0,1 0 1,0 0-1,0 0 1,0 0-1,0-1 1,0 1-1,-1 0 1,1 0-1,1 0 0,-1 0 1,0 0-1,0-1 1,0 1-1,0 0 1,1 0-1,-1 0 0,0 0 1,1-1-1,-1 1 1,1 0-1,-1-1 1,0 1-1,2 1 1,16 17-215,-12-13 191,5 7 60,1 1 0,-2 1 0,0 0 0,0 0 0,-1 1 0,12 34 0,-12-26 183,-2 1 0,-1 0 0,-1 0 0,3 33 0,-8-53-99,1 0 0,-1 0 0,0 0 0,-1 0 0,1 0 1,-1 0-1,0 0 0,0 0 0,0-1 0,-1 1 1,0 0-1,0 0 0,0-1 0,0 0 0,-1 1 1,-6 7-1,4-7-174,0-1 1,0 1 0,0-1-1,-1 0 1,1-1-1,-1 1 1,0-1-1,0 0 1,-1 0-1,1-1 1,-14 3 0,-49 10-4101,24-8-1437,30-6 2387,5-1-1012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4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10624,'-17'11'6015,"23"-8"-4297,7 1-76,-1-4-1372,1 0 1,-1 1-1,0 0 0,1 1 0,-1 0 0,0 1 0,0 0 0,0 1 0,0 1 0,-1 0 0,0 0 0,0 1 1,12 8-1,-13-6-569,-2-1-593,0-1 0,0-1 0,0 1 1,0-1-1,1 0 0,0-1 0,0 0 0,15 4 1,8-3-2704,-3-1-490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4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9 10880,'-14'-8'10015</inkml:trace>
  <inkml:trace contextRef="#ctx0" brushRef="#br0" timeOffset="1">1 9 21919,'5'215'3270,"-5"-1"-3116,10-16-463,9-79-845,-5-43-183,-8-38 404,1 5-2560,4 80 0,-11-84-891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7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77 7552,'-1'-6'11044,"17"7"-9827,-4-1-699,-1 0 0,1-1 1,0-1-1,19-4 1,78-14 313,92-10-336,-159 28-213,-32 3-1373,-1-1 1,0 0-1,17-3 1,-8-6-4217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7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10880,'-4'0'10613,"-5"9"-8796,-7 12-2477,3-1 729,2 0 1,-12 31-1,22-49-75,1-1 1,0 1-1,0-1 0,-1 1 0,1-1 1,0 1-1,1 0 0,-1-1 1,0 1-1,0-1 0,1 1 1,-1-1-1,1 1 0,-1-1 1,1 1-1,0-1 0,0 1 0,-1-1 1,1 0-1,0 1 0,0-1 1,0 0-1,0 0 0,1 0 1,-1 0-1,0 0 0,0 0 0,1 0 1,1 1-1,6 4-4,0-1 1,1-1-1,11 5 0,-17-7 17,9 4-9,0 0 0,0 1 0,-1 1-1,0 0 1,0 0 0,0 1 0,-1 1 0,-1 0-1,0 0 1,0 1 0,13 19 0,-13-16-8,1 2 264,15 24 0,-24-36-91,0-1 0,-1 1 0,1 0 0,-1-1 0,0 1-1,1 0 1,-2 0 0,1 0 0,0 0 0,-1 0 0,0-1 0,0 1-1,0 7 1,-1-9-95,1 0 0,-1-1 0,0 1 0,0 0 0,1-1 0,-1 1 0,0-1 0,0 1 0,-1-1 0,1 1 0,0-1 0,0 0 0,-1 1 0,1-1 0,-1 0 0,1 0 0,-3 1 0,-2 1-86,0 0 0,0-1 1,-9 3-1,6-2 44,-30 10-376,4 0-1936,-39 7-1,72-20 2149,1 1-195,-1 0 0,0-1 0,0 0-1,0 1 1,0-1 0,0 0 0,0 0 0,0 0 0,1 0-1,-1-1 1,0 1 0,0 0 0,0-1 0,-3-1-1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8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11 8960,'-22'6'9312,"31"-1"-8123,1-2-868,1-2 1,-1 1 0,1-1-1,0-1 1,20-1-1,-2 0 43,233-15 745,-159 7-1450,-99 9 154,36-1-1443,-37 1 1069,0 0-1,1 0 1,-1 1 0,0 0 0,0 0 0,0 0-1,0 0 1,0 0 0,6 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8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1 344 9216,'6'3'8234,"6"-4"-7708,0 0 0,0 0 0,0-2 1,-1 1-1,17-7 0,55-24 397,-1-8-133,52-20 52,216-43 55,-320 96-829,173-43-30,-87 25-2198,-114 25 1960,18-3-1538,-8 6-3556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49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20 160 9728,'-10'-1'15485,"5"7"-16843,5-5 1383,-1 0 4,1 0 0,-1 0 1,1 0-1,-1 0 1,1-1-1,-1 1 1,1 0-1,0 0 1,0 0-1,-1 0 1,1 0-1,0 0 1,0 0-1,0 0 1,0 0-1,0 0 0,1 3 465,9-13 279,-5 4-748,-1 0-1,1 1 0,0-1 1,1 1-1,-1 0 1,1 0-1,0 1 1,11-6-1,-10 6 18,9-6-17,223-104 408,-234 111-408,0 0 1,0 1-1,0 0 0,0 0 0,0 0 0,0 1 1,0 0-1,0 0 0,0 0 0,6 1 0,-9-1 0,0 1-1,0-1 0,0 1 0,0 0 1,0-1-1,0 1 0,0 0 1,0 0-1,-1 0 0,1 0 0,0 0 1,-1 1-1,1-1 0,-1 0 1,1 1-1,-1-1 0,0 1 0,0 0 1,0-1-1,0 1 0,0 0 1,0 0-1,0 0 0,0 0 0,-1-1 1,1 1-1,0 0 0,-1 2 1,0-1-8,0 0 1,0 0 0,0-1 0,-1 1 0,1 0 0,-1-1 0,0 1 0,0 0 0,0-1 0,0 1 0,0-1 0,0 1 0,-1-1 0,1 0 0,-1 0 0,0 1 0,1-1 0,-1 0 0,0 0 0,-3 1 0,-4 5-43,-1 0 1,-21 12-1,15-11 22,-24 8 0,-3 3 4,37-17-16,-5 4-119,11-7 130,1 1 0,-1-1 0,0 1 0,1-1 0,-1 1 0,0-1 1,1 0-1,-1 1 0,1-1 0,-1 0 0,1 1 0,-1-1 0,1 0 0,-1 1 0,1-1 1,-1 0-1,1 0 0,-1 0 0,1 1 0,-1-1 0,1 0 0,-1 0 0,1 0 0,-1 0 0,2 0 1,9 2 12,0 0 0,1-1 0,12 0 0,10 1-56,-11 1-29,-1 1-1,27 7 1,-40-8 59,0 0-1,0 0 1,0 1-1,0 1 1,-1 0 0,0 0-1,13 10 1,-18-12 30,0-1-1,0 1 1,0 0 0,-1 0-1,1 1 1,-1-1 0,0 0-1,1 1 1,-2 0 0,1-1-1,0 1 1,-1 0 0,0 0-1,1 0 1,-2 0 0,2 5-1,-2-3 53,0-1 0,0 1 0,-1 0 0,0 0 0,0 0 0,0-1 0,0 1 0,-1 0-1,0-1 1,-4 7 0,-1 1 45,-1 0 0,0 0 0,-1-1-1,0 0 1,-1-1 0,-1 0 0,-20 17 0,6-11-150,-1-1 0,0 0 0,-1-3 0,-1 0 0,-56 18 0,9-13-1747,13-5-4975,47-8 965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2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1044 8320,'-8'15'7555,"6"-24"-4849,2 6-3079,0 1 501,0-1 1,1 1-1,-1-1 0,0 1 1,1-1-1,0 1 0,0-1 1,0 1-1,0 0 1,1-3-1,4-6 257,10-29 495,-10 26-715,10-19 212,1 0 0,31-44 0,44-38-17,-23 32-283,-12 9-81,87-102-936,9 27-1301,-61 62-563,35-39-1729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2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 8064,'-5'2'19420,"1"6"-21523,-1 4 2170,0 1 0,2-1 0,-1 1 0,2 0 0,0 0 0,-1 14 0,-1 5 29,-7 47 99,-45 278 522,46-302-651,-32 144 151,23-123-297,18-54-905,1-16-1202,0-17-1047,1 6 1969,-1 1 0,1-1 0,0 1 0,0-1 0,0 1 0,0 0 0,1-1 0,0 1 0,3-6 0,9-11-3540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2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1 994 7168,'0'0'7728,"-1"-1"-7440,1 0 0,0 0 0,0-1 0,0 1 0,0 0-1,0 0 1,1 0 0,-1 0 0,0 0 0,0 0 0,1-1 0,3-5 68,0 1 0,0 0-1,1 1 1,7-9-1,19-21 379,56-88 242,-67 93-856,91-121 246,77-57-1502,-73 68-1247,40-46-3591,-90 118 1654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3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5 186 10624,'-4'-10'9184,"4"9"-8785,7-9 1675,17-3-1812,121-37 2538,237-44-1306,-336 88-1778,-13 4-3288,-32 2 3208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4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14 107 11008,'-14'17'9583,"25"-22"-8018,0 0-1146,7-1 19,1 1-1,-1 1 0,1 0 1,26-1-1,-38 5-365,126-9 784,126-11 140,-182 11-787,48-9-2507,-122 18 1873,1-1 1,-1 1-1,0-1 1,0 0-1,0 1 0,1-2 1,-1 1-1,0 0 1,-1-1-1,1 1 1,0-1-1,0 0 1,-1 0-1,4-2 1,7-9-4781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5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6784,'-24'12'13567,"35"-6"-11668,-9-4-1704,1 0-1,0-1 1,0 0 0,1 1-1,-1-1 1,0 0 0,7 1-1,25 1 997,71-2-1,-57-2-568,-18 1-301,280 13 579,-200-7-253,-76-6-2340,2 2-3634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5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9344,'0'-61'13573,"9"177"-11910,-4-58-1412,11 148 320,58 408-742,-73-609 82,4 40-896,-5-43 651,0 1 1,0-1 0,0 1-1,0-1 1,0 1 0,-1-1-1,1 1 1,-1-1 0,0 1-1,0-1 1,0 0 0,0 1-1,0-1 1,-2 3 0,1-2-785,0 1-507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6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0 428 11008,'5'-18'7775,"0"11"-6052,-4 6-1649,1 1 1,-1-1-1,1 1 0,-1 0 1,1 0-1,-1-1 0,1 1 0,-1 0 1,1 0-1,-1 1 0,2-1 1,15 0 494,52-8 802,-11-1-358,62-19 1,-61 9-423,64-30 0,-41 14-200,-77 32-368,324-127 780,-256 106-726,1 3-1,89-14 1,163-1 89,-184 33-4508,-172 11-7284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7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1 203 9984,'3'-20'4743,"2"6"-3412,-4 12-1076,-1 1-1,1-1 1,0 0-1,0 1 1,0-1 0,0 1-1,0 0 1,0-1-1,1 1 1,-1 0-1,2-2 1,1-1 290,95-73 1986,-92 72-2358,5-3 111,1-1 0,0 2 0,1 0 0,-1 0 0,1 2 0,21-7-1,-25 10-38,0-1-1,1 2 1,-1-1-1,1 1 1,0 1-1,-1 0 1,1 1-1,-1 0 0,21 4 1,-27-4-121,0 0 0,0 1 1,0-1-1,7 5 0,-9-5-88,-1 0 0,0 0-1,1 0 1,-1 0 0,0 0 0,0 0-1,0 0 1,0 1 0,0-1-1,0 1 1,0-1 0,0 1-1,-1-1 1,1 1 0,0-1-1,-1 1 1,1 2 0,0 4 16,0 1 1,-1 0-1,0-1 1,-1 1-1,0 0 0,-2 12 1,-15 51-4,4-29 39,9-28-130,0-1 0,1 1-1,0 0 1,2 0 0,-2 24-1,4-36 26,0 0 0,0 1 0,1-1 0,-1 0 0,1 0 0,0 0 0,0 1 0,0-1 0,0 0 0,1 0 0,-1 0 0,1-1 0,4 6 0,-3-4 13,2 0 0,-1 0 0,0 0 0,1 0 0,-1-1 0,1 0 0,6 4 0,6 0 5,1 0 0,-1 0 0,30 5 1,-45-11-9,38 9 9,-1 2-1,-1 2 0,37 18 1,-67-28 89,-1 1 0,1-1 0,-1 1 0,1 0-1,-2 1 1,1 0 0,0 0 0,-1 0 0,0 1 0,-1 0 0,0 0 0,0 1 0,0-1 0,-1 1 0,0 0 0,0 0 0,-1 0 0,0 1-1,3 15 1,-5-21-71,-1 1 0,0 1 0,1-1 0,-2 0 0,1 0 1,0 0-1,-1 0 0,1 0 0,-1-1 0,0 1 0,-1 0 0,1 0 0,-3 4 0,-1 2 7,-1-1 0,0 0 0,-10 13 1,5-11-66,0 0 0,0 0 0,-1-1 0,0 0 0,-26 15 0,-73 30-1167,46-24-146,54-25 986,-66 30-3078,66-32 1577,0-1-1,-21 4 0,7-3-3551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9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10 8704,'-4'-10'10251,"-4"31"-5521,6-16-5866,-37 124 2500,-9 26-675,-35 78-486,-3 35-566,70-214-179,-17 50-2484,31-98 2187,-1 0 0,0-1 1,0 1-1,0-1 0,-1 1 0,-6 6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5:59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11008,'3'1'10002,"4"6"-7947,6 7-2411,90 115 2521,-16-43-1180,-43-45-685,-4-2-57,51 67 0,110 195-95,-183-273-152,-13-20-221,-1 1 0,1-1 1,5 16-1,-6-8-3202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0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9856,'6'8'8245,"-5"-8"-8005,47 0 1767,1 2 0,51 9 0,-63-2-1801,20 3 87,-52-12-728,0 1 1,1-1 0,-1 0 0,0 0 0,0 0 0,1-1 0,-1 0 0,6-1 0,-10 1 64,1 0 0,-1 1 1,0-1-1,1 0 0,-1 0 0,0 0 0,0 0 0,1 0 0,-1 0 1,0 0-1,1-2 0,2-1-802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2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22 12544,'-1'-4'1163,"1"2"-752,0 1 1,-1-1-1,1 1 1,-1 0 0,1-1-1,-1 1 1,0 0-1,0 0 1,1-1 0,-3-1 991,19 8 906,-3 2-1963,1 0-1,-1 1 1,0 1-1,-1 0 1,12 11-1,53 57 75,-60-58-198,130 128 747,-109-114-883,2 0 0,45 27 0,306 164-540,-380-218 79,-8-4 104,0 0 0,0 0 0,0-1 0,0 1 0,0-1 0,1 0 0,-1 0 0,0 0 0,1 0 0,-1-1 0,0 1 0,6-1 0,1-4-2289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0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9 12160,'-11'-8'9400,"10"8"-9253,-19 18 1084,14-12-1380,-13 13 178,0 1 0,-17 25 0,19-23 1,13-17-85,1 0 0,0 0 0,0 0 0,0 1 0,-3 8 0,6-13 43,-1 0-1,0 1 1,1-1-1,0 0 1,-1 0-1,1 1 1,0-1-1,0 0 0,-1 1 1,1-1-1,0 0 1,0 1-1,1-1 1,-1 1-1,0-1 1,0 0-1,1 0 1,-1 1-1,0-1 1,1 0-1,0 0 1,-1 1-1,1-1 1,0 0-1,-1 0 0,1 0 1,0 0-1,0 0 1,0 0-1,0 0 1,2 1-1,4 1 17,0 0 0,0-1 0,1 0 0,-1-1 0,15 2 0,6 1 47,-13-2 21,0 1 1,-1 1-1,1 0 1,-1 0-1,0 2 1,0 0-1,0 0 1,-1 2-1,0-1 0,0 2 1,11 9-1,-10-4 331,-2 0-1,1 0 0,-2 1 1,0 0-1,-1 1 0,-1 1 1,0 0-1,10 27 1,-17-39-365,-1-1 0,1 1 1,-1-1-1,0 1 0,-1 0 1,1-1-1,-1 1 0,0 0 1,0 0-1,0-1 1,-1 1-1,0 0 0,0-1 1,0 1-1,0-1 0,-1 1 1,1-1-1,-1 0 0,0 1 1,-1-1-1,1 0 1,-1 0-1,0 0 0,0-1 1,0 1-1,-5 4 0,-3 1-258,1-1 0,-1 0 0,0-1 0,-1 0 0,0-1-1,0 0 1,-25 8 0,24-9-225,-3 0-963,-32 8 0,44-13 997,1 1 0,-1-1 0,0 1 1,0-1-1,0 0 0,0-1 0,1 1 0,-1-1 0,0 1 1,0-1-1,1 0 0,-1 0 0,1-1 0,-5-1 1,-3-9-2460,1-1-1316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1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35 10880,'-17'-5'10490,"22"5"-10130,0 1 1,0 0-1,0 0 1,0 0-1,5 3 0,-3-2-140,0 0-1,0 0 1,8 1-1,12-2 178,1-2 0,45-6 1,-23 2-310,126-16-248,-139 14-787,-29 5 199,0 1 0,0-1-1,1 1 1,-1 1 0,0-1-1,1 1 1,8 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1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6 536 10368,'-6'-12'8636,"7"11"-8276,-2-1-42,1-1 0,0 1 0,1 0 0,-1 0 1,0 0-1,1 0 0,0-4 0,3-2-111,1 1 0,0 0 0,0 0 0,1 0 1,0 0-1,0 1 0,0 0 0,1 0 0,0 1 0,14-9 1,9-4 363,46-18 0,-41 20-280,144-79 733,63-5-736,-15 19-304,-157 55-118,-32 11-1394,63-15 0,-95 28 793,1 1-1,-1 0 1,1 1-1,9 0 1,-13 0 97,-1 0 0,1 1 0,-1-1 0,1 1 0,-1-1 1,1 1-1,-1 0 0,4 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2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10368,'1'-8'11982,"14"-10"-9363,20-17-2682,-24 26 184,0 0-1,1 1 1,0 1 0,1 0 0,-1 1-1,1 0 1,1 0 0,-1 2 0,1 0-1,0 0 1,0 2 0,0-1 0,28 0 0,-38 3-62,0 0 1,0 1-1,0-1 1,-1 1-1,1-1 1,0 1 0,0 0-1,-1 1 1,5 1-1,-7-2-30,0-1 0,1 1-1,-1 0 1,0 0 0,1 0-1,-1 0 1,0 1 0,0-1-1,0 0 1,0 0 0,0 1-1,0-1 1,-1 0-1,1 1 1,0-1 0,-1 1-1,1-1 1,-1 1 0,1 0-1,-1-1 1,0 1 0,1-1-1,-1 1 1,0 2-1,0 0 3,-1-1-1,1 1 0,-1 0 1,0 0-1,0-1 0,0 1 0,0-1 1,-1 1-1,1-1 0,-1 1 1,-2 2-1,-3 5-32,-18 18 1,18-22-32,1 1 1,0-1-1,0 1 0,-7 14 1,12-20 4,-1 1 0,1 0-1,0-1 1,0 1 0,1 0 0,-2 5 0,2-7 6,0 1 0,1 0 1,-1 0-1,0 0 0,1-1 0,-1 1 1,1 0-1,0-1 0,0 1 0,-1 0 0,1-1 1,2 3-1,2 2 7,1 1 0,-1-1 0,1 0-1,1 0 1,-1 0 0,1-1 0,8 5 0,-7-5 32,0 0 1,-1 1-1,0 0 0,0 0 0,-1 1 1,11 12-1,-15-15 0,1-1 0,-1 1 0,0 1 0,0-1 0,0 0 1,0 0-1,-1 1 0,0-1 0,0 0 0,0 1 0,0-1 0,-1 1 0,0 0 1,0-1-1,0 1 0,0-1 0,-1 1 0,-1 6 0,-1-2 19,-1 1 0,0-1-1,0 0 1,-1 0 0,0 0 0,0-1 0,-1 0-1,-1 0 1,1 0 0,-1-1 0,0 0-1,-14 10 1,3-3-841,-2-1-1,1-1 1,-2-1-1,-32 13 1,1-7-4934,27-8 241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3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21 8960,'-1'0'158,"-3"2"736,-1-1 1,1 0 0,0 1-1,0 0 1,0 0-1,0 0 1,0 1-1,0-1 1,-6 7 623,12-9-1286,0 1-1,0-1 0,0 0 0,0 0 0,0 0 1,0 0-1,0 0 0,2-1 0,5 1 606,7-1-60,-1-1 1,0 0 0,16-4 0,-6 0-476,252-23-2664,-272 29 2159,61-1-5888,-41 1 993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3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80 10624,'-8'22'3509,"8"-22"-3362,-1 1 0,1 0 0,0-1 0,0 1-1,0 0 1,-1-1 0,1 1 0,0 0 0,0-1 0,0 1 0,0 0 0,1-1 0,-1 1 0,0 0-1,0-1 1,0 1 0,0 0 0,1-1 0,-1 1 0,0 0 0,1-1 0,-1 1 0,0-1 0,1 1-1,-1-1 1,1 1 0,-1-1 0,1 1 0,-1-1 0,1 1 0,-1-1 0,1 0 0,-1 1 0,1-1 0,-1 0-1,1 1 1,0-1 0,-1 0 0,1 0 0,0 0 0,1 1 0,2 0 413,0 0 0,0-1 0,1 1 0,5-1 0,-9 0-634,156-11 2515,0-12-3691,-139 21 869,8-3-1213,1-1-1,-1-2 0,-1 0 1,1-1-1,33-19 1,-6 1-2950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3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42 10496,'-5'1'1675,"2"0"-851,0 0 1,0 0-1,-1 1 0,1-1 0,1 0 0,-1 1 0,0 0 1,-4 3 1924,7-4-2673,0-1-1,0 1 1,0-1-1,0 1 1,1 0-1,-1-1 1,0 0-1,1 1 1,-1-1 0,0 1-1,1-1 1,-1 1-1,0-1 1,1 0-1,-1 1 1,1-1-1,0 1 1,3 2 93,1-1 0,-1 1 0,1-1 0,0 0 0,0 0 0,0-1 0,0 0 0,7 2 0,45 2 686,-47-5-703,61 0 1098,140-20 0,-104 7-998,-39 6-180,301-19-326,-351 27-278,23-1-2835,-39 0 2657,0 0 1,0-1 0,0 1 0,0-1 0,0 1 0,0-1-1,0 0 1,3-2 0,7-5-2699,5-4-1146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4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40 9344,'-1'-2'576,"0"-1"-1,0 1 1,0-1 0,-1 1 0,1 0 0,-1 0-1,-22-21 10050,34 290-7506,0-51-2601,32 633-32,-37-676-1252,-5-165 519,0-6 64,0 0 0,0 0 1,0 0-1,0 0 0,-1 0 1,1 0-1,0 0 0,-1 0 1,1-1-1,-1 1 0,0 0 1,0 0-1,0-1 0,0 1 1,0 0-1,0-1 0,0 1 1,-2 1-1,1-2-880,1 0 709,0-1-1,0 1 1,0-1 0,1 0-1,-1 1 1,0-1 0,0 0-1,0 0 1,0 0 0,0 1-1,-2-1 1,-32-14-14609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5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43 156 9216,'-1'-2'891,"0"1"-593,0 1-1,0-1 0,1 1 1,-1-1-1,0 1 0,0 0 0,0-1 1,1 1-1,-1 0 0,0-1 0,0 1 1,0 0-1,0 0 0,0 0 0,0 0 1,-1 0-1,1 0-18,0 1 1,0-1-1,0 1 0,0-1 1,0 1-1,0 0 0,1 0 1,-1-1-1,0 1 0,0 0 1,0 1-1,-9 9 1122,10-11-1366,-1 0 0,1 1-1,-1-1 1,1 1 0,0-1 0,-1 1-1,1-1 1,0 1 0,0-1 0,-1 1-1,1-1 1,0 1 0,0-1 0,0 1 0,0-1-1,0 1 1,-1-1 0,1 1 0,0 0-1,0-1 1,0 1 0,1-1 0,-1 1-1,0 0 1,8 16 990,-5-13-559,0 0 0,1-1 0,-1 1 0,8 5 0,-2-4-128,1 0 0,-1-1 0,1 0-1,0-1 1,0 0 0,1 0 0,-1-1 0,15 1 0,-11-1-174,55 7 307,0-3-1,121-5 0,136-35 220,139-37 1,29-3-304,670-19-185,-591 103-695,-446-5-400,-101-4-1187,38-5 0,-57 3 258,-29 9-6910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6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94 7680,'-8'-2'1517,"1"0"0,-1 1 0,0 0 0,1 1 0,-1-1 0,-11 2 0,-2 0 5234,32-6-6676,2-1 42,52-19 614,77-19-1,-132 42-651,0 0-1,0 0 0,0 1 1,0 0-1,0 1 0,0 0 1,0 0-1,1 1 0,-1 1 1,12 2-1,-17-2-14,0-1 0,0 1 0,0 0 0,-1 1 0,1-1 0,-1 1 1,1 0-1,-1 0 0,0 0 0,0 0 0,0 1 0,-1-1 0,1 1 0,-1 0 0,0 0 1,0 1-1,0-1 0,-1 1 0,0-1 0,1 1 0,1 6 0,-2-4-22,-1 0 0,1 0 0,-1 0 0,0 0 0,-1 0 0,0 0 1,0 0-1,0 0 0,-1 0 0,-2 9 0,0-3-17,-1-1-1,-1 1 1,0-1 0,-10 18 0,12-25 51,0 1-133,-1 0-1,2 0 0,-1 0 0,-3 10 0,6-13 11,0 0 1,-1-1-1,1 1 0,0-1 1,0 1-1,0 0 0,1-1 0,-1 1 1,1 0-1,-1-1 0,1 1 1,0-1-1,0 1 0,0-1 1,2 4-1,48 83-209,77 101 0,-48-74 693,-78-114-391,0 0 0,-1 1 0,1-1 0,-1 1 0,0-1 0,0 1 0,0-1 0,0 1 0,0 0 0,0-1 0,-1 1 0,1 0 0,-1 0 0,0-1 0,0 1 0,0 0 0,0 0 0,-1 0 0,1-1-1,-2 6 1,-1-3-37,0 1-1,0-1 1,0 0 0,-1 0-1,0 0 1,0 0-1,-1 0 1,1-1-1,-1 0 1,0 0-1,0 0 1,0-1-1,-1 1 1,1-1-1,-1-1 1,0 1-1,-7 2 1,-11 2-341,0-1 0,1-2 0,-29 3 0,27-4-104,-160 23-6108,184-26 6433,-16 1-2352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3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29 206 8704,'-1'0'385,"0"1"0,0-2 0,0 1 0,0 0 0,-1 0 0,1 0 0,0 0 0,0-1 0,-9-6 4235,8 5-4235,1 0-18,0 0 0,0 0-1,0 0 1,1 1 0,-1-1 0,1 0 0,-1 0 0,1 0-1,0-1 1,0-2 0,0-5 217,1 0 0,0 0-1,5-16 1,-5 24-491,1-8 56,1-1 1,0 1-1,1 0 1,0 0-1,7-12 1,-9 19-126,0 0 0,0 0 0,1 0 0,-1 1 0,1-1-1,-1 1 1,1-1 0,0 1 0,0 0 0,0 0 0,0 0 0,0 1 0,0-1 0,1 1 0,-1 0 0,1 0 0,-1 0 0,1 0 0,5 0 0,-8 1 24,1-1 1,0 1 0,-1 1 0,1-1 0,0 0 0,-1 0-1,1 1 1,0-1 0,-1 1 0,1-1 0,-1 1 0,1-1 0,-1 1-1,1 0 1,-1 0 0,0 0 0,1 0 0,-1 0 0,0 0-1,0 0 1,0 1 0,0-1 0,0 0 0,0 0 0,0 1-1,0-1 1,0 1 0,0-1 0,-1 1 0,1-1 0,-1 1 0,1 3-1,1 4 152,0 0-1,-1 0 0,0 0 0,0 15 0,-2-9-132,-1 0 0,-3 18-1,2-23-80,1 0 1,1-1-1,0 1 1,0 0-1,1 0 0,0 0 1,2 14-1,-1-22-15,-1-1 0,1 1-1,0-1 1,-1 1 0,1 0 0,0-1-1,0 1 1,0-1 0,0 0-1,0 1 1,1-1 0,-1 0 0,0 0-1,1 0 1,-1 1 0,1-1 0,1 0-1,3 3-53,1-1 0,13 4 0,-7-3 75,119 38-475,-1-1 385,-130-41 98,5 2 48,-1 0 1,1 1-1,0-1 1,-1 1-1,6 4 1,-10-6-21,0 0 0,0-1 0,0 1 0,-1 0 0,1 0-1,0 0 1,0-1 0,-1 1 0,1 0 0,-1 0 0,1 0 0,0 0 0,-1 0 0,0 0 0,1 0 0,-1 1-1,0-1 1,1 0 0,-1 0 0,0 0 0,0 0 0,0 0 0,0 0 0,0 0 0,0 1 0,-1-1 0,1 0 0,0 0-1,0 0 1,-1 0 0,1 0 0,-1 0 0,1 0 0,-1 0 0,0 1 0,-2 3 21,-1 0 0,0 0 0,0 0 0,-1-1 0,1 1 0,-1-1 0,0 0 0,0-1 0,-6 4 1,-55 27 5,41-23-52,-31 15-148,23-12-1148,-57 34 1,88-47 1001,1 0 1,-1 1 0,0-1 0,1 0 0,-1-1 0,0 1 0,0 0 0,-3 1 0,9-16-4091,0 9 3362,0-1 1,9-8-1,19-11-2016,5 4-959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7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 30 4480,'47'-4'6944,"-45"3"-6737,-1 1 1,1 0-1,0-1 1,0 1-1,0-1 1,0 0-1,0 0 1,-1 1-1,1-1 1,0 0-1,2-3 1,-3 3 110,1 0 0,0 0 1,-1 0-1,1 0 0,0 0 0,-1 0 1,1 0-1,0 1 0,0-1 0,-1 1 1,5-1-1,18-4 7815,-26 6-8000,-1 0 0,2 1 0,-1-1 0,0 0 0,0 1 0,0 0 0,1-1 0,-4 4 0,0 1 19,-19 22-43,1 0-1,-37 60 1,2-1 50,-87 107-276,120-158-24,15-20-154,-15 17 1,17-22-302,0-1 1,-9 21 0,4-9-2841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7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10624,'-4'4'6327,"4"-4"-6183,4 9 2688,11 8-818,-2-5-1460,0 1 0,-1 0 0,18 27 1,25 50 67,-37-59-437,-14-24-170,111 175 316,-93-151-377,1-2-1,1 0 0,49 42 1,-55-56-410,13 12-1600,-8-10-3347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8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31 7680,'-5'-30'13615,"-10"48"-11519,10-11-1949,0-1-16,1 1 0,0-1 0,0 0 0,1 1 0,-5 12 1,1 3 116,4-14-248,1-1 1,0 0-1,0 1 0,1-1 1,-1 15-1,2-22 1,0 1 0,0-1-1,0 1 1,0-1 0,0 1-1,1 0 1,-1-1 0,0 1 0,0-1-1,1 1 1,-1-1 0,0 1-1,1-1 1,-1 0 0,1 1 0,-1-1-1,0 1 1,1-1 0,-1 0-1,1 1 1,-1-1 0,1 0 0,-1 1-1,1-1 1,-1 0 0,1 0-1,-1 0 1,1 1 0,0-1-1,-1 0 1,1 0 0,0 0 0,23 1-134,-18-2 66,7 1 41,-1 0 1,1 1-1,0 0 0,-1 1 0,1 1 0,-1 0 0,0 0 0,0 1 1,0 1-1,0 0 0,-1 0 0,22 15 0,-30-18 44,0 0 1,-1 0-1,1 0 0,0 1 0,-1 0 0,0-1 1,1 1-1,-1 0 0,0 0 0,0 0 0,-1 0 1,1 1-1,-1-1 0,0 0 0,1 1 0,-2-1 1,1 1-1,0-1 0,-1 1 0,1-1 0,-1 1 1,0 0-1,0-1 0,0 1 0,-1-1 0,1 1 1,-1-1-1,0 1 0,0-1 0,0 1 0,-1-1 1,1 0-1,-4 6 0,-3 3 73,0 0 0,-1-1-1,0 0 1,-13 12 0,-46 36 52,60-52-153,3-3-99,-7 6-137,-1 0 0,-14 8 0,24-16-90,0-1 0,0 1 1,-1 0-1,1-1 0,-1 0 1,1 0-1,-1 0 0,1 0 0,-1 0 1,0-1-1,1 0 0,-1 0 1,0 0-1,-4 0 0,7 0 134,0-1-1,0 1 1,1 0-1,-1 0 1,0 0-1,1-1 1,-1 1-1,0 0 1,1-1 0,-1 1-1,0-1 1,1 1-1,-1-1 1,1 1-1,-1-1 1,1 1-1,-1-1 1,1 1-1,-1-1 1,1 1 0,0-1-1,-1 0 1,1 1-1,0-1 1,-1-1-1,0-10-4127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9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8576,'2'6'14319,"15"-5"-11916,14-3-4912,-22 1 3794,282-28-4506,-241 28-2022,-28 1 545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09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3 9728,'-6'-3'11802,"-35"86"-9439,15-30-2219,5-7-79,1 1 0,-24 94 1,-7 104-1009,32-127-3558,18-96 700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10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83 9088,'-10'-8'10797,"10"7"-10667,1-1 12,-1 0-1,0 0 0,1-1 0,0 1 0,-1 0 0,1 0 1,0 0-1,0 0 0,0 0 0,1 0 0,-1 0 0,0 0 1,1 1-1,-1-1 0,1 0 0,0 1 0,-1-1 1,1 1-1,0 0 0,0 0 0,0-1 0,0 1 0,0 0 1,3 0-1,6-4-65,0 1 0,1 0 1,14-2-1,-12 3 81,28-5 568,-39 8-624,-1 0 1,1 0 0,-1 0-1,1 0 1,0 0-1,-1 0 1,1 1-1,-1-1 1,1 1 0,-1 0-1,1 0 1,-1 0-1,3 1 1,-5-2-67,1 1 1,-1-1-1,1 1 1,-1-1-1,0 1 0,1-1 1,-1 1-1,0-1 1,1 1-1,-1 0 0,0-1 1,0 1-1,1 0 1,-1-1-1,0 1 0,0-1 1,0 1-1,0 0 1,0-1-1,0 1 0,0 0 1,0-1-1,0 1 1,0 0-1,-1-1 1,1 1-1,0 0 0,0-1 1,-1 1-1,1-1 1,0 1-1,0-1 0,-1 1 1,1 0-1,-1-1 1,1 1-1,-1-1 0,0 1 1,-21 23 172,17-19-155,-26 25-42,-41 57 0,60-72-50,6-9 47,1 1 0,0-1-1,-6 14 1,10-19-15,0 1 1,1 0 0,-1 0 0,0 0 0,1 0-1,-1 0 1,1-1 0,0 1 0,0 0 0,0 0-1,0 0 1,0 0 0,0 0 0,0 0-1,1 0 1,-1 0 0,1 0 0,-1 0 0,1 0-1,1 2 1,5 7-17,1-2 0,0 1 0,0-1 0,1 0-1,0 0 1,1-1 0,19 12 0,10 10 64,10 9-58,-28-24 55,0 1 0,17 20-1,-37-35-28,0-1 0,0 1 0,0 0 0,-1 0 0,1 0-1,0 0 1,0 0 0,-1 0 0,1 0 0,-1 0 0,1 0 0,-1 0 0,1 0 0,-1 0-1,0 1 1,0-1 0,1 0 0,-1 0 0,0 0 0,0 0 0,0 1 0,0-1-1,0 0 1,0 0 0,-1 0 0,1 0 0,0 1 0,-1-1 0,1 0 0,0 0 0,-1 0-1,0 0 1,1 0 0,-1 0 0,0 0 0,1 0 0,-1 0 0,0 0 0,0 0-1,0-1 1,1 1 0,-1 0 0,0-1 0,-2 2 0,-5 3 19,0-1 0,0 0 1,0 0-1,-15 4 0,20-7-36,-88 30-788,-54 17-6487,135-45 4155,0 1 0,1-1 0,-14 9 0,3 0-1661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13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1178 6528,'6'-80'1869,"-7"-102"0,-11 50 159,0-28 674,12 132-1718,1-1 1,1 0-1,9-43 0,-10 71-930,-1-1 1,0 1-1,1-1 1,-1 1-1,1-1 1,-1 1-1,1-1 1,-1 1-1,1 0 1,0-1-1,0 1 1,1-1 0,-2 2-37,0-1 0,1 1 0,-1 0 0,0 0 0,1 0 0,-1 0 0,0 0 1,0 0-1,1 0 0,-1 0 0,0 0 0,1 0 0,-1 0 0,0 0 0,1 0 1,-1 0-1,0 0 0,0 0 0,1 0 0,-1 0 0,0 0 0,1 0 0,-1 0 1,0 1-1,0-1 0,1 0 0,-1 0 0,0 0 0,0 0 0,1 1 0,-1-1 1,0 0-1,0 0 0,1 1 0,2 3 122,0 1 1,-1-1 0,1 1-1,-1 0 1,3 9-1,1 6 116,-1 1 0,0-1-1,2 40 1,-5-38-153,43 516 880,-15 8-712,0-9 117,-19-367-213,38 507 184,23 37-82,-16-31-460,-64-4-599,-16-218 382,29-391 325,0-4 502,-5-65-413,0-1 0,0 1 0,1-1 0,-1 1 0,0-1 0,0 1 0,1-1 0,-1 1 0,0-1 1,1 1-1,-1-1 0,0 1 0,1-1 0,-1 0 0,1 1 0,-1-1 0,1 0 0,-1 1 0,1-1 0,-1 0 1,1 0-1,-1 1 0,1-1 0,-1 0 0,1 0 0,-1 0 0,1 0 0,-1 0 0,1 0 0,0 0 0,-1 0 1,1 0-1,0 0 0,23-1 193,-21 0-157,267-51 1286,-102 15-1136,622-84-35,98 15-176,-769 92 38,0 5 0,1 5-1,-1 6 1,146 20 0,66 37 42,-37-4-133,-231-48 60,1-2 1,78-4-1,123-20 46,-138 7-57,-93 10-65,0 1 0,0 1 0,0 2 0,62 12 0,-82-12 119,0 0-1,27-1 1,-33-1-155,-7 0 164,-1 0-46,0 0 0,0 0 0,1 0 0,-1 0 0,0 0 0,0-1 0,0 1 0,1 0 0,-1 0 0,0 0 0,0 0 0,0 0 0,1 0 0,-1-1 0,0 1 0,0 0 0,0 0 0,0 0 0,1 0-1,-1-1 1,0 1 0,0 0 0,0 0 0,0-1 0,0 1 0,0 0 0,0 0 0,0 0 0,0-1 0,0 1 0,0 0 0,0 0 0,0-1 0,0 1 0,0-14 0,-10-250 258,-36-380-138,68-13-258,-8 417 155,-18-411 93,-43-199-377,32 593 194,-61-773 34,5 486 42,65 511 28,-2 0 1,-22-61-1,24 80-45,-1 0 1,0 0-1,-1 1 0,-1 0 0,0 0 1,0 1-1,-1 0 0,-19-16 1,14 15 24,0 1 1,-2 0-1,1 1 1,-1 1-1,-34-14 1,37 18-23,-1 2 1,1 0-1,-1 1 1,1 0-1,-1 1 1,0 1 0,0 0-1,-21 2 1,-9 4 41,28-2-44,1-1 0,-32-1 0,-99-11 8,-271-9 177,-82 42-33,-11 16-60,423-32-101,-661 66 20,567-51 0,-126 13 0,198-25-5,-402 34-619,361-42-2173,-174-20-1,305 17 677,-1 0 0,1 1 0,-40 6-1,15 2-2432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0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2340 8576,'0'1'336,"1"0"0,0-1 0,0 1 1,0 0-1,0-1 0,0 1 0,0 0 1,0-1-1,0 1 0,0-1 0,0 0 1,0 1-1,0-1 0,0 0 0,0 0 0,0 1 1,0-1-1,0 0 0,1 0 0,-1 0 1,1-1-1,3 1 261,9 2 526,-12-1-968,0 0-1,1-1 0,-1 0 1,0 1-1,0-1 0,0 0 1,0 0-1,0 0 0,4-1 1,4-2 159,1 0 1,-1-1 0,0 0-1,0-1 1,0 0 0,-1 0-1,1-1 1,13-12-1,-11 7-137,-2 1 0,0-2 0,0 1 0,-1-1 0,13-21-1,-4-3-17,-1-1 0,-2 0 0,19-74 0,-18 46 8,-3-1 0,-3-1 0,-3 0 0,-3 0 0,-6-87 0,-8 35-158,-5 0 0,-33-129 0,23 157-484,-4 1 1,-77-164-1,29 78-638,-45-88-355,112 244 1426,-2 1 1,0 0-1,-1 0 0,-26-27 1,38 44 26,-1 0 0,0 1-1,0-1 1,0 1 0,1 0 0,-1-1 0,0 1 0,-1 0 0,1 0 0,0 0 0,0 0 0,0 1 0,-1-1 0,1 1 0,0-1 0,-1 1-1,1 0 1,-3-1 0,4 2 7,-1-1 0,0 1 0,1-1 0,-1 1-1,0 0 1,1 0 0,-1 0 0,1-1 0,-1 1 0,1 1-1,0-1 1,-1 0 0,1 0 0,0 0 0,0 1 0,0-1-1,0 1 1,0-1 0,0 1 0,0-1 0,0 1 0,0-1-1,1 1 1,-1 2 0,-1 3-7,0 0-1,1-1 1,-1 1 0,2 0 0,-1 0-1,1 8 1,5 46 0,-3-50 14,20 146 115,7-1 0,71 226 0,-7-128 206,-56-156-176,137 361 314,-172-451-455,280 723 634,60 31-221,-319-715-373,-11-31-26,-12-17-18,0 1 0,0 0 1,0 0-1,0 0 1,1 0-1,-1 0 0,0 0 1,0 0-1,0 0 0,0 0 1,0 0-1,1-1 1,-1 1-1,0 0 0,0 0 1,0 0-1,0 0 0,0 0 1,0-1-1,0 1 1,0 0-1,0 0 0,0 0 1,1 0-1,-1-1 0,0 1 1,0 0-1,0 0 1,0 0-1,0-1 0,0 1 1,0 0-1,0 0 1,0 0-1,0 0 0,-1-1 1,1 1-1,0 0 0,0 0 1,0 0-1,0 0 1,0-1-1,0 1 0,0 0 1,-8-35-42,-10-13 68,-40-79 0,16 38 7,-104-229-188,137 301 128,-19-36-8,25 47 34,-1 1 1,1 0 0,-1 0 0,0 0 0,-1 1 0,-7-8-1,11 12-6,0-1 1,0 0-1,0 1 0,-1-1 0,1 1 0,0-1 0,0 1 0,0-1 1,-1 1-1,1 0 0,0 0 0,0-1 0,-3 1 0,4 0 5,0 1-1,0-1 0,0 0 0,0 0 1,0 1-1,0-1 0,0 0 0,0 0 1,0 1-1,0-1 0,0 0 1,0 0-1,0 1 0,0-1 0,0 0 1,0 0-1,0 0 0,0 1 0,0-1 1,0 0-1,0 0 0,0 1 0,1-1 1,-1 0-1,0 0 0,0 0 1,0 1-1,0-1 0,0 0 0,1 0 1,-1 0-1,0 0 0,0 1 0,0-1 1,1 0-1,-1 0 0,0 0 0,1 0 1,0 0-3,0-1 0,-1 1 1,1-1-1,0 1 0,0-1 1,0 0-1,0 1 1,-1-1-1,1 0 0,0 0 1,-1 0-1,1 0 0,-1 1 1,1-2-1,3-3-32,131-173 122,-114 145-954,-1-2 0,-1 0-1,21-59 1,-19 31-2048,2 7-1728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0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14 8192,'-1'-1'262,"1"0"-1,-1 0 1,0 0 0,1 0 0,-1 0 0,0 1-1,0-1 1,1 0 0,-1 0 0,0 1 0,0-1-1,0 0 1,0 1 0,0-1 0,0 1 0,0 0 0,0-1-1,-1 1 1,1 0 0,0-1 0,0 1 0,0 0-1,0 0 1,0 0 0,0 0 0,-1 0 0,1 0-1,-2 1 1,2-1-114,0 0 0,-1 0-1,1 1 1,0-1-1,0 0 1,-1 1 0,1-1-1,0 1 1,0 0-1,0-1 1,0 1 0,-1 0-1,1 0 1,0-1 0,0 1-1,1 0 1,-1 0-1,0 0 1,0 0 0,0 0-1,1 1 1,-1-1 0,0 0-1,1 0 1,-1 0-1,0 3 1,0 4 4,1 1 1,0-1-1,0 1 0,0 0 0,3 9 1,-1 2-38,6 44 64,32 123 0,59 187-1881,-98-371 1655,3 13-814,1 0 0,0-1 1,1 1-1,16 29 0,-7-23-3395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1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11 8320,'-1'-1'176,"1"0"1,0 1-1,-1-1 0,1 1 1,0-1-1,-1 1 0,1-1 1,-1 0-1,1 1 1,-1 0-1,1-1 0,-1 1 1,1-1-1,-1 1 0,0 0 1,1-1-1,-1 1 1,1 0-1,-1-1 0,0 1 1,1 0-1,-1 0 0,0 0 1,0 0-1,-1 0 61,1 0 0,0 0 0,0 0 0,-1 1 0,1-1 0,0 0 0,-1 1 0,1-1-1,0 1 1,0 0 0,0-1 0,-2 2 0,1 0-19,-1 0-1,0 0 1,1 1-1,0-1 1,-1 1-1,1-1 1,0 1-1,0 0 1,1 0 0,-3 3-1,-1 10 5,0 1-1,1-1 1,1 1 0,1 0-1,0 0 1,1 24-1,12 108 537,-8-122-704,49 259 208,21 2-239,-30-121-10,36 165-13,-15-92 28,-41-167-26,40 84 0,-57-145-10,74 150 1,-62-131 9,1-1-1,45 54 1,-47-65-127,28 25 0,-37-38-117,0 1 0,1-2 1,0 1-1,-1-1 1,2 0-1,12 4 0,-20-8 11,0 0-1,0 0 0,0-1 1,-1 1-1,1-1 0,0 0 1,0 1-1,0-1 0,0 0 1,0 0-1,0 0 1,0-1-1,0 1 0,0 0 1,-1-1-1,1 1 0,0-1 1,0 1-1,0-1 0,-1 0 1,1 0-1,0 0 0,-1 0 1,1 0-1,-1 0 0,1 0 1,-1-1-1,1 1 0,-1-1 1,0 1-1,2-4 0,8-23-3714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3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24 109 13184,'-6'4'2401,"4"-3"-2026,1-1 0,0 1-1,-1-1 1,1 1 0,0 0 0,-1 0 0,1 0 0,-6 7 3110,11-8-3275,-1-1 1,1 1 0,-1-1-1,1 0 1,-1 0 0,0 0-1,1-1 1,-1 1 0,4-3 0,29-21-348,-23 16 76,3-1-1280,0 1-1,33-12 1,-2 0-2501,-14 2-878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1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9600,'-9'-3'6761,"13"19"-3801,-3-14-3348,40 168 1971,-26-97-1321,64 452 750,-67-424-957,15 265-316,-17-208-721,-10-132 278,0-26 683,0 0 0,-1 0 0,1 0 0,0 0 0,0-1 0,0 1 0,0 0 0,0 0 0,0 0 0,0 0 0,0 0 0,0 0 0,0 0 0,0 0 0,0 0 0,0 0 0,0-1 0,-1 1 0,1 0 0,0 0 0,0 0 0,0 0 0,0 0 0,0 0 0,0 0 0,0 0 1,0 0-1,-1 0 0,1 0 0,0 0 0,0 0 0,0 0 0,0 0 0,0 0 0,0 0 0,0 0 0,0 0 0,-1 0 0,1 0 0,0 0 0,0 0 0,0 0 0,0 0 0,0 0 0,0 0 0,0 0 0,0 1 0,0-1 0,-1 0 0,1 0 0,0 0 0,0 0 0,0 0 0,0 0 0,0 0 0,0 0 0,0 0 0,0 0 0,0 1 0,0-1 0,-6-10-1174,1 1 0,0-1 0,-5-18 0,4 13-142,-8-26-2460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2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10112,'0'7'1053,"1"-1"0,-1 1 1,1-1-1,1 0 0,3 10 1,-1-5-199,0 0 1,10 15-1,-1-6-279,1-1-1,22 25 1,62 49 600,0-1-651,-76-66-337,35 54 0,12 36 80,-22-35-112,19 21-214,3-4 0,126 136 0,-32-68-5117,-130-136 2354,-3-4-1643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2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9984,'4'2'293,"0"-1"0,0 1 0,0 0 0,-1 0 0,1 1 0,0-1 0,-1 1 0,0-1 0,1 1 0,-1 0 0,0 0 0,-1 1 0,1-1 0,-1 1 0,4 5 0,-4-7-240,17 28 1131,2-2 0,42 44 0,-3-13-254,-2 2-1,51 71 1,-67-74-496,-2 2 0,-3 2-1,-3 1 1,-2 2 0,31 93 0,-25-29-237,-5 1 0,-6 1 1,14 168-1,-32-113-1093,1 1-1551,4-66-2204,-9-98 1205,-5-22 3155,1 0 0,-1 0 1,0 0-1,1-1 0,-1 1 1,1 0-1,0 0 1,-1 0-1,1-1 0,0 1 1,-1 0-1,1-1 0,0 1 1,0 0-1,-1-1 1,1 1-1,0-1 0,0 0 1,2 1-1,-2 0-250,1-1 1,0 0-1,0 0 1,0 0-1,0 0 0,0 0 1,3-1-1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2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29 9984,'-12'5'5194,"12"-5"-5164,0 0 1,0 0-1,0 0 0,0 0 0,0 0 0,0 1 0,0-1 0,0 0 0,0 0 1,0 0-1,0 0 0,0 0 0,0 0 0,0 0 0,0 0 0,0 1 1,0-1-1,0 0 0,0 0 0,0 0 0,0 0 0,0 0 0,0 0 0,0 0 1,0 0-1,0 1 0,0-1 0,0 0 0,0 0 0,0 0 0,0 0 0,0 0 1,1 0-1,-1 0 0,0 0 0,0 0 0,0 0 0,0 1 0,0-1 1,0 0-1,0 0 0,0 0 0,0 0 0,1 0 0,-1 0 0,0 0 0,0 0 1,0 0-1,0 0 0,0 0 0,0 0 0,0 0 0,1 0 0,-1 0 0,0 0 1,0 0-1,0 0 0,0 0 0,0 0 0,5 1 134,-1-1 0,1 1 0,-1-1 0,1 0 0,-1 0 0,6-1 0,5 0 5,54 2 710,217-10 1570,-273 7-2449,-1 0 0,1-1 0,21-6 0,-5-4-3226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3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88 9728,'-10'10'5466,"21"-10"-2639,-1-1-2500,1 1 0,0-2 0,-1 0 1,1 0-1,17-6 0,49-26 519,1 1-1223,-68 29 91,1 1 1,-1 0 0,1 1-1,0 0 1,18 0 0,4 3-1939,0 3-2357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5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69 224 7808,'-7'-2'1389,"0"-1"0,-1 1-1,1 0 1,-1 1 0,1 0 0,-12 0 821,19 1-2163,0-1-1,0 1 1,-1 0-1,1 0 1,0 0-1,-1 0 0,1 0 1,0 0-1,0-1 1,-1 1-1,1 0 1,0 0-1,0 0 0,0-1 1,-1 1-1,1 0 1,0 0-1,0-1 1,0 1-1,0 0 0,-1 0 1,1-1-1,0 1 1,0 0-1,0-1 1,0 1-1,0 0 0,0 0 1,0-1-1,0 1 1,0 0-1,0-1 1,4-14 494,17-18-462,-16 26 126,7-10-109,0 0 1,1 1 0,1 0 0,16-14 0,-23 24-65,0 0 1,0 1-1,1 0 1,-1 1-1,1 0 1,0 0-1,0 0 1,0 1-1,1 0 1,-1 1-1,1 0 1,11-1-1,-9 2 70,-1 0 0,0 1 0,1 1 0,-1 0 0,1 0 0,15 5 0,-19-4 0,-1 0 0,1 0 0,-1 1 0,1 0 0,-1 1 0,0-1-1,0 1 1,-1 1 0,1-1 0,8 9 0,-4 0 133,0 0 0,0 0 0,-2 1 0,1 0 0,-2 0-1,0 1 1,-1 0 0,0 0 0,5 24 0,-5-12 41,-2 0 0,0 1-1,-2-1 1,-3 50 0,-1-56-84,-1 0-1,-2 0 1,-11 34 0,0 1-207,15-53 4,1 1 0,-1-1 1,1 1-1,0-1 0,0 1 1,0-1-1,1 1 0,-1-1 0,1 1 1,0-1-1,0 1 0,0-1 1,0 0-1,1 1 0,-1-1 1,1 0-1,0 0 0,0 0 0,0 0 1,0-1-1,4 5 0,5 3-6,0 1 0,1-2 0,21 15 1,-17-14 10,79 59-424,99 65-255,-81-74 648,44 27 639,-151-83-458,0 1 0,0-1-1,0 1 1,8 9 0,-13-13-102,1 1 0,-1 0 0,0 0 0,1 0 1,-1-1-1,0 1 0,0 0 0,0 0 0,-1 1 1,1-1-1,0 0 0,-1 0 0,1 0 1,-1 0-1,0 1 0,0-1 0,0 0 0,0 0 1,-1 5-1,-1 0 2,-1 1 0,0-1 0,-1 0 1,1 0-1,-1 0 0,-1 0 0,-6 8 0,-1 1-19,1 1-28,-90 124 74,72-103-150,-57 54 0,62-72-342,-1-1 1,0-1-1,-1-1 1,-1-2-1,-1 0 0,-48 17 1,76-32 396,-4 2-349,1-1 0,-1 0 0,1 1 0,-1-1 0,1-1 0,-1 1 0,1 0-1,-1-1 1,-6 0 0,10 0 336,-1 0-1,1 0 1,0 0-1,0 0 0,0 0 1,0 0-1,0 0 0,0 0 1,6-14-3886,2 4 1881,-1 1-1,1 0 0,0 1 1,11-9-1,14-13-2602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5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27 10368,'-8'-5'1296,"-1"1"0,1 1 0,-1 0 0,0 0 1,0 0-1,-11-1 0,17 4-1143,1 0 0,-1-1 0,0 1 0,1 0 0,-1 0 1,1 0-1,-1 0 0,1 1 0,-1-1 0,0 1 0,1 0 0,0-1 0,-1 1 0,1 0 0,-1 1 0,1-1 0,0 0 0,0 1 1,0-1-1,0 1 0,0-1 0,0 1 0,0 0 0,0 0 0,1 0 0,-1 0 0,-1 4 0,-3 7-51,1 0-1,0 1 0,1 0 1,1 0-1,0 0 0,1 0 1,0 17-1,4 100-74,-2-124-11,3 32 47,1 0 0,2 0 0,2 0 0,18 53 0,-17-68-26,0-1-1,2 1 1,1-2-1,1 0 1,0 0 0,2-2-1,32 37 1,-31-41 7,0-1-1,1 0 1,1-2 0,26 17 0,-33-24 8,0 0 1,0-1-1,1 0 0,0 0 0,0-2 0,0 1 0,0-2 1,1 1-1,16 0 0,-9-4 62,-1 0 0,1 0 0,31-8-1,56-21-43,-30 7-398,-17 9-833,29-8-2800,-73 17 85,24-12 0,-37 16 3003,0 0 0,-1-1 0,1 0-1,0 0 1,-1 0 0,4-3 0,6-15-3580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6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216 171 7808,'-3'-3'663,"-1"1"0,0-1 0,0 1 0,0-1 0,0 1 0,-1 1 0,-8-4 0,-34-5 3030,30 7-2733,8 2-509,0-1 0,0 1 0,0 1-1,-13 0 1,20 0-399,-1 0-1,1 0 1,0 1 0,0-1-1,0 1 1,0-1-1,0 1 1,0 0-1,0-1 1,0 1-1,1 0 1,-1 1-1,0-1 1,0 0-1,1 0 1,-1 1 0,1-1-1,-1 1 1,1-1-1,-1 1 1,1 0-1,0-1 1,0 1-1,0 0 1,-2 4-1,1 2-4,0 1 0,1-1-1,0 1 1,0-1-1,1 1 1,0 0 0,2 16-1,16 62 180,-16-79-195,6 21 121,1-1-1,1 1 1,2-2 0,1 1 0,21 32 0,-8-20 165,2-2-1,54 57 1,-60-71-237,-6-6 7,29 25 1,-39-39-61,0 1 0,1-1 0,-1 0-1,1 0 1,0 0 0,0-1-1,0 0 1,0-1 0,9 3 0,-5-4 55,-1 0 0,1 0 0,0 0 0,-1-2 1,1 1-1,-1-1 0,1-1 0,-1 0 0,1 0 0,-1-1 1,0-1-1,18-8 0,-16 6 18,-1 0-1,0-1 1,-1 0 0,0-1 0,0 0-1,0-1 1,-1 0 0,0 0-1,-1-1 1,11-16 0,-3-4 127,-1 0 1,-1 0 0,-2-2-1,-1 1 1,11-55-1,-17 61-131,0 1-1,-2-1 1,-2 0-1,0-1 1,-1 1-1,-1 0 1,-10-47-1,9 59-121,-2-1 0,0 1-1,0 0 1,-1 0-1,-1 1 1,0-1-1,-1 1 1,0 0-1,-1 1 1,0 0 0,-1 0-1,0 1 1,-1 0-1,0 0 1,-20-14-1,23 20-81,1 1-1,-1-1 1,0 1-1,0 1 1,0-1-1,0 1 1,-1 1-1,1-1 1,0 1-1,-1 1 0,1-1 1,-14 2-1,-3 1-435,0 2-1,-35 9 0,35-7-254,-33 13 0,51-16 433,-1 0 0,1 0 0,0 0 0,0 1 0,0 0 0,0 0 0,1 0 0,-1 1 0,-6 8 0,11-13 221,1 1 1,-1 0-1,0-1 0,0 1 1,1 0-1,-1 0 0,1 0 1,-1 0-1,1 0 1,-1 0-1,1 0 0,0 0 1,-1 0-1,1 0 1,0 0-1,0 0 0,-1 0 1,1 0-1,0 0 1,0 0-1,0 0 0,0 0 1,1 0-1,-1 0 1,0 0-1,0 0 0,1 0 1,-1 0-1,0 0 1,1 0-1,-1 0 0,1 0 1,-1 0-1,2 1 1,19 14-4304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6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251 121 11392,'-4'-18'1563,"2"10"-828,-1 0-1,1 0 1,-1 1 0,-6-12 0,7 14-331,-1 1 0,0-1 0,0 1 0,0 0 0,0 1 0,-1-1 0,1 0 0,-1 1 0,-6-4 0,8 5-317,1 1 0,-1 0 0,0 0 0,0 0 0,0 1 0,0-1 0,0 0 0,0 1 0,0-1 0,0 1 0,-1 0 0,1-1 0,0 1 0,0 0 0,0 0 0,0 1 0,0-1 0,-1 0 0,1 1 0,0-1 0,0 1 0,0 0 0,0 0 0,0-1 0,0 1 0,-2 2 0,1 0-69,-1 0 1,1 0-1,0 0 0,0 1 0,0-1 1,0 1-1,0 0 0,1-1 0,0 1 1,-3 7-1,-3 7 4,-4 23 0,4-15-16,-8 21 13,-25 88 118,36-116-171,2 0 0,0 0 0,1 0 0,1 0 0,2 24 0,-1-39 17,1 0 1,0 0-1,-1 0 1,1 0-1,1 0 1,-1 0-1,0 0 1,1 0-1,0-1 1,0 1-1,0-1 1,0 1 0,1-1-1,-1 0 1,1 0-1,0 0 1,0 0-1,0-1 1,0 1-1,1-1 1,-1 0-1,0 0 1,1 0-1,0 0 1,-1 0-1,1-1 1,0 0-1,0 1 1,0-1 0,0-1-1,0 1 1,0-1-1,5 1 1,152 4 10,-131-3 24,81 10 45,-101-10 77,0 0 0,1 1-1,-2 0 1,1 1 0,0 0 0,-1 1-1,1 0 1,11 8 0,-17-9-2,0 0 0,1 0 0,-1 1-1,-1-1 1,1 1 0,-1 0 0,0 0 0,0 0 0,0 0 0,-1 1 0,0-1 0,0 1-1,0 0 1,-1-1 0,0 1 0,0 0 0,0 0 0,-1 0 0,0 11 0,-1-4-81,0-1 1,-1 0-1,0 0 0,-1 0 1,0 0-1,-1 0 1,-1 0-1,-8 16 1,4-14-67,0 0 1,-1 0-1,-1-1 1,0 0-1,0-1 1,-2 0-1,1-1 1,-1 0-1,-28 16 1,-1-3-1033,-2-2 1,-51 18 0,57-20-491,29-15-22,1-1 0,-1 0 0,-17 6-1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7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4 9216,'-9'-3'10470,"8"17"-5235,1-4-5584,0-8-554,-10 237 3066,2-113-2017,-18 186-150,13-190-168,-6 81-1023,18-193 661,0-1-1,-1 0 1,0 0 0,-5 13-1,-13-57-10776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4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9 9728,'-19'-8'10010,"19"10"-9834,4 4-35,-1 0 1,1 0-1,0-1 0,1 1 1,-1-1-1,1 0 0,10 8 1,0 1 130,25 24 38,-2 2 1,-1 2 0,35 53-1,33 76-895,-47-52-4398,-48-100 1480,4-11-2017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27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 12160,'-5'-9'6778,"5"9"-6626,0 1 1,0-1-1,0 1 0,0-1 0,1 1 1,-1-1-1,0 1 0,0 0 0,1-1 1,-1 1-1,0-1 0,1 0 1,-1 1-1,0-1 0,1 1 0,-1-1 1,1 1-1,-1-1 0,1 1 0,92 67 2038,92 88 0,83 61-1231,-176-156-857,59 42-71,-113-74-274,63 62 1,22 61-3202,-83-99-232,-11-18-1998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0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 8704,'-5'-10'8765,"19"31"-6507,38 54-674,102 112 272,-107-135-1376,66 96 0,-16 7-7,81 112-23,-170-257-607,27 36 617,-32-40-848,1 0-1,-1-1 1,0 1-1,0 1 1,-1-1-1,3 8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0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2 8576,'-10'-1'5328,"10"1"-5207,-13 9 1219,10-6-1176,1 1 0,-1 0 0,1 0 0,0 0 0,1 0 0,-1 0 1,1 0-1,-1 0 0,1 1 0,1-1 0,-1 1 0,0 4 0,-17 196 1596,4 1-368,-16 210-480,-25 129-827,3-69 33,35-306-217,-10 117-2224,27-241-13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1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 8064,'-5'-19'8538,"9"167"-4453,6 77-2229,5 39-1344,-11-35-649,-4-188 34,0 5-38,-1 19-2375,13 106 0,-4-134-396,2-6-1546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1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51 8448,'-28'5'10111,"29"-5"-9871,6 3 0,1-2-1,-1 1 0,1-1 0,-1-1 0,1 1 0,-1-1 0,12-1 0,56-13 694,-40 7-829,16-5-87,30-5 83,-53 12-135,23-2-1074,-47 6 603,1 1 1,0 0 0,-1 0 0,1 1 0,-1-1 0,1 1 0,-1 0 0,6 2 0,-3 4-1869,-2 2-1636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2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8704,'17'1'5032,"23"-2"292,-28 1-4897,1-1 0,-1-1 0,13-4-1,192-39 768,-45 10-4905,-69 14-4726,-73 13 4800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2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14 9728,'-5'-13'10266,"13"97"-8443,-7-72-1683,31 193 1707,-16-105-1273,32 235 903,-1 36-815,1 27-497,-19-172-880,-27-209 359,6 77-4450,-8-91 4162,0-3 480,0 1 1,0-1-1,0 1 1,0-1-1,0 1 1,1-1-1,-1 1 1,0-1-1,0 0 0,-1 1 1,1-1-1,0 1 1,0-1-1,0 1 1,0-1-1,0 1 1,0-1-1,-1 1 1,1-1-1,0 1 1,0-1-1,-1 0 0,1 1 1,-2 1-655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3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34 8704,'-37'28'8885,"37"-27"-8838,0-1 1,0 1-1,0-1 0,0 1 1,0-1-1,0 1 0,0-1 1,0 1-1,1-1 1,-1 0-1,0 1 0,0-1 1,0 1-1,1-1 1,-1 0-1,0 1 0,0-1 1,1 1-1,-1-1 0,0 0 1,1 0-1,-1 1 1,0-1-1,1 0 0,-1 1 1,1-1-1,-1 0 0,0 0 1,1 0-1,0 1 1,18 0 647,-15-1-491,6 0 45,223-2 2676,-2-16-2377,90-33-1662,-298 48-1596,1 2 1,47 3 0,-41-1-1968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4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414 122 7168,'-3'-8'1468,"0"-1"3,1 1-1,0-1 1,0 0-1,-1-11 1,3 17-1010,0 0 1,-1-1 0,1 1-1,-1 0 1,0 0 0,0-1-1,0 1 1,0 0 0,-1 0-1,1 0 1,-4-4 0,4 6-338,1 0 0,-1 0 0,0-1 1,0 1-1,-1 0 0,1 0 0,0 0 0,0 0 1,-1 0-1,1 0 0,0 1 0,-1-1 1,1 0-1,-1 1 0,1-1 0,-1 1 1,1-1-1,-1 1 0,1 0 0,-1-1 1,1 1-1,-1 0 0,1 0 0,-1 0 1,0 1-1,1-1 0,-3 1 0,-10 4-129,1 1-1,1 0 1,-1 1 0,-17 13-1,6-4-95,7-5-71,0 1-1,1 1 0,1 1 1,-21 22-1,-44 65-585,68-85 584,-13 26-1,21-35 108,1 0-1,0 1 1,0-1-1,1 0 1,0 1-1,-2 11 1,4-16 59,0 1-1,0-1 1,1 1 0,-1-1 0,1 0 0,0 1 0,0-1-1,0 0 1,0 0 0,1 0 0,-1 0 0,1 0 0,-1 0 0,1 0-1,0 0 1,1-1 0,-1 1 0,0-1 0,1 1 0,-1-1-1,1 0 1,0 0 0,4 3 0,4 1 31,1 1 0,0-2 0,0 1 1,18 4-1,111 34-132,156 53 239,-260-82 338,-1 1 0,-1 2 0,51 34 0,-79-47-255,0 0 1,0 0-1,-1 1 0,7 8 0,-11-12-150,0 1 0,0-1 0,0 1 0,-1 0 0,1-1 0,-1 1-1,0 0 1,1 0 0,-1 0 0,-1 0 0,1 0 0,0 0 0,0 6 0,-1-6-47,-1 0 1,1 0-1,-1 0 1,1 0-1,-1 0 1,0 0-1,0 0 1,0 0-1,0 0 1,-1 0-1,1 0 1,-1-1-1,0 1 1,0-1-1,0 1 1,-3 3-1,-4 5 24,-6 7-21,0 0 1,-1-1 0,0-1 0,-35 26 0,40-33-7,-147 99 125,135-94-288,-2-2-1,0 0 1,0-2 0,-46 13-1,48-16-328,0-2 0,-1 0-1,0-1 1,1-2 0,-1 0-1,0-1 1,-36-5 0,59 4 352,-19-5-1196,20 5 1249,-1 0 0,1 0 0,0-1-1,-1 1 1,1 0 0,0 0 0,-1-1-1,1 1 1,0 0 0,0-1-1,-1 1 1,1 0 0,0 0 0,0-1-1,-1 1 1,1-1 0,0 1 0,0 0-1,0-1 1,0 1 0,0 0 0,0-1-1,0 1 1,0-1 0,-1 1 0,1 0-1,0-1 1,1 1 0,-1-1-1,0 1 1,0 0 0,0-1 0,0 1-1,0-1 1,0 1 0,0 0 0,1-1-1,-1 1 1,0 0 0,0-1 0,0 1-1,1 0 1,-1-1 0,0 1-1,0 0 1,1 0 0,-1-1 0,0 1-1,1 0 1,15-12-2379,-1-1-1776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4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10496,'-10'0'10807,"10"1"-10639,-5 198 248,5-11-442,12 15-3455,-8-158 946,0-21-345,0-7-1189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49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6912,'0'0'242,"1"0"0,0-1 0,0 1 0,0 0 0,0 0 0,0 0 1,0 0-1,0 0 0,-1 0 0,1 0 0,0 0 0,0 0 0,0 0 0,0 1 0,0-1 1,-1 0-1,1 1 0,0-1 0,0 0 0,0 1 0,-1-1 0,1 1 0,0-1 1,0 1-1,-1-1 0,1 1 0,-1 0 0,1-1 0,0 1 0,0 1 0,2 2 150,0 0 1,0 0-1,0 0 0,3 7 0,11 30 411,-2 1-1,-2 0 1,11 68 0,1 89-165,-17 0-420,-7-176-200,-1 222-594,-1-228-8,-1 0-1,-1 0 1,0 0-1,-6 17 1,0-18-1199,9-15 1694,-1-1 0,1 0-1,0 0 1,-1 1-1,1-1 1,0 0 0,0 1-1,-1-1 1,1 0-1,0 0 1,-1 0 0,1 0-1,-1 1 1,1-1-1,0 0 1,-1 0 0,1 0-1,-1 0 1,1 0-1,0 0 1,-1 0 0,1 0-1,-1 0 1,1 0-1,0 0 1,-1 0-1,1 0 1,-1 0 0,1 0-1,0-1 1,-1 1-1,1 0 1,0 0 0,-1 0-1,1-1 1,0 1-1,-1 0 1,0-1 0,-4-7-3447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4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30 176 8832,'-29'18'12351,"34"-18"-12047,1-1 4,0 1 0,0-1 0,0-1-1,10-3 1,17-3 420,51-5-203,-1-4 1,-1-3-1,99-39 0,-156 50-602,131-46-1984,-133 51-1107,-17 4 1146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5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9216,'0'-18'4288,"5"14"-3136,0 4-1024,-1 0-32,16 4-320,13 4-160,-4 13-2272,-5-8-960,22 25 416,-7-7 352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5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1139 8448,'24'40'15705,"-24"-45"-16499,-1-17 2021,-6-32 0,1 13-662,3-16-265,2 0 1,14-107-1,-8 124-299,19-73 0,26-35-19,48-73 43,-76 174-2,50-90-76,-66 128 35,0 0 0,14-17 0,-17 23 13,0 0 1,0 1-1,0-1 1,0 1-1,1 0 1,-1 0-1,0 0 1,1 1 0,0-1-1,-1 1 1,1 0-1,4-1 1,0 1 8,1 0 1,-1 1-1,1 0 0,0 0 1,-1 1-1,1 0 0,-1 1 1,0 0-1,1 0 0,10 5 1,-14-5-3,1 0 1,-1 1-1,0 0 1,0 0 0,0 0-1,-1 0 1,1 1-1,-1 0 1,0 0-1,0 0 1,0 0-1,0 1 1,-1-1-1,0 1 1,4 6-1,-3-4 0,7 11 3,-1 0-1,-1 1 1,0 0-1,-2 0 1,8 28-1,-14-42-4,1-1 0,62 234-85,-10 55-934,-45-253-903,25 67-1,-31-99 1128,0 0 0,1-1 0,0 1 1,1-1-1,9 12 0,-10-14-336,0-1 0,0 0 0,0-1 0,0 1 0,1-1 0,0 1 0,-1-1 0,1 0 0,7 2-1,13 4-2862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6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551 21 7808,'-10'-20'9503,"10"19"-9427,0 1 0,0 0-1,0 0 1,-1 0-1,1 0 1,0 0-1,0 0 1,-4 2 1585,4-2-1585,-47 103 3044,8-19-2515,-11 22-373,-87 129 8,88-159-456,-50 106 0,78-136-423,-31 61-1589,42-90-696,-22 29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36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11648,'-1'-2'6931,"4"23"-4273,-1-17-2422,3 8 411,1-1-1,7 13 1,44 54 702,-28-41-846,36 51 269,101 180-42,-128-196-743,51 133 0,-80-180-19,52 145-857,5 10-5668,-47-135 990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0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32 147 8320,'-32'-20'13210,"45"16"-12079,233-58 1727,-192 47-2639,56-9 0,-57 15-945,107-4 1,-118 17-3055,-4 0-3186,-23-4 2358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9984,'-5'-17'10325,"5"20"-9616,0 216 1856,0 63-1658,0 55-774,0-304-275,2 255-671,6-100-5576,-4-158 3104,1-8-1173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1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44 10496,'-8'11'3429,"13"4"1381,-3-14-4662,1 0-1,-1 0 0,1 0 0,0-1 0,-1 1 0,1-1 0,0 1 1,0-1-1,-1 0 0,1 0 0,0 0 0,5-1 0,3 0 271,-6 1-279,-1 0 0,1-1 1,0 1-1,0-1 0,-1 0 0,1-1 1,0 1-1,-1-1 0,0 0 0,1 0 0,-1-1 1,6-3-1,-2 0 371,-1-1 0,1 0 0,-2 0-1,1 0 1,5-9 0,-10 14 2,-6 7-518,3-4-100,0 0 0,0 1 0,1-1 0,-1 0 0,0 1-1,1-1 1,-1 1 0,1-1 0,-1 1 0,1 1 0,0 3-495,-1 7-2406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2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12032,'-6'15'9777,"6"-12"-9234,0-2-306,0 1 0,1 0 0,-1 0 0,1-1 0,-1 1 0,1 0 0,0-1 0,0 1 0,1 2 0,0-2-221,0 1-1,0-1 1,0 0-1,0 0 1,0 0-1,0 0 0,0 0 1,1-1-1,-1 1 1,1-1-1,-1 1 1,1-1-1,0 0 0,2 1 1,25 2 309,0-1-1,0-1 1,35-2-1,-23-1-75,189-7 487,-222 7-714,87-5 70,-83 6-75,0 0-1,0 1 1,0 1-1,-1 0 0,18 5 1,-28-6-13,1 0 0,0 0 0,-1 1 0,1 0 0,-1-1 0,1 1 0,-1 0 0,0 0 0,0 0 0,0 0 0,0 1 0,0-1 0,0 0 0,0 1 0,-1 0 0,1-1 0,-1 1 0,0 0 0,0-1 0,0 1 0,0 0 0,0 4 0,1 5 26,0 1 0,-1 0 0,-1 21 0,0-23-18,-6 154 137,3-121-165,-7 210-16,10-89-223,0 77-1519,0-80-10026,0-149 7550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2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25 213 8704,'-20'-44'8697,"20"44"-8614,0 0-52,0 0-1,-1 0 0,1 0 0,0 1 1,0-1-1,0 0 0,0 0 0,0 0 1,0 0-1,0 0 0,-1 0 0,1 0 1,0 0-1,0 0 0,0 0 0,0 0 1,0 0-1,0 0 0,-1 0 0,1 0 1,0 0-1,0 0 0,0 0 0,0 0 1,0 0-1,0-1 0,0 1 0,0 0 0,-1 0 1,1 0-1,0 0 0,0 0 0,0 0 1,0 0-1,0 0 0,0 0 0,0 0 1,0-1-1,0 1 0,0 0 0,0 0 1,0 0-1,-1 0 0,1 0 0,0 0 1,0 0-1,0-1 0,0 1 0,0 0 1,0 0-1,0 0 0,0 0 0,0 0 1,0 0-1,0 0 0,0-1 0,0 1 0,1 0 1,-1-4 255,0-1 0,1 1 0,0 0 1,0 0-1,0 0 0,0-1 0,1 1 1,0 0-1,0 1 0,0-1 0,3-5 1,2 0 16,-1 1 1,2 0 0,9-10 0,-13 14-215,1 1 0,0-1 0,0 1-1,0 0 1,0 0 0,0 1 0,0-1 0,9-2 0,-2 1 34,10-4 162,1 1 1,0 1-1,0 2 0,1 0 1,-1 1-1,1 1 0,-1 1 1,1 2-1,29 3 0,-48-4-170,0 1-1,-1 0 1,1 0 0,0 0-1,-1 0 1,1 1 0,-1-1-1,1 1 1,-1 0 0,0 1-1,0-1 1,0 1 0,0 0-1,0 0 1,0 0 0,-1 0-1,6 7 1,-8-8-90,0 0 1,-1 0-1,1 0 0,0 0 0,-1 1 1,1-1-1,-1 0 0,0 0 1,0 0-1,0 0 0,0 1 0,0-1 1,0 0-1,-1 0 0,1 0 0,-1 0 1,1 0-1,-3 4 0,-1 4-3,-1 0 1,-8 13-1,12-22-20,-70 113-514,65-104 392,1 1 0,0-1 0,0 1 0,1 0 0,0 1 0,1-1 0,-3 23 0,6-30 97,0 0 0,0 1 0,0-1 0,1 0 0,-1 1 0,1-1 0,0 0-1,1 0 1,-1 1 0,1-1 0,0 0 0,0 0 0,0-1 0,0 1 0,1 0 0,-1-1-1,5 5 1,5 4-5,1 1 0,1-2 0,16 11 0,7 6-57,-30-22 70,14 11 41,-1 1-1,0 1 0,-1 0 1,25 34-1,-30-31 178,-1 1-1,-1 0 1,-1 0 0,10 34-1,-15-37-10,0 0-1,-2 0 0,0 1 1,-1 0-1,-1 0 0,-1 0 1,-2 30-1,0-44-185,0 0 1,-1 1-1,1-1 1,-2 0-1,1 0 0,-1 0 1,0 0-1,0 0 1,0-1-1,-1 1 0,0-1 1,-1 0-1,1 0 1,-11 9-1,5-7-74,-1 0 0,0-1 0,-1 0 0,-19 8 0,-52 16-941,-58 7-3015,101-28 2059,-22 6-1753,8-3-2185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3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71 9088,'0'-4'7482,"-9"18"-5663,9-13-1783,0 0 1,-1 0-1,1 1 1,0-1 0,0 0-1,-1 0 1,1 1-1,0-1 1,0 0-1,0 0 1,1 1-1,-1-1 1,0 0 0,0 0-1,1 0 1,-1 1-1,1-1 1,-1 0-1,1 0 1,-1 0-1,1 0 1,0 0 0,0 0-1,-1 0 1,1 0-1,0 0 1,0 0-1,0 0 1,0-1-1,0 1 1,0 0-1,0-1 1,0 1 0,0 0-1,0-1 1,1 0-1,-1 1 1,0-1-1,2 1 1,0 0 32,-1-1 0,1 1 1,0 0-1,0-1 0,0 0 1,0 1-1,0-1 0,0 0 0,0-1 1,0 1-1,0 0 0,0-1 1,0 0-1,-1 0 0,6-2 0,-6 2 2,0-1 0,0 0 0,0 0 0,-1 1 0,1-1 0,-1 0-1,1-1 1,-1 1 0,0 0 0,0 0 0,0 0 0,0-1 0,0 1 0,0-4-1,0 1 22,0 1 0,0 0 0,-1-1 0,1 1-1,-1 0 1,0-1 0,-1-5 0,0 7-36,1 0 1,-1 0 0,0-1-1,0 1 1,-1 1 0,1-1-1,0 0 1,-1 0 0,0 0-1,-2-2 1,4 4-50,-1 1 0,1-1-1,-1 1 1,0-1 0,1 1 0,-1-1-1,1 1 1,-1 0 0,0-1 0,1 1 0,-1 0-1,0 0 1,0-1 0,1 1 0,-1 0-1,0 0 1,1 0 0,-2 0 0,1 0-16,-1 0 1,1 1 0,0-1 0,0 0 0,0 1 0,0-1 0,1 1-1,-1-1 1,0 1 0,0 0 0,0-1 0,0 1 0,0 0-1,1 0 1,-1-1 0,-1 3 0,0 0-10,-1 1 1,0 0 0,1 0-1,0 1 1,0-1-1,1 0 1,-1 1-1,1-1 1,0 1-1,0-1 1,0 1-1,0-1 1,1 1-1,0 6 1,0-8 15,0-1 0,1 1 0,-1-1 0,1 1 0,-1-1 0,1 0 0,0 1 0,0-1 0,0 1 0,0-1 0,0 0 0,1 0 0,-1 0 0,1 0 0,0 0 0,-1 0 0,1 0 0,0 0 0,0-1 0,0 1 0,0-1 0,0 1 0,0-1 0,1 0 0,-1 0 0,0 0 0,1 0 0,2 1 0,-4-2 45,0 0-1,1 0 1,-1 1 0,0-1 0,0 0-1,1 0 1,-1 0 0,0 0 0,0-1 0,1 1-1,-1 0 1,0 0 0,0-1 0,1 1-1,-1-1 1,0 1 0,0-1 0,0 1-1,0-1 1,0 0 0,0 0 0,0 1-1,0-1 1,0 0 0,0 0 0,0 0-1,-1 0 1,1 0 0,0 0 0,-1 0-1,1 0 1,0 0 0,-1-1 0,1 0-1,0 0-16,-1 1 1,1-1-1,-1 0 0,0 0 0,1 0 0,-1 1 0,0-1 0,0 0 0,0 0 0,0 0 0,0 1 0,-1-1 1,1 0-1,0 0 0,-1 1 0,1-1 0,-1 0 0,0 0 0,0 1 0,0-1 0,0 1 0,0-1 0,-1-2 1,1 4-32,0-1 0,1 1 0,-1-1 0,1 1 0,-1-1 0,0 1 0,1 0 0,-1-1 0,0 1 0,1 0 0,-1-1 0,0 1 0,0 0 0,1 0 0,-1 0 0,0-1 0,0 1 0,0 0 0,1 0 0,-1 0 0,0 0 0,-1 1 0,0-1-13,1 1-1,-1 0 1,0-1 0,1 1-1,-1 0 1,1 0 0,0 0-1,-1 0 1,1 0 0,-2 2-1,-2 2-268,1 1-1,0 0 0,-1 0 1,-2 7-1,6-12 274,1 0 0,-1 0 0,1-1 0,-1 1 0,1 0 0,-1 0 0,1 0 0,0 0 1,-1-1-1,1 1 0,0 0 0,0 0 0,0 0 0,0 0 0,0 0 0,0 0 0,0 0 0,0 0 0,0 0 0,0 0 0,0 0 0,0-1 0,1 1 1,-1 0-1,0 0 0,1 0 0,-1 0 0,1 0 0,0 0 0,11 5-1639,4-4-4921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5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1 325 13056,'3'4'7594,"5"-4"-5061,11-3-3021,-14 2 1366,57-14 146,95-35 1,57-43-1277,17-1-3272,-70 42-2322,-95 31 1078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48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35 886 7424,'-2'21'6045,"-1"5"-3354,8 21 162,0-26 2640,-10-35-3333,1 1-1970,0 0-1,1 0 1,1 0 0,-1-16 0,0-57 100,2 33-207,-5-56-44,-2-88-3,7 105-63,7-157 6,-5 245 18,0-9-46,1 1 0,0 0 1,7-22-1,-8 32 42,0-1 0,0 1 0,0-1 0,0 1 0,0-1 1,1 1-1,-1 0 0,1 0 0,0 0 0,0 0 0,0 0 1,0 0-1,0 0 0,0 1 0,0-1 0,0 1 0,1-1 1,-1 1-1,1 0 0,-1 0 0,1 0 0,-1 0 0,5-1 0,-2 2 7,0-1 0,0 1-1,0 0 1,0 1-1,0-1 1,0 1-1,0 0 1,0 0-1,-1 0 1,1 1 0,5 2-1,-3 0 1,0 0 0,0 0-1,0 1 1,0 0 0,12 11 0,-3 3 0,0 0 0,-1 1 1,18 29-1,-12-13 80,-2 1 0,28 77 0,8 86 224,-36-106 133,-17-77-395,-2-17-40,0 0-1,0 0 1,0 0-1,0 0 0,0-1 1,0 1-1,0 0 0,0 0 1,0 0-1,0 0 0,0 0 1,0 0-1,-1 0 1,1 0-1,0 0 0,0 0 1,0 0-1,0 0 0,0 0 1,0 0-1,0 0 0,0 0 1,0 0-1,0 0 1,0 0-1,0 0 0,0 0 1,0 0-1,0 0 0,0 0 1,0 0-1,0 0 0,-1 0 1,1 0-1,0 0 1,0 0-1,0 1 0,0-1 1,0 0-1,0 0 0,0 0 1,0 0-1,0 0 1,0 0-1,0 0 0,0 0 1,0 0-1,0 0 0,-9-27 66,6-2-41,1 0 0,1 1 0,5-57 0,-2 55-12,1-18-49,2 1 0,2-1 1,3 2-1,1-1 0,24-62 1,-33 104 29,0 0 1,1 0 0,-1 0-1,1 0 1,1 1 0,-1-1-1,0 1 1,1 0 0,5-5-1,-7 8 5,-1 0 0,0 0 0,1 0 0,-1 0 0,1 1 0,-1-1 0,1 0 0,-1 1 0,1-1 0,-1 1 0,1-1 0,0 1 0,-1 0 1,1 0-1,0 0 0,-1 0 0,1 0 0,0 0 0,-1 0 0,1 0 0,-1 1 0,1-1 0,0 1 0,-1-1 0,1 1 0,-1 0 0,1-1 0,-1 1 0,1 0 0,-1 0 0,0 0 0,1 0 0,-1 0 0,0 0 0,0 1 0,2 1 0,7 10 5,-1 0-1,0 1 1,0 0-1,-2 0 1,0 1 0,7 21-1,1-1 33,52 109 15,18 40 14,-68-140-73,-2 0 0,13 61-1,-14-25-57,7 31-1997,-21-110 1818,0 0 1,0 0 0,1 1 0,-1-1 0,0 0 0,1 0 0,-1 0 0,1 0 0,-1 0-1,1 0 1,0 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49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1315 8704,'16'-2'7360,"-16"2"-7185,1-1 0,-1 0 0,13-23 3771,-10 18-3836,6-13 466,3-6 228,0 0 1,-2 0-1,-1-1 0,10-43 0,-13 10-462,-2 0 0,-4-60 0,-1 52-280,-1-20-37,-23-141-1,-39-81 12,54 265-153,-30-75 0,48 153-61,-2-6 164,93 364-114,-73-284-440,5-1 0,5-1 0,66 136 0,-88-216-57,-10-19 125,1 1 0,-2 0 0,1 1 0,3 10-1,-7-18 337,1 0-1,-1-1 0,0 1 0,0 0 0,0-1 0,0 1 0,0 0 0,0-1 1,0 1-1,0 0 0,-1-1 0,1 1 0,0 0 0,0-1 0,0 1 1,-1 0-1,1-1 0,0 1 0,-1-1 0,1 1 0,-1-1 0,0 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49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1 283 11136,'18'-3'10392,"-10"-1"-8659,22-12 1076,31-27-3605,-59 41 1143,41-29-433,0 3 0,2 1 1,69-30-1,-68 38-1876,85-23 0,-119 39 1143,-1 0 1,0 1-1,1 1 0,-1 0 1,18 1-1,9 4-3943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0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77 6912,'-1'-4'1236,"-1"0"0,1 0 0,-1 0 0,1 0 0,-1 0 0,-1 1 0,-3-7 0,0 1-842,5 8-298,1-1 1,-1 1-1,0 0 0,0 0 0,1-1 0,-1 1 1,0 0-1,0 0 0,0 0 0,0 0 0,0 0 0,0 1 1,-1-1-1,1 0 0,0 0 0,0 1 0,-1-1 1,1 1-1,0-1 0,-1 1 0,1-1 0,0 1 1,-1 0-1,1 0 0,-1 0 0,1 0 0,0 0 1,-1 0-1,1 0 0,-1 0 0,1 0 0,0 1 1,-1-1-1,1 1 0,0-1 0,-1 1 0,1-1 1,0 1-1,0 0 0,-1-1 0,1 1 0,0 0 1,0 0-1,0 0 0,0 0 0,0 0 0,0 0 0,0 0 1,1 0-1,-1 1 0,0-1 0,1 0 0,-2 3 1,-3 8-64,1-1 1,0 1 0,0 1-1,1-1 1,1 0 0,0 1 0,1-1-1,0 16 1,10 104-55,-6-109 53,0 5-53,2-1 0,1-1-1,1 1 1,13 34 0,-18-58 52,-1 0 1,0 0 0,1 0-1,0 0 1,0-1 0,0 1 0,0 0-1,0-1 1,0 1 0,0-1-1,4 2 1,-6-3-7,1-1 0,0 0-1,-1 1 1,1-1 0,0 0 0,0 1-1,-1-1 1,1 0 0,0 0 0,0 0 0,-1 0-1,1 0 1,0 0 0,0 0 0,0 0-1,-1 0 1,1 0 0,1 0 0,0-1 17,-1 0 1,0 1-1,1-1 0,-1 0 1,0 0-1,0 0 1,0 0-1,0 0 1,0 0-1,0 0 1,0 0-1,0 0 0,1-3 1,1-1 46,0-1 0,-1 1 0,0-1 0,0 0 0,0 0 0,0 0 0,-1 0 0,1-10 0,-1-5-41,-1-25 0,-1 16 26,-9-206 662,10 230-693,0 10-9,1 16-5,2-1-76,0 0-1,2 0 1,0 0 0,1-1-1,1 0 1,1 0-1,0-1 1,1 0 0,1 0-1,21 26 1,-10-17-47,1-2 1,1-1-1,1 0 1,1-2-1,43 28 1,-9-7 130,-48-36 343,-11-6-356,0 0 0,0 0 0,0 0 0,0 0 0,0-1 0,1 1 0,-1 0 0,0 0 0,0 0-1,0 0 1,0-1 0,0 1 0,0 0 0,0 0 0,0 0 0,0 0 0,0-1 0,0 1 0,0 0 0,0 0 0,0 0-1,0 0 1,0-1 0,0 1 0,0 0 0,0 0 0,-1 0 0,1 0 0,0-1 0,0 1 0,0 0 0,0 0 0,0 0-1,-1 0 1,-14-27 1410,9 19-1493,-3-7 140,0-1 0,1 0 0,0-1 1,2 0-1,0 0 0,0 0 0,2-1 0,-5-36 0,6 20-51,0 0 0,3-1 0,1 1 0,9-62 0,-8 89-30,0 0 0,1-1 0,-1 1 1,1 0-1,1 1 0,-1-1 0,1 1 0,0-1 0,9-10 1,-11 15 1,1 0 0,-1 0 1,0 0-1,1 0 0,-1 0 0,1 0 1,-1 1-1,1-1 0,0 1 1,0 0-1,0-1 0,0 1 1,0 1-1,0-1 0,0 0 0,0 1 1,0-1-1,0 1 0,0 0 1,0 0-1,0 1 0,0-1 1,0 0-1,0 1 0,0 0 0,4 1 1,0 1 6,0 0 0,0 1 1,0 0-1,-1 1 0,1 0 1,-1 0-1,0 0 0,0 0 1,-1 1-1,10 12 0,2 7-18,22 39-1,-34-54 1,24 43-51,-3 1 0,34 99-1,-12-23-4819,-47-127 4392,0-1-1,0 0 0,0 0 0,0 1 0,1-1 1,-1 0-1,3 3 0,-3-5 220,0 1 0,-1-1 0,1 1 0,0-1 0,0 0 0,0 1 0,-1-1 0,1 0 0,0 1 0,0-1 0,0 0 0,0 0 0,-1 0 1,1 0-1,0 0 0,0 0 0,0 0 0,0 0 0,0 0 0,-1 0 0,1-1 0,0 1 0,0 0 0,1-1 0,16-8-4296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1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30 10880,'-6'-1'10682,"13"-2"-8443,18-2-2249,59 7 1684,-31 0-1140,97-10 0,-110 2-447,-13 2-936,50-3 0,-77 7 752,1 0 0,-1 0 0,1 0 0,-1 0 0,1 0 0,-1 0 0,1 1 0,-1-1 0,1 0 0,-1 0 0,1 0 0,-1 1 0,1-1 0,-1 0 0,1 1 0,-1-1 0,1 0 0,-1 1 0,0-1 0,1 1 0,-1-1 0,0 0-1,1 1 1,-1-1 0,0 1 0,0-1 0,1 1 0,-1-1 0,0 1 0,0 0 0,1 1-447,-1 0-1,0 0 1,0 0-1,1 0 0,-2 0 1,1 0-1,0 0 0,-1 2 1,-3 9-4469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1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1 123 11648,'13'0'4384,"6"0"-3393,15-9 545,-20 6 96,10-5-448,5-5-32,4 0-576,-1 0-288,2 0-160,-1 1-128,1-1 32,0 5-192,2-2 32,-2 7-864,0-2-352,-1 5-832,1 5-223,3 3-2753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2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9856,'-1'0'489,"-22"5"6092,23-4-6409,1 0-4,-1 0 0,1 0 0,0 0 0,0 0 0,0 0 0,0 0-1,0 0 1,0-1 0,0 1 0,1 0 0,-1 0 0,2 0 0,6 4 326,-2 1-199,108 79 2505,-90-68-2486,2-2 0,47 22 1,147 47-141,-163-63-887,-48-17-334,-1 1-1,11 6 1,-2-1-1763,-3-2-2192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2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13312,'-1'1'6515,"-7"15"-4273,7-7-1798,0 1-1,0 0 1,1 0 0,1 11 0,0 10-157,11 258-21,-1-52-276,-8-91-21,18 305-2322,-20-444 2153,-1 1-494,1 0 0,1 0 0,3 12 0,-5-19 619,0-1 0,0 0-1,0 0 1,0 1 0,0-1 0,0 0-1,0 0 1,0 1 0,0-1-1,0 0 1,1 0 0,-1 0-1,0 1 1,0-1 0,0 0-1,0 0 1,0 1 0,0-1 0,1 0-1,-1 0 1,0 0 0,0 0-1,0 1 1,0-1 0,1 0-1,-1 0 1,0 0 0,0 0-1,0 0 1,1 0 0,-1 0-1,0 1 1,0-1 0,1 0 0,-1 0-1,0 0 1,0 0 0,1 0-1,-1 0 1,0 0 0,0 0-1,0 0 1,1 0 0,-1 0-1,0 0 1,0 0 0,1-1 0,-1 1-1,0 0 1,0 0 0,1 0-1,-1 0 1,0 0 0,0 0-1,0-1 1,0 1 0,1 0-151,-1 0 151,0-1-1,0 1 1,1 0 0,7-17-3852,2-11 18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3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9344,'1'28'8355,"2"5"-4434,12 74-1664,-15-106-2209,13 80 583,10 93-340,12 132-4808,-31-283 1884,0-1 0,17 43 1,-2-14-1928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4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90 8960,'-7'0'11675,"24"0"-8244,-3-1-4351,57-11 1259,100-29-1,-132 27-283,13-3-351,-47 16-248,0 0-1,0 0 1,0 0-1,0 1 1,0 0-1,0 0 1,0 0 0,6 2-1,-10-2 372,0 0 1,-1 0-1,1 1 0,-1-1 0,1 0 1,-1 1-1,1-1 0,-1 1 0,1-1 1,-1 1-1,1-1 0,-1 0 1,1 1-1,-1 0 0,0-1 0,1 1 1,-1-1-1,0 1 0,1 0 0,0 1-382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6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20 122 11136,'-19'20'9221,"20"-21"-9151,1 0-1,-1-1 1,0 1 0,0-1 0,0 1 0,0-1-1,0 0 1,-1 1 0,2-3 0,7-13 512,-2 8-428,0 1 1,1-1 0,0 1-1,1 1 1,0-1 0,0 2-1,0-1 1,1 1 0,0 1-1,0-1 1,1 2 0,-1 0-1,1 0 1,0 0 0,15-2-1,-20 6-155,6-3 201,1 1 1,0 1 0,0 0 0,22 2-1,-31-1-135,-1 0-1,0 1 0,0 0 0,0 0 1,0 0-1,0 0 0,0 0 0,0 1 0,0-1 1,0 1-1,-1 0 0,1-1 0,0 1 1,-1 1-1,0-1 0,1 0 0,-1 1 1,0-1-1,0 1 0,0-1 0,-1 1 0,1 0 1,-1 0-1,2 4 0,-1-2-20,-1-1 0,-1 1 0,1-1 1,-1 1-1,0 0 0,0-1 0,0 1 0,0-1 0,-1 1 0,0-1 0,0 1 0,-2 5 0,-4 10 95,-12 25-1,15-36-102,2-5-55,0 0 1,0 0 0,0 0 0,1 1 0,0-1 0,0 0 0,0 1 0,0-1 0,1 0 0,0 1-1,0-1 1,0 1 0,0-1 0,1 1 0,-1-1 0,1 1 0,0-1 0,1 0 0,-1 0 0,1 0 0,0 1-1,0-1 1,0-1 0,0 1 0,1 0 0,0-1 0,4 6 0,17 13-54,1-1 1,1-1-1,37 22 0,-17-12 7,-11-5 12,14 9 42,57 30 0,-60-41 25,-10-6 28,-2 1-1,58 41 1,-88-56 99,1 1 0,-1 0 0,1 0 0,-1 1 0,5 6 0,-8-10-107,-1 0 0,1 1 0,0-1-1,-1 0 1,1 0 0,-1 0 0,0 0 0,1 1 0,-1-1-1,0 0 1,0 0 0,1 1 0,-1-1 0,0 0 0,0 1-1,-1-1 1,1 0 0,0 0 0,0 1 0,-1-1 0,1 0-1,0 0 1,-1 0 0,1 1 0,-1-1 0,0 0 0,1 0-1,-1 0 1,-1 2 0,-11 9 119,1-1 1,-1 0-1,-1-1 1,-20 13-1,1-1-56,-217 138-1409,227-146 952,-86 55-3818,109-68 4014,-1-1 1,1 1 0,0-1-1,-1 0 1,1 1 0,0-1 0,-1 0-1,1 1 1,-1-1 0,1 0-1,-1 0 1,1 1 0,0-1 0,-1 0-1,1 0 1,-1 0 0,1 1-1,-1-1 1,0 0 0,1 0-1,-1 0 1,0 0 0,7-15-4988,8-9 975,7-1 102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5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11392,'0'0'6389,"6"-5"-4261,6-2-1681,0 1 1,1 0 0,0 1-1,16-5 1,9-3-281,74-25 52,-93 33-835,1 1 0,0 1 0,37-1 0,29 4-5939,-53-4 2481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5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14 8832,'-20'-3'15706,"36"6"-15530,26 0 30,1-2 1,0-2-1,48-6 0,49-2-76,-121 9-69,-10 0-588,1-1-1,17 4 0,-24-3-8,0 1-1,0 0 1,0 0-1,0 0 1,0 1-1,0-1 1,3 3-1,4 1-2039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1 116 10624,'2'-5'573,"0"1"1,0-1 0,0 0-1,1 1 1,0-1-1,0 1 1,0 0 0,1 0-1,-1 0 1,1 0 0,0 1-1,0-1 1,5-2-1,4-3-107,1 1 0,0 0-1,17-7 1,-21 12-287,-1 0 0,1 1 0,0 0 1,0 0-1,0 1 0,0 0 0,0 1 0,0 0 1,17 2-1,2 3 352,-1 0 1,31 11-1,-49-13-422,1 1-1,-1 1 1,0 0-1,0 0 0,-1 0 1,0 2-1,1-1 1,-2 1-1,1 0 1,-1 1-1,0 0 1,-1 0-1,0 1 0,0-1 1,-1 2-1,0-1 1,8 20-1,-5-10-62,-1 0 0,-1 1-1,-1 0 1,-1 1 0,-1 0-1,0-1 1,-2 1 0,0 0-1,-2 0 1,0 0 0,-1 0-1,-2 0 1,0 0 0,-1 0-1,-7 22 1,-51 143-16,-22 82 9,82-261-62,0 1 0,1-1 0,0 1 0,0 0 0,0-1 0,1 1 0,1 0 0,1 14 0,-1-19 24,0 0 0,0 0-1,1 1 1,-1-1 0,1 0 0,-1 0 0,1 0 0,0 0 0,0-1 0,1 1 0,-1 0 0,0-1 0,1 0 0,0 1 0,-1-1 0,1 0 0,0 0 0,0-1 0,0 1 0,0-1 0,6 3 0,2-1 19,1 1 1,-1-2 0,1 1 0,-1-1 0,1-1 0,-1 0 0,1-1 0,0-1 0,0 1 0,15-4 0,-12 1-93,0-1 0,0-1 0,-1 0 0,0-1-1,0 0 1,0-1 0,21-15 0,19-19-1418,-35 25-460,1 2 0,0 0 0,24-12-1,-40 24 1413,-1 1-1,0-1 1,1 1-1,-1 0 0,0 1 1,4-2-1,18 5-3914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7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33 11264,'2'-8'1270,"-8"-17"9391,-4 32-8715,-11 12-2500,17-16 1209,-30 30-626,-45 56 1,64-71-419,8-10 177,0 0 0,1 0 0,0 1 0,0-1 0,1 1 1,-5 11-1,8-13 144,0-5 5,1 1-1,0 0 0,0 0 0,0 1 0,1-1 0,-1 4 0,1-6 46,0 0 0,0 0 0,0-1 0,0 1 0,0 0 0,0 0-1,1 0 1,-1 0 0,0-1 0,1 1 0,-1 0 0,1 0 0,-1 0 0,1-1-1,-1 1 1,1 0 0,-1-1 0,1 1 0,0-1 0,-1 1 0,1 0 0,0-1-1,0 0 1,-1 1 0,1-1 0,0 1 0,0-1 0,1 1 0,39 10-3,-34-10 9,0 1 0,0 0-1,1 0 1,-1 1 0,-1 0-1,14 7 1,18 19 375,-37-28-313,0 0 1,-1 0-1,1 0 0,-1 0 1,1 0-1,-1 0 1,1 0-1,-1 0 1,1 1-1,-1-1 0,0 0 1,0 0-1,0 0 1,1 1-1,-1-1 1,-1 2-1,1 0-49,1-1 0,-1 1 0,0-1 0,1 0 0,-1 1 0,2 3 0,9 19-73,-9-20 56,0 0 0,0 0 1,0-1-1,0 1 0,1-1 0,0 1 1,0-1-1,5 6 0,-5-9 16,1 0 0,-1 0 1,1 0-1,-1-1 0,1 1 0,0-1 0,-1 0 0,1 0 0,0 0 0,5-1 0,2 0 10,-6 2-10,-1-1 1,0 1 0,1 0-1,-1 0 1,5 2-1,-4-2 24,-1 0-1,0 1 1,1-1-1,-1-1 0,5 1 1,-8-1 5,-1 0-1,0 0 1,1 0 0,-1 0-1,0 0 1,0 0 0,1 0-1,-1 0 1,0 0 0,1 0-1,-1 0 1,0 0 0,1 0-1,-1 0 1,0 0 0,0 0-1,1 0 1,-1 1 0,0-1 0,0 0-1,1 0 1,-1 0 0,0 0-1,0 1 1,1-1 0,-1 0-1,0 0 1,0 1 0,0-1-1,0 0 1,1 0 0,-1 1-1,0-1 1,0 0 0,0 0-1,0 1 1,0-1 0,0 0-1,0 1 1,0-1 0,0 0-1,0 1 1,0-1 0,0 0-1,0 0 1,0 1 0,0-1 0,0 0-1,0 1 1,0-1 0,0 0-1,0 0 1,-1 1 0,-9 16 964,8-13-1007,-40 69 468,30-50-358,-2 0 0,-18 26-1,26-42-105,0-1 0,-1 1-1,1-1 1,-1 0 0,0-1-1,-1 0 1,-13 8 0,6-6-359,-1-1 0,1 0 1,-22 4-1,36-9 204,0-1 0,0 0 0,0 1 0,0-1 0,1 0 0,-1 0 0,0 0 0,0 0 0,0 0 0,0 0 0,0 0 0,0 0 0,0 0 0,0-1 0,-2 0 0,11-12-4811,-3 9 2784,0 0 0,1 0 0,-1 1 0,12-6 0,14-3-1962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7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126 237 12544,'-13'-22'9689,"16"31"-9016,5 16-1034,8 49 0,-9-37-245,3 22-672,-8-40 59,1 0 0,1 0 0,7 20 0,-9-35 27,1-19-211,-4-20 1208,-1 19 173,-1-1-1,-1 1 1,-10-31-1,-26-47-242,19 47-89,-46-114-3673,38 90 1249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8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55 9600,'-3'-7'1578,"-1"0"-1,0 0 1,-1 0 0,1 1 0,-1-1 0,-8-7 2666,13 16-4151,-1-1-1,1 1 1,-1-1-1,1 1 1,-1-1-1,0 1 1,1-1-1,-3 3 1,-4 9 162,7-9-224,-1-1 0,1 0 1,0 1-1,-1-1 0,2 1 0,-1-1 0,0 0 0,1 1 0,-1-1 0,1 0 0,0 1 1,0-1-1,1 0 0,-1 0 0,0 0 0,1 0 0,3 5 0,-5-8-15,1 1 0,0-1 0,-1 1-1,1-1 1,0 1 0,0-1 0,-1 1 0,1-1-1,0 1 1,0-1 0,0 0 0,-1 1 0,1-1-1,0 0 1,0 0 0,0 0 0,0 0 0,0 0-1,0 0 1,-1 0 0,1 0 0,0 0 0,0 0-1,0 0 1,0 0 0,0-1 0,-1 1 0,1 0-1,0-1 1,1 0 0,0 0 58,0 1-1,-1-1 1,1-1-1,0 1 1,-1 0-1,1 0 1,-1-1 0,1 1-1,-1 0 1,0-1-1,1 0 1,-1 1 0,1-3-1,-1 2 26,0-1 0,0 0-1,0 0 1,-1 0 0,1 0 0,-1 1-1,0-5 1,1 6-60,-1-1 0,0 1 0,-1 0-1,1 0 1,0 0 0,0 0 0,0-1 0,-1 1 0,1 0-1,0 0 1,-1 0 0,1 0 0,-1 0 0,0 0 0,1 0-1,-1 0 1,0 0 0,1 0 0,-1 0 0,-1-1-1,1 3-79,1-1-1,-1 0 0,0 1 1,1-1-1,-1 0 0,0 1 0,1-1 1,-1 1-1,1-1 0,-1 1 0,1-1 1,0 1-1,-1 0 0,1-1 0,-1 1 1,1 0-1,0-1 0,-1 1 0,1 0 1,0-1-1,0 1 0,-1 1 1,3 3-1297,0-1 1,-1 1 0,1-1-1,1 0 1,-1 0 0,1 1-1,3 3 1,7 1-3633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9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98 618 10112,'-15'0'10458,"12"0"-10291,0-1-1,-1 1 1,1-1-1,0 1 1,0-1-1,0 0 1,0-1 0,1 1-1,-1 0 1,0-1-1,0 1 1,1-1-1,-1 0 1,1 0 0,-1 0-1,1 0 1,0-1-1,0 1 1,0 0 0,0-1-1,0 0 1,1 1-1,-1-1 1,-1-5-1,-1-1-47,1 1 0,0-1 0,1 0-1,0 1 1,0-1 0,1 0 0,-1-16 0,4 0-79,0 0 0,1 0 1,2 0-1,0 0 1,2 1-1,0 0 1,2 1-1,1-1 1,1 2-1,0-1 1,2 2-1,0-1 1,2 2-1,0 0 1,2 1-1,30-29 1,-37 39-38,1 0 1,0 1 0,0 1 0,1 0 0,0 0 0,13-5-1,-21 10-4,1 1-1,-1-1 1,1 1-1,0-1 1,-1 2-1,1-1 1,0 0-1,0 1 1,0 0-1,-1 0 1,1 0-1,0 1 1,0-1-1,0 1 0,-1 1 1,1-1-1,0 0 1,-1 1-1,1 0 1,5 3-1,-1 2 16,0 0 0,-1 1 1,0 0-1,0 0 0,-1 1 0,10 14 0,34 62 192,-50-83-201,11 21-23,0 0 0,-2 1 0,-1 0 1,-1 0-1,-1 1 0,5 35 0,-9-32-1389,1 39 0,-5-27-595,2 53-2780,-1-92 4680,5 22-1924,-5-23 1897,0 1 0,0-1 0,0 1 0,0-1 0,0 1 0,1-1 0,-1 1 0,0-1 0,0 0 0,1 1 1,-1-1-1,0 1 0,1-1 0,-1 0 0,0 1 0,1-1 0,-1 0 0,0 1 0,1-1 0,-1 0 0,1 1 0,-1-1 0,1 0 0,-1 0 0,1 0 0,-1 1 0,1-1 0,-1 0 0,1 0 0,-1 0 0,1 0 0,-1 0 0,1 0 0,-1 0 0,1 0 0,-1 0 0,2 0 0,11-7-3204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6:59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4 7808,'-4'-3'9787,"-6"6"-7417,-9 11-1957,13-8-258,0 0-1,0 0 1,1 1 0,0 0-1,0 0 1,1 0 0,0 1 0,-4 10-1,-3 10 5,-7 30 1,10-31-26,1-2-62,-127 380 518,123-376-559,5-13-1113,-11 24-1,8-28-1605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00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13312,'-10'0'8517,"13"1"-8280,1 0 0,-1 0 1,0 0-1,0 0 0,0 1 0,-1-1 1,1 1-1,0 0 0,-1 0 1,1 0-1,2 3 0,2 1 132,2 1-212,-1 0 0,0 1 1,-1 1-1,12 15 0,22 42 191,-13-19-181,-7-16-76,2 0 1,1-1-1,44 42 0,98 66-99,4-15-1794,-142-101-680,28 27 1,-24-19-898,6 5-1852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09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1048 7808,'5'30'9930,"-15"-39"-8751,7 1-1040,0 0 0,0 0 0,1 0 0,0-1 0,1 1 0,-2-16 0,1 8 40,-11-92 126,5-1 0,4 0 0,6 0 0,27-196 0,-9 209-333,-17 85 5,0-1 0,1 1 0,1 0 0,0 1 1,12-21-1,-16 30 13,0-1-1,0 1 1,1-1 0,-1 1 0,0 0 0,0 0 0,1-1-1,-1 1 1,1 0 0,-1 0 0,1 0 0,-1 0 0,1 1 0,0-1-1,-1 0 1,1 1 0,0-1 0,0 1 0,3-1 0,-3 1 4,0 1 0,1-1 0,-1 0 0,0 1 0,1 0 0,-1-1 0,0 1 0,0 0 0,0 0 0,0 0 0,1 1 0,-1-1 0,2 2 0,4 4 2,-1 0 0,0 1 1,0 0-1,-1 0 0,10 15 0,9 21 52,30 78 0,-40-87-58,0 6 27,-2 0 1,15 80 0,-21-87-29,-5-22 25,1-2 88,-2-1 0,2 18 0,-1-59-70,2 0 0,1 1-1,13-48 1,-12 58-52,10-43 2,31-77-1,-38 117 1,2 1-1,1 0 1,0 1 0,2 0-1,1 1 1,24-28 0,-37 46 17,1 1 0,-1-1 1,1 1-1,0-1 1,-1 1-1,1 0 0,0 0 1,4-1-1,-6 2 1,0 1 0,1 0 0,-1 0 0,0-1 0,0 1 0,0 0 0,0 0 0,1 0 0,-1 0 0,0 1 0,0-1 0,0 0 0,1 0 0,-1 1 0,0-1 0,0 1 0,0-1 0,0 1 0,0-1 0,0 1 0,0 0 0,0-1 0,0 1 0,0 0 0,0 0 0,0 0 0,-1-1 0,1 1 0,1 2 0,3 4 0,0 0 1,-1 1-1,1-1 0,-1 1 0,-1 0 0,4 12 0,13 55-9,-17-58 1,42 273-6,-25 1 245,-12-149-277,-5-102-766,1-1-1,12 47 1,-15-82 370,-1 0 0,2 0 0,-1 0 0,0-1 0,1 1 0,0 0 0,4 5 0,-6-8 153,1 0 0,0 0 1,0 0-1,0-1 0,0 1 0,0 0 0,0-1 0,0 1 0,0-1 0,0 1 0,0-1 1,0 1-1,0-1 0,0 0 0,0 1 0,0-1 0,1 0 0,-1 0 0,0 0 0,0 0 0,0 0 1,0 0-1,0 0 0,1-1 0,-1 1 0,0 0 0,0-1 0,0 1 0,2-1 0,25-15-4041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6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0 10880,'-13'13'9052,"12"-12"-8716,-2 24 2633,3 500 547,0-174-8627,-9-369-1305,8-5 1878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0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1234 9344,'0'2'593,"0"0"0,1-1 0,-1 1 0,1 0 1,-1 0-1,1-1 0,0 1 0,-1 0 0,3 2 0,18 25 1236,-16-23-1286,-4-5-479,1 1 0,-1-1 0,1 0 0,0 1 0,-1-1 0,1 0-1,0 0 1,0 0 0,0 0 0,0 0 0,-1-1 0,1 1 0,0 0-1,1-1 1,-1 0 0,0 1 0,0-1 0,0 0 0,0 0 0,0 0-1,0 0 1,0-1 0,0 1 0,0 0 0,0-1 0,0 0-1,0 1 1,0-1 0,0 0 0,0 0 0,0 0 0,-1 0 0,1 0-1,0-1 1,-1 1 0,3-2 0,3-6 111,0 0 0,0-1 0,-1 0 0,0 0 1,-1 0-1,0 0 0,5-17 0,-2-1 268,10-54 1,-12 38-154,-3 0-1,-2-73 1,-20-88-156,-1 80-104,-5 0 1,-5 2 0,-51-129-1,64 212-56,8 31-49,9 9 72,-1 0 0,1-1 0,0 1 0,0 0 0,-1 0-1,1 0 1,0 0 0,0 0 0,-1 0 0,1 0-1,0 0 1,0 0 0,-1 0 0,1 0 0,0 0 0,0 0-1,-1 0 1,1 0 0,0 1 0,0-1 0,-1 0-1,1 0 1,0 0 0,0 0 0,0 0 0,-1 1 0,0 0-9,0 0 0,1 0 1,-1 0-1,0 1 1,1-1-1,-1 0 1,1 1-1,-1-1 1,1 0-1,-1 1 1,1 2-1,-1 3 4,0 1 0,1-1 0,0 0 0,1 1 0,2 12 0,12 39 17,-9-37-23,101 351-542,7 28-1054,-86-306-472,49 115-1,-69-197 906,-8-13 1153,0 0 0,0 0 0,0 0 0,1 0 0,-1 0 0,0 0 0,0 0 0,0 0 0,0 0 0,0 0 0,1 0 0,-1 0 0,0 0-1,0 0 1,0 0 0,0 0 0,0 0 0,0 0 0,0 0 0,1 0 0,-1 0 0,0-1 0,0 1 0,0 0 0,0 0 0,0 0 0,0 0 0,0 0 0,0 0 0,0 0 0,0 0 0,0-1 0,0 1 0,1 0 0,-1 0 0,0 0 0,0 0 0,0 0 0,0 0 0,0-1 0,0 1 0,0 0 0,0 0 0,0 0 0,0 0 0,0 0 0,-1-1 0,1 1 0,0-31-2326,0 18 1252,0-19-2134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0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1 166 9088,'29'-4'7091,"-20"2"-5772,1 0-956,-1-2 0,1 1-1,-1-1 1,0 0 0,10-7-1,5-2-106,15-4-387,-1 2 1,44-12-1,82-12-3518,-131 32 2373,25-6-2873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1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32 8960,'-4'-5'2563,"3"5"-2415,1-1 1,-1 1 0,1 0-1,0-1 1,-1 1-1,1-1 1,-1 1 0,1 0-1,-1-1 1,0 1-1,1 0 1,-1 0-1,1-1 1,-1 1 0,1 0-1,-1 0 1,0 0-1,1 0 1,-1 0 0,1 0-1,-1 0 1,0 0-1,1 0 1,-1 0 0,-1 0-1,-19-3 3048,20 2-3127,-1 1 0,1-1-1,-1 1 1,1-1 0,-1 1-1,0 0 1,1 0 0,-1 0-1,1 0 1,-1 0 0,1 0-1,-1 0 1,0 0 0,1 1-1,-1-1 1,1 1 0,-1-1 0,1 1-1,-1-1 1,1 1 0,0 0-1,-1 0 1,1 0 0,0 0-1,0 0 1,-2 2 0,-2 2-23,0 0 0,1 1 0,0-1-1,0 1 1,1 0 0,0 0 0,-5 12 0,2-3 40,1 1-1,-3 18 1,4-12-73,2 0-1,0 0 1,2 0 0,3 34 0,18 87-21,-19-131 10,4 17-6,10 32 1,-13-52 26,0 0 0,1 0-1,0-1 1,0 1 0,1-1 0,0 0 0,11 13 0,-16-20-3,1 0-1,0-1 1,-1 1-1,1 0 0,0-1 1,0 1-1,0-1 1,-1 1-1,1-1 0,0 1 1,0-1-1,0 0 1,0 1-1,0-1 0,0 0 1,0 0-1,0 1 1,-1-1-1,1 0 0,0 0 1,0 0-1,0 0 1,0 0-1,0 0 0,0-1 1,0 1-1,0 0 1,0 0-1,0-1 0,0 1 1,0-1-1,0 1 1,-1-1-1,1 1 0,0-1 1,0 1-1,-1-1 1,2-1-1,1-1 89,0 0 0,0 0 0,-1-1 0,1 1 0,-1-1 0,0 1 1,3-8-1,2-8 97,-1-1 0,-1 0 0,0-1 0,-1 1 0,-2 0 0,0-1 0,-1-31 0,-4 3-84,-3 1 1,-12-52 0,15 58-239,29 82 92,1-1 1,35 37 0,72 62-127,-54-67 28,-65-60 199,-1-1 0,1 0 0,32 14 0,-46-23-40,1-1 1,-1 1-1,0-1 1,1 1-1,-1-1 0,0 0 1,1 0-1,-1 1 1,1-1-1,-1 0 0,0 0 1,1 0-1,-1-1 1,0 1-1,1 0 0,-1 0 1,1-1-1,-1 1 1,0-1-1,2 0 0,-1-1 19,0 1 0,0-1 0,-1 1 0,1-1 0,0 0 1,-1 1-1,1-1 0,-1 0 0,0 0 0,0 0 0,2-3 0,1-5 80,-1 0 0,0-1 1,0 1-1,1-13 0,16-182 151,-6 50-268,-11 122-38,-3 23 1,1 0 1,0 0-1,1 0 1,0 0 0,0 0-1,7-14 1,-9 24 18,0-1-1,0 1 1,0 0-1,0-1 1,0 1 0,1-1-1,-1 1 1,0-1 0,0 1-1,1 0 1,-1-1 0,0 1-1,1 0 1,-1-1 0,0 1-1,1 0 1,-1-1 0,1 1-1,-1 0 1,0 0 0,1 0-1,-1-1 1,1 1 0,-1 0-1,1 0 1,-1 0 0,0 0-1,1 0 1,-1 0 0,1 0-1,-1 0 1,2 0-1,-1 0 2,0 1-1,0-1 0,0 1 0,-1 0 0,1 0 0,0-1 0,0 1 0,0 0 0,-1 0 0,1 0 0,0 0 0,-1 0 0,1 1 0,4 8 9,0 0-1,4 16 1,1 3 24,70 209-134,-31-75-1958,-46-155 1585,-1-1 0,2 0 1,-1 0-1,8 10 0,-9-15 131,0 1 1,-1-1-1,1 0 1,0 0-1,1-1 1,-1 1-1,0 0 1,0-1-1,1 1 1,-1-1-1,1 0 1,-1 1-1,1-1 1,0-1-1,0 1 1,3 0-1,22 1-4883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2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9472,'-2'2'9799,"15"3"-7630,20 4-1780,-4-2 505,27 10 0,1 1-96,-36-13-373,1-2-1,0 0 0,42 0 0,-8-4-3019,-4 0-7989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2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10368,'7'7'11472,"19"-12"-11739,-6 0 757,108-10-200,98-17-5353,-145 15-5385,-43 9 6166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3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9600,'2'3'7190,"7"2"-5536,14 4-1368,8-2 439,0-2-1,0-2 0,0 0 1,48-4-1,-36 1-506,43-7 199,-29 0-461,26-4-956,-23 1-3653,-39 7 1597,2-1-1354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4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6 178 9728,'-1'-5'817,"-1"0"0,1 0 1,1 0-1,-1-1 0,1 1 0,0-6 1,0 9-645,0-1-1,0 1 1,1-1 0,0 1 0,-1-1 0,1 1 0,0-1 0,0 1 0,0 0 0,0-1 0,1 1-1,-1 0 1,1 0 0,2-4 0,8-4 67,0-1 1,0 1-1,1 1 0,0 1 0,0-1 1,1 2-1,25-10 0,-30 13-57,-1 2 0,0-1 1,1 1-1,0 0 0,-1 1 0,1 0 1,0 1-1,0-1 0,0 2 0,0-1 0,0 1 1,-1 0-1,1 1 0,0 0 0,11 5 0,-12-4 48,0 1 0,0 0 0,-1 1 0,1 0 0,-1 0 0,9 8 0,-12-9-157,0 0 0,-1 1 1,1-1-1,-1 1 0,0 0 0,0 0 0,-1 0 0,0 0 0,1 0 1,-2 0-1,3 9 0,2 22 40,-3 0 1,0 0-1,-5 59 1,2-78-93,-30 290 161,15-193-267,0 118 1,14-217 53,2 1 0,0-1 0,1 0 0,5 22 0,-6-33 33,0 0 0,0 0 1,1 0-1,-1-1 0,1 1 0,0-1 0,0 1 0,1-1 1,-1 1-1,1-1 0,-1 0 0,1 0 0,0 0 0,0-1 1,0 1-1,1-1 0,-1 1 0,0-1 0,1 0 1,0-1-1,5 3 0,4-1 105,-1 0 1,1-1-1,0 0 0,0-1 1,0-1-1,0 0 0,14-2 1,-2-2-12,0 0-1,40-13 1,140-64-1601,-163 67-2703,-8 3-2039,-15 2 1692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5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35 8576,'0'-2'347,"-1"0"0,1 0 0,-1 1 0,1-1 0,-1 0 0,0 0 0,0 1 0,0-1 0,0 1 0,0-1 0,0 0 0,0 1 0,0 0 0,-1-1 0,-1-1 0,1 2 40,0 0 1,0 0-1,0 1 1,-1-1-1,1 0 1,0 1-1,0-1 1,0 1-1,0 0 1,-1 0 0,1 0-1,0 0 1,0 0-1,-4 1 1,2 0-241,1 0 0,-1 0 0,1 0 0,-1 0 0,1 1 1,-1 0-1,1-1 0,0 1 0,-5 4 0,1 0 23,1 0-1,-1 0 0,-5 8 1,2 0 1,1 1-1,0 0 1,1 1 0,1 0-1,0 0 1,-4 20 0,-3 4-81,0 0-115,1 1 0,3-1-1,-10 75 1,19-109-22,1-1 0,0 1 0,0 0-1,0-1 1,0 1 0,1-1 0,2 7 0,-3-10 38,1-1 0,-1 1 1,1 0-1,0-1 0,0 1 0,-1-1 1,1 1-1,0-1 0,1 0 0,-1 1 1,0-1-1,0 0 0,0 0 0,1 0 1,-1 0-1,1 0 0,-1 0 0,1 0 1,-1 0-1,1-1 0,-1 1 0,1-1 1,0 1-1,-1-1 0,1 1 0,2-1 1,17 1 9,1-1 0,38-5 0,-26 2-63,-14 1 75,134-7-122,-121 8 135,1 3 1,52 8 0,-81-9 100,-1-1 0,1 2 0,0-1 0,-1 1 0,1-1 1,-1 1-1,0 0 0,0 1 0,1-1 0,4 5 0,-8-5-37,1 0 0,0-1 0,0 1 1,-1 1-1,1-1 0,-1 0 0,0 0 0,0 0 0,0 1 0,0-1 1,0 1-1,0-1 0,-1 1 0,1-1 0,-1 1 0,1-1 0,-1 1 1,0-1-1,0 1 0,0 0 0,-1 2 0,-1 8-27,-1 1 0,-1 0 0,0-1 1,-1 0-1,0 0 0,-1 0 0,0-1 0,-9 12 0,-3 2-71,0-1 0,-32 33 0,38-46-138,-1-1 0,0 0 0,0-1 0,-1-1 1,0 0-1,-1 0 0,0-2 0,0 0 0,-1-1 0,-16 5 0,31-11 44,0 1 0,0-1 0,0 1 0,0-1 0,0 0 0,0 0 1,-1 0-1,1 1 0,0-1 0,0 0 0,0 0 0,0-1 0,0 1 0,-2 0 0,2-1 21,1 1 0,0 0-1,0 0 1,-1 0 0,1-1-1,0 1 1,0 0 0,0-1 0,-1 1-1,1 0 1,0 0 0,0-1-1,0 1 1,0 0 0,0-1-1,0 1 1,0 0 0,0-1-1,0 1 1,0 0 0,0-1-1,0 1 1,0 0 0,0-1 0,0 1-1,0 0 1,0-1 0,0 1-1,0 0 1,0 0 0,1-1-1,0-2-420,1-1-1,-1 1 0,1 0 0,0 0 0,1 1 1,-1-1-1,0 0 0,4-2 0,21-16-2494,6-1-1168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5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13 11392,'-15'-13'8575,"16"20"-8497,0-1-1,1 0 1,0 1-1,0-1 0,0 0 1,1 0-1,-1 0 1,1-1-1,7 10 0,-8-12-51,33 55-50,1 0-937,34 75 0,-3 17-4394,-53-119-607,-13-30 5567,-1 1-1,1-1 1,0 0 0,0 0 0,0 0-1,1 0 1,-1 0 0,0 0 0,0-1 0,2 2-1,-2-2 280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5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21 13056,'-24'-20'9183,"28"20"-9599,1 0 288,5 0-640,4 4-256,5 4-992,10 5-319,14 8-2561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6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13184,'0'1'8068,"6"3"-6048,12 4-2470,-16-8 977,38 18-175,0 2 0,-1 1 0,-2 2 0,0 1 0,54 48 0,89 75-196,-130-113-103,98 53-1,-97-61-310,-20-9-1028,0-2-1,51 17 1,-81-32 1169,-1 1 1,1-1-1,0 0 1,0 1-1,-1-1 1,1 0-1,0 0 1,0 0 0,-1 0-1,1 0 1,0 0-1,0 0 1,0 0-1,0 0 1,-1 0-1,1 0 1,0 0-1,0-1 1,-1 1 0,1 0-1,0-1 1,0 1-1,-1 0 1,1-1-1,0 1 1,-1-1-1,2 0 1,-2 0-124,1-1 1,-1 1-1,1-1 1,-1 1-1,0-1 1,1 1-1,-1-1 1,0 0-1,0 1 1,0-1 0,0 1-1,0-1 1,0 1-1,-1-3 1,-7-34-4209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6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96 454 9728,'5'21'13103,"-10"-25"-11161,-7-2-1142,9 5-719,1 1-1,0-1 1,0 0 0,0 0 0,0-1 0,0 1 0,0 0 0,0-1 0,0 1-1,1-1 1,-3-1 0,-3-7-43,1-1-1,0 1 0,0-1 1,1 0-1,1 0 0,0-1 1,0 1-1,1-1 0,-2-16 1,1 0-51,2 0 0,1 0 0,1 0 0,1 0 0,2-1 0,8-37 0,-9 58 7,0 0 1,0 0 0,1 0-1,4-9 1,-6 14 7,1 1 1,-1-1-1,1 1 1,0 0 0,-1 0-1,1-1 1,0 1-1,0 0 1,1 1-1,-1-1 1,0 0-1,1 1 1,-1-1-1,1 1 1,-1 0-1,4-2 1,-1 2-2,1 0 1,-1 0-1,0 1 0,1 0 1,-1 0-1,0 0 0,1 0 1,-1 1-1,0 0 0,0 0 1,0 0-1,1 1 0,-1 0 1,0 0-1,9 5 0,7 5 5,-1 1-1,23 18 0,-37-26-5,208 176-186,-203-171-77,-1 2 0,0 0 0,-1 0 0,0 0 0,0 1 0,8 19 0,-4-1-1921,18 58 1,-28-77 1436,-3-9 400,1 0 0,-1 0 0,1 0 0,0 0 0,0 0 0,0 0-1,1 0 1,-1 0 0,1-1 0,-1 1 0,3 2 0,-1-3-420,-1-1 1,1 1-1,0-1 1,0 0 0,-1 0-1,7 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6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74 9216,'-3'-8'1386,"-1"-1"-1,0 1 1,0 1 0,-1-1 0,0 0 0,-12-12 0,17 19-1332,-1 1 0,1-1 0,-1 1 0,0-1 1,1 1-1,-1 0 0,0-1 0,1 1 0,-1 0 1,0 0-1,1-1 0,-1 1 0,0 0 0,0 0 0,1 0 1,-1 0-1,0 0 0,1 0 0,-1 0 0,0 0 0,0 0 1,1 1-1,-1-1 0,0 0 0,1 0 0,-1 1 1,0-1-1,1 0 0,-1 1 0,0-1 0,1 0 0,-1 1 1,1-1-1,-1 1 0,0 0 0,-1 1 2,1 0-1,-1 0 0,1 0 1,0 0-1,-1 0 1,1 0-1,0 0 0,0 0 1,0 0-1,0 3 1,-4 25 317,2-1 1,1 1-1,1-1 1,6 59-1,-3-65-256,7 82 136,4 0 1,6-1 0,3-1 0,48 131 0,167 356-227,-222-558-71,1-1 0,1-1 0,38 50 0,-49-73 43,-1-1 1,1 0 0,0 0 0,0-1 0,11 7 0,-16-10-63,1-1 0,0 0 0,0 0 1,0 0-1,-1 0 0,1-1 0,0 1 1,0 0-1,0-1 0,1 1 0,-1-1 0,0 0 1,0 0-1,0 0 0,0 0 0,0 0 0,0 0 1,0-1-1,0 1 0,0 0 0,0-1 1,0 0-1,0 1 0,0-1 0,0 0 0,2-1 1,0-2-465,-1 1 1,1-1 0,-1 1 0,1-1 0,-1 0-1,0 0 1,0 0 0,4-10 0,11-21-4695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7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20 203 8704,'-2'3'1316,"-1"1"-237,1 0 0,-1 0 0,1 0 0,0 1 0,1-1 0,-3 10 3445,5-15-4461,-1 1 1,1-1-1,0 1 0,0-1 1,0 0-1,0 1 0,-1-1 1,1 0-1,0 0 0,0 1 1,-1-1-1,1 0 0,-1 0 1,1 0-1,0-1 0,2-2 87,10-11 109,0 0 1,1 1 0,1 1 0,1 0 0,31-20-1,-11 13-27,70-30-1,-79 39-244,0 1 1,1 1 0,0 1-1,1 2 1,36-4-1,-55 9-2,0 2 1,0-1-1,0 1 0,0 1 0,0 0 0,0 0 1,0 1-1,-1 0 0,14 7 0,4 4-1314,44 31-1,-57-36 484,-1-1-410,-3-2-1990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7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8832,'1'8'6788,"3"5"-4730,5 19-1726,34 199 711,-35-186-838,2-4-128,2 0 1,1-1-1,20 40 0,-27-67-827,0 0-1,2-1 0,10 15 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8320,'-5'8'6848,"5"2"-5632,0-2-65,0 5-223,0 7-128,5 1-416,0 10-96,0 2-64,0 14-96,-1 12-96,1 8-288,0 5-160,0-5-928,0 2-320,-1-7-3359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1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10 178 9856,'-9'-11'8477,"9"11"-8404,20 1 3920,-10 0-4814,27 0 1288,0-1 0,59-9 0,-92 9-439,103-17 642,152-45-1,-46-1-349,-195 58-667,0 1 1,1 0-1,0 1 0,26 0 1,-41 4-50,0-1 1,0 0 0,0 1-1,0 0 1,0 0 0,0 0-1,0 0 1,-1 1 0,1 0-1,4 2 1,-5-2-450,0 0 1,0 0 0,-1 0-1,1 0 1,-1 1 0,1-1-1,2 5 1,0 4-3113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2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5 127 8576,'-4'-16'11444,"8"14"-11107,0 0 30,0-1 1,-1 0 0,1-1 0,0 1 0,-1-1-1,0 1 1,0-1 0,4-6 0,-4 5-228,1 0-51,0-1-1,0 1 0,0 0 0,0 1 0,1-1 1,0 1-1,0 0 0,0 0 0,0 0 1,12-5-1,-6 4 102,-7 4-64,-1-1 1,0 1-1,1 0 0,-1 0 0,1 0 1,3 0-1,-5 1-68,-1 1 0,1-1 0,0 0 0,-1 0 0,1 1 0,-1-1-1,1 1 1,0 0 0,-1-1 0,1 1 0,-1 0 0,0 0 0,1 0 0,-1 0 0,0 0 0,2 2 0,1 0 33,0 0 1,-1 1 0,1 0 0,-1 0 0,0 0 0,0 0 0,0 1 0,-1-1 0,1 1 0,-1-1 0,0 1 0,0 0 0,-1 0 0,0 0 0,0 0 0,0 0 0,0 0 0,-1 0 0,0 9 0,-4 51 15,4-63-123,1-1 0,0 0 0,0 0 0,-1 0 0,1-1 0,0 1 0,0 0 0,0 0 0,0 0 0,0-1 0,1 1 0,-1 0 0,0-1 0,0 1 0,0-1 0,1 0 0,1 1 0,10 3-2,1-2 0,-1 1 0,1-1 0,20-1 0,-13 0-73,21 4 0,-14-1 53,-1 2-1,0 0 1,0 2 0,48 22-1,-60-23 39,17 11 11,-31-17-2,-1 0 0,1 0 0,0 0 0,-1 0 0,1 0 0,-1 0 1,0 0-1,1 0 0,-1 0 0,0 0 0,1 0 0,-1 0 0,0 0 0,0 0 0,0 0 1,0 0-1,0 0 0,0 0 0,0 0 0,-1 0 0,1 0 0,0 0 0,0 0 0,-2 2 1,-9 25 226,5-18-185,0-1 1,0 0-1,-1 0 1,0-1-1,0 0 0,-1 0 1,0 0-1,0-1 1,-1 0-1,-14 8 1,-8 2-155,-63 25 1,53-26-185,-4 2-536,22-10-2584,-27 14 0,41-16-27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20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8704,'3'-5'3812,"-2"5"-3709,8 3 1240,8 8 455,5 10-321,0 1 1,-2 1-1,34 49 1,43 88 275,-60-95-958,17 23-92,70 131 418,-81-114-766,47 173-1,-65-177-247,12 121 0,-30-158-259,-4 128 0,-27 57-3688,11-156-1915,12-61 625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4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9472,'1'3'8817,"7"4"-7033,13 7-1863,-13-10 252,0-1-1,1 0 1,-1-1 0,1 0 0,0 0-1,0 0 1,14-1 0,66-3 507,-81 2-609,71-8 420,42-1-192,-107 9-544,20 0 569,-12 0-5385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4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10496,'-1'1'419,"0"0"1,0 1 0,0-1 0,0 0-1,0 1 1,1-1 0,-1 1 0,0-1-1,1 1 1,0 0 0,-1-1-1,1 3 1,0-3-306,0-1 0,0 1 0,0 0 0,0 0 0,1 0 0,-1-1 0,0 1 0,1 0 0,-1 0 0,0-1 0,1 1 0,-1 0 0,1-1-1,-1 1 1,1 0 0,-1-1 0,1 1 0,-1-1 0,1 1 0,0-1 0,-1 1 0,1-1 0,0 0 0,0 1 0,-1-1 0,2 1 0,3 0 150,0 1 0,-1-1 1,1 0-1,0 0 0,-1 0 1,1-1-1,0 0 0,9 0 1,3-2 169,20-6 0,-23 5-380,28-3-1,82 5-2566,6 0-4077,-80-3 2590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47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14 329 12160,'-11'0'10394,"10"-1"-10176,1 0 1,0 1 0,-1-1 0,1 0-1,0 0 1,0 0 0,-1 1 0,1-1-1,0 0 1,0 0 0,0 0-1,0 1 1,0-1 0,0-1 0,9-34-1123,-8 29 1743,8-24-408,24-57-1,-25 71-383,0 1-1,2 0 1,0 0-1,23-27 0,-29 39-14,1-1-1,0 1 1,0 0-1,0 0 1,0 1-1,1-1 1,-1 1-1,1 0 1,0 1-1,12-4 1,-16 5 4,1 0 1,-1 1-1,1-1 0,0 1 0,-1 0 1,1 0-1,-1 0 0,1 0 0,-1 0 1,1 0-1,-1 1 0,1-1 0,-1 1 1,1 0-1,-1 0 0,1 0 0,-1 0 1,0 0-1,0 0 0,1 1 0,-1-1 1,0 1-1,0-1 0,0 1 1,0 0-1,-1 0 0,1 0 0,-1 0 1,4 4-1,0 6 64,1 0-1,-1 0 1,-1 1 0,0 0 0,-1 0 0,2 15 0,4 81 134,-13 55 350,0 14-613,5-171-1,-1 0 1,1 0-1,1 0 1,-1 0-1,1 0 1,0-1-1,1 1 1,4 9-1,-5-14 43,0 1 0,0 0 0,0 0-1,0-1 1,1 1 0,-1-1 0,0 1-1,1-1 1,0 0 0,0 0 0,0 0-1,0-1 1,0 1 0,0-1-1,0 1 1,0-1 0,0 0 0,1 0-1,3 0 1,4 0 25,0-1 0,1-1 1,-1 1-1,0-2 0,0 0 0,21-5 0,-9 1 31,112-34 348,-87 24-1487,54-12 0,-99 28 624,0-1 0,0 1 0,-1-1 0,1 1 0,0 0 0,0 0 0,0 0 0,-1 0-1,1 1 1,0-1 0,0 1 0,-1 0 0,1-1 0,0 1 0,-1 1 0,1-1-1,-1 0 1,1 0 0,2 4 0,15 13-5580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5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60 10112,'-5'0'1082,"-17"2"1003,6-1 4907,27 8-5770,0-8-836,-1 0 0,1-1 1,0 0-1,-1 0 0,20-4 0,-12 2-106,15-2 72,259-18 981,-259 23-1418,-10-1-2221,26-1-1,-46 0 1693,0 0 0,1 0 1,-1 0-1,0 0 0,0 0 1,-1-1-1,1 0 0,0 1 0,0-1 1,-1 0-1,1 0 0,-1 0 1,4-5-1,9-8-3487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5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4 206 8448,'-1'-4'557,"0"0"1,0 0-1,1 0 1,0 0-1,0 1 1,0-1-1,0 0 1,1 0-1,0 0 1,-1 0 0,1 0-1,1 0 1,2-6-1,-1 5-213,0 0-1,0 0 1,0 0 0,1 0-1,0 1 1,0-1 0,1 1-1,5-5 1,5-1-9,1-1 1,0 2-1,0 0 1,33-11-1,-27 12-24,-1 0-1,1 2 0,0 1 0,1 1 1,-1 1-1,29-1 0,-38 4-72,0 0 0,-1 1 0,1 1 0,-1 0-1,0 1 1,0 0 0,1 1 0,-2 0 0,1 0 0,-1 2 0,1-1-1,19 15 1,-25-15-133,1 1-1,-1 0 0,-1 0 0,1 0 1,-1 1-1,0 0 0,-1 0 1,1 0-1,-2 1 0,1-1 0,-1 1 1,0 0-1,0 0 0,2 14 1,-1 6-6,0 0 0,-1 56-1,-17 124-85,-15 0-13,7-57-2,16-105 2,-3 8-23,4 0 0,1 94 0,4-144 10,1 1-1,-1 0 1,1-1 0,0 1-1,0 0 1,1-1 0,0 1 0,-1-1-1,1 0 1,1 1 0,-1-1 0,1 0-1,3 3 1,-4-4 42,1 0 0,1 0 0,-1 0 0,0-1 0,1 0 0,-1 1 0,1-2 0,0 1 0,-1 0 0,1-1-1,0 1 1,0-1 0,0 0 0,0 0 0,5 0 0,21 1 346,52-2 0,-53-1-288,6-1-25,-1-2 0,40-9 0,65-23-433,-46 12-1945,-84 22 1099,0 0 0,1 1 0,-1 0 0,13 1 0,-15 0-186,12 0-4244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6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8704,'-10'17'931,"1"1"0,0 0 1,2 1-1,0 0 0,1 0 1,1 0-1,-4 30 0,3 8 314,2 78 1,7-5-368,5-1 0,40 200 0,-17-181-54,93 261 0,18-71 72,-133-322-874,0 0 0,1 0-1,0-1 1,1-1 0,16 17-1,-17-21-268,-1-2 0,1 1-1,1-2 1,0 1 0,0-1-1,0-1 1,1 0 0,12 5-1,34 10-7565,-35-14 3403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7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47 262 7808,'-23'-46'4570,"21"44"-4152,0 0 0,1 0 1,-1 1-1,0-1 0,0 1 0,0 0 0,-9-6 3119,31 49-2620,-12-25-717,58 127 918,-1-31-801,-24-46-176,53 115 94,-24-43-64,-67-132-148,1-1 0,-1 1 1,1-1-1,1 0 0,-1 0 1,1-1-1,6 6 0,-11-10 0,1-1 0,-1 1 0,1-1 0,0 1 0,-1-1 0,1 0 0,0 1 0,0-1 0,-1 0 0,1 0 0,0 1 0,0-1 0,-1 0 0,1 0 0,0 0 0,0 0 0,-1 0 0,1 0 0,0 0 0,0 0 0,0 0 0,-1-1 0,1 1 0,0 0 0,0-1 0,1 0 23,-1 0-1,1 0 0,-1 0 1,0 0-1,1 0 0,-1 0 1,0-1-1,0 1 1,0-1-1,2-2 0,0-3 101,1 0 0,-1-1 0,4-15-1,-1-1-89,-1-1 0,-1 0-1,-1-1 1,-2 1-1,0 0 1,-4-31 0,-22-114 24,18 134-103,-2 1 1,-2 0-1,-1 1 1,-21-43 0,31 74-11,-12-29-162,13 30 177,0 0 0,1-1 0,-1 1 0,1-1 0,-1 1 0,1-1 0,0 0 1,0 1-1,0-1 0,0 1 0,1-4 0,0 5 15,0-1 0,0 1 0,0-1 0,0 1-1,0 0 1,0-1 0,0 1 0,0 0 0,1 0 0,-1 0 0,0 0 0,1 0 0,-1 0 0,3-1-1,26-12 126,-27 13-85,34-12 319,0 2 0,1 2 1,54-7-1,-21 4-58,47-11 122,118-20-152,-92 18-162,-34 4-205,146-8 1,-161 29-2949,-57 0-2322,-23 0 175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9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16 140 10752,'-13'-8'6927,"13"6"-6670,-1 0 45,0 0 1,1-1 0,0 1 0,-1 0 0,1 0 0,0-1-1,1-4 1,0 1-143,0-1 0,0 0-1,1 1 1,4-11 0,-4 13-45,0 0 1,0 1-1,1-1 0,-1 1 1,1 0-1,0-1 1,0 1-1,0 1 0,0-1 1,1 0-1,-1 1 1,5-3-1,-1 2 196,0-1 1,0 1-1,0 1 0,0-1 1,1 1-1,7-1 1,18 2 1558,-18 2-135,-15 19-1751,1-18 7,1-1 1,0 0-1,0 1 0,0-1 1,0 0-1,0-1 1,0 1-1,0 0 1,1 0-1,3 0 0,11 4-35,-2 4 44,0-1 0,0 2 0,-1 0 0,0 0 0,-1 2 0,0-1 0,15 20 0,-20-21 16,0 1-1,-1 0 0,0 1 1,-1 0-1,9 22 0,-10-22 0,-4-10 12,1 1 1,-1-1-1,0 1 0,-1 0 1,1 0-1,0-1 0,-1 1 1,1 0-1,-1 0 0,0 0 1,0-1-1,0 1 0,0 0 1,-1 0-1,1 0 0,-1 0 1,0-1-1,1 1 1,-1 0-1,0-1 0,-1 1 1,1-1-1,0 1 0,-1-1 1,0 1-1,1-1 0,-1 0 1,0 0-1,0 0 0,-4 3 1,-1 0-6,0 0 1,-1 0 0,1-1-1,-1-1 1,0 1 0,0-1-1,-14 3 1,-8 3-143,23-6-85,-1-1-1,1 0 0,-1 0 0,0-1 0,-10 1 0,17-2-44,-1 5-523,1-4 767,1-1 0,0 0 0,0 1 0,-1-1 0,1 1 0,0-1 0,0 1 0,0-1 0,-1 0 0,1 1 0,0-1 0,0 1 0,0-1 0,0 1 0,0-1 0,0 1 0,0-1 0,0 1 0,0-1 0,0 1 0,0-1 0,0 1 0,1-1 0,-1 1 0,2 1 1,0 0 0,-1-1-1,1 1 1,0-1 0,0 0-1,0 1 1,0-1 0,1 0-1,-1 0 1,0 0 0,0-1 0,1 1-1,3 0 1,-5 0-1,42 5-237,0 0 86,-4 3 216,-1 2 0,0 1-1,40 19 1,-73-29 50,0 1 0,-1-1 0,0 1 0,1 0 0,3 4 0,-7-6-75,0 0-1,0-1 1,-1 1-1,1 0 0,0 0 1,-1 0-1,1 0 1,-1 0-1,1 0 1,-1 0-1,1 0 0,-1 0 1,0 0-1,1 0 1,-1 0-1,0 0 1,0 0-1,0 0 0,0 0 1,0 0-1,0 0 1,0 0-1,0 0 0,0 1 1,0-1-1,-1 0 1,1 0-1,-1 0 1,1 0-1,-1 1 0,-4 6 56,-1 0 0,1-1 0,-1 1-1,0-1 1,-1-1 0,0 0-1,-8 6 1,-56 35-29,44-31 24,14-9-109,0 0 0,-1 0 0,0-2 0,-16 6 0,-59 9-1401,76-17 1014,-35 1-2836,34-4-1921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39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1 124 11264,'3'-2'963,"0"1"-168,-1-1-1,0 1 0,1 0 1,-1 0-1,1 0 0,-1 0 1,1 0-1,-1 1 0,1-1 0,4 0 1,92 9 1652,-46-3-1902,146-2 1044,-192-3-1536,256-20 1142,-55-11-846,-141 20-362,45-10-10,27-4-87,-103 20-116,0-1-2091,49-1 1,-80 7 1472,0 0 1,0 1-1,0-1 1,8 3-1,-11-2 169,0-1-1,0 1 0,0 0 1,0 0-1,0 0 1,0 1-1,0-1 0,0 0 1,0 1-1,0-1 1,1 3-1,7 6-3281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40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12288,'3'-3'9601,"15"-5"-8939,-1 1-62,23-11 221,-22 9-549,0 1 0,0 0 0,1 2 0,0 0 0,24-4 1,-33 9-116,-1 0 0,0 1 0,0 0 0,0 0 0,1 1 0,-1 0 0,13 4 0,-18-4-63,1 1 1,-1-1 0,0 1 0,0 0-1,0 0 1,0 0 0,0 1-1,-1-1 1,1 1 0,-1 0 0,1 0-1,-1 0 1,0 1 0,0-1 0,-1 1-1,1-1 1,-1 1 0,3 4-1,-2 0-36,-1 0-1,1 0 1,-1 0-1,-1 1 0,1-1 1,-2 0-1,1 1 1,-1-1-1,0 1 0,-3 16 1,-2 1-48,-1 1 0,-11 31 0,-12 9 13,20-47-98,0 1-1,-11 38 1,19-52 67,-1-1 0,1 1 0,0-1 0,1 1 0,-1-1 0,1 1-1,1 6 1,0-10 13,-1-1-1,1 0 0,0 0 0,0 1 1,0-1-1,0 0 0,0 0 1,0 0-1,1 0 0,-1-1 1,1 1-1,-1 0 0,1 0 1,0-1-1,-1 1 0,1-1 0,0 0 1,0 1-1,0-1 0,0 0 1,0 0-1,0 0 0,1-1 1,1 2-1,6 0 29,1 0 0,-1-1 0,0 0-1,0 0 1,0-1 0,12-2 0,8 2 46,189-13-81,-126-3-4924,-85 14 3220,-1 0-1,1-1 0,7-3 1,1-2-3787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40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8448,'6'-2'8376,"-6"2"-8241,8 10 1796,7 18-374,-8-14-1165,0-1 0,1-1 0,17 22 0,4-2 296,-6-7 59,24 33 0,128 229 1807,-134-205-2023,48 141-1,-1 87-194,-29 20-233,-35 1-238,-30 2-1534,-26-7-3728,12-160-1269,11-99 1946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48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10368,'-16'-1'12192,"23"2"-10961,220-1 78,-75 0-6026,-147 0 3496,-1 0 0,1 0-1,0 1 1,6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48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42 9856,'-8'32'3205,"8"-32"-3155,0 0 0,-1 1 0,1-1 0,0 0 0,0 0 0,0 0 1,0 0-1,0 0 0,0 1 0,0-1 0,0 0 0,0 0 0,0 0 0,0 0 0,0 1 0,0-1 0,0 0 0,0 0 1,0 0-1,0 0 0,0 1 0,0-1 0,0 0 0,0 0 0,0 0 0,0 0 0,0 1 0,0-1 0,0 0 1,0 0-1,0 0 0,0 0 0,0 1 0,1-1 0,-1 0 0,0 0 0,0 0 0,0 0 0,0 0 0,0 0 0,0 0 1,1 1-1,-1-1 0,0 0 0,0 0 0,0 0 0,0 0 0,1 0 0,-1 0 0,0 0 0,0 0 0,0 0 1,0 0-1,1 0 0,-1 0 0,0 0 0,0 0 0,0 0 0,0 0 0,1 0 0,-1 0 0,0 0 0,0 0 0,0 0 1,1-1-1,7-3 3097,-1-1-2563,0 0 0,1 1 1,0 0-1,0 0 0,9-2 0,-1 0-409,3-1-117,1 0 0,0 2-1,1 0 1,21-2 0,82 0-1952,-76 8-41,-28 1-419,1-2 0,27-3 0,-23 0-1694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2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9472,'-5'3'12581,"5"-3"-12545,0 1 0,0 0 0,0-1 0,0 1 0,1-1 1,-1 1-1,0-1 0,0 1 0,1-1 0,-1 1 0,0-1 0,1 1 1,-1-1-1,1 1 0,-1-1 0,0 0 0,1 1 0,13 5 533,0 0-1,0-1 0,19 4 1,-9-2-171,-1-1-284,1-1-1,-1-1 0,26 1 0,72-3-93,-85-2-205,-60-8-9196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49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10240,'-19'4'12078,"33"-3"-9410,312-1-1443,-217 0-3977,2 0-4595,-86 0 2499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49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0 270 9088,'0'0'84,"4"-44"3846,-3 25 4141,2 29-7477,5 7-308,22 77 322,72 153 474,-11 8-784,-72-202-270,-11-28-7,50 133-22,-38-108-6,30 53-1,-48-99 10,4 5 38,-1 1 0,1-1 0,9 10 1,-14-17-33,0-1 0,0 0 0,0 0 0,0 0 0,0 0 0,0 0 0,1 0 0,-1 0 0,0 0 0,0 0 0,1-1 0,-1 1 0,0 0 0,1-1 0,-1 1 0,1-1 0,-1 0 0,1 1 0,-1-1 0,1 0 0,-1 0 0,1 0 0,-1 0 0,1 0 0,-1 0 0,1-1 0,-1 1 0,1 0 0,-1-1 0,2 0 0,-1 0 4,0 0 0,-1 0 1,1-1-1,0 1 0,-1-1 1,1 1-1,-1-1 0,1 1 1,-1-1-1,0 0 0,0 0 1,0 1-1,0-1 0,0 0 1,0 0-1,0 0 0,-1 0 1,1 0-1,0-4 0,2-5 40,2-6-14,0 1 0,-1-1 0,-1 0 0,1-26 0,-4-66 69,-1 85-89,-20-281-29,-4 112 106,-4-39 18,28 229-123,1 1 0,0 0 0,0 0-1,0-1 1,0 1 0,0 0 0,1-1-1,-1 1 1,0 0 0,1 0 0,0 0-1,1-4 1,-1 4 10,1 1 1,-1-1-1,0 1 0,1 0 0,-1-1 1,1 1-1,-1 0 0,1 0 1,0 0-1,-1 0 0,1 1 0,0-1 1,0 0-1,0 1 0,0-1 0,-1 1 1,1-1-1,3 1 0,77-11 550,145-21 618,-23-1-950,58-18-112,-199 38-89,360-55-3377,-422 68 3327,9-1-713,1 0 0,-1 1 1,0 0-1,1 1 0,-1 0 0,19 4 1,-1 3-4620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50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15 252 11648,'-3'-8'3053,"-4"-12"3040,3 2-3805,4 12-2157,1 0-1,1 0 1,-1 1 0,1-1 0,0 0-1,0 1 1,0-1 0,1 1 0,0 0-1,4-6 1,-4 7-76,3-6 15,1 1 0,1 0 0,0 0 0,0 1 0,1-1-1,0 2 1,0 0 0,0 0 0,1 0 0,0 1 0,1 1-1,21-9 1,-15 8 121,0 0 1,1 2-1,0 0 0,0 1 0,0 0 0,0 2 0,30 0 1,-43 1-63,0 1 1,-1-1 0,1 1 0,0 0 0,-1 0 0,1 0-1,4 3 1,-7-3-79,0 0 0,0 0-1,-1 0 1,1 1 0,-1-1 0,1 0-1,-1 1 1,0-1 0,1 1 0,-1 0-1,0-1 1,0 1 0,0 0-1,0 0 1,0-1 0,-1 1 0,1 0-1,0 0 1,0 4 0,-1-1-14,1 0 1,0 1 0,-1-1-1,0 0 1,-1 1-1,1-1 1,-1 1 0,0-1-1,-3 10 1,-2 1-31,-15 28 1,-3 7-250,23-47 186,0-1 1,0 0-1,0 0 0,1 1 1,-1-1-1,1 0 0,-1 1 1,1-1-1,0 1 0,1-1 0,-1 0 1,0 1-1,1-1 0,0 1 1,0-1-1,0 0 0,0 0 1,0 0-1,1 0 0,0 0 1,-1 0-1,1 0 0,4 4 0,3 3 39,0-1 0,1-1 0,0 1 0,21 12 0,-13-10 10,2 3 39,-6-5-56,0 0 0,-1 1 0,14 14 0,-16-12 127,0 1 0,-1 0-1,-1 1 1,0 0 0,0 0 0,-2 1 0,0 0 0,0 0-1,-2 1 1,5 17 0,-7-19 61,-1 0-1,0 0 1,-1 0-1,0 0 1,-2 0-1,1 0 1,-2 0-1,0 0 1,0 0-1,-1 0 1,-10 26-1,9-32-173,0 0 0,-1 0-1,0-1 1,0 0 0,-1 0 0,0 0 0,0 0-1,-1-1 1,0 0 0,0-1 0,0 1 0,0-1-1,-1-1 1,0 1 0,-10 3 0,-4 1-587,-1 0 0,-1-2 1,1 0-1,-35 4 0,33-7-2573,-41 1-1,65-5 2935,0 0 0,0 0-1,0 0 1,0 0-1,0 0 1,-1 0 0,1-1-1,0 1 1,0 0-1,0-1 1,0 1 0,-1-1-1,2 1 35,-1-1 0,1 0 0,-1 1 0,1-1 0,0 1 0,0-1 0,-1 1 0,1-1 0,0 0 0,0 1 0,0-1 0,-1 0 0,1 1 0,0-1 0,0 0 0,0 1 0,0-1 0,0-1 0,0-11-4486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51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11 162 7936,'-11'2'17775,"14"-11"-19593,2 0 1826,0 0 0,0 0 0,1 1 0,0 0 0,0 0 0,1 0 0,0 1 0,1-1 0,-1 2 1,1-1-1,1 1 0,-1 1 0,1-1 0,0 1 0,17-6 0,-6 3 219,-1 2 0,1 0 0,0 2-1,1 0 1,-1 1 0,41 0 0,-58 2-187,0 1 0,-1 0 0,1 1 0,0-1 0,-1 0 0,1 1 0,0-1 1,-1 1-1,1 0 0,-1 0 0,1 0 0,-1 0 0,1 1 0,-1-1 0,0 0 0,0 1 0,1 0 0,-1-1 0,0 1 0,-1 0 1,1 0-1,0 0 0,0 1 0,-1-1 0,0 0 0,1 0 0,-1 1 0,0-1 0,0 1 0,0-1 0,0 1 0,0 5 1,11 75 41,-11-63-94,1 0 0,1 0 0,1-1 0,1 1 0,12 33 0,-13-45 19,0-1 0,0 1 0,1-1 1,0 1-1,0-1 0,1-1 0,10 11 0,-12-14 22,1 0-1,-1 0 1,0 0-1,1 0 1,-1-1-1,1 0 1,0 0 0,-1 0-1,1-1 1,0 1-1,0-1 1,0 0-1,0-1 1,9 1-1,21-3-106,0-1-1,-1-2 1,41-11-1,-60 12-588,-11 3-298,0 0-1,0 0 1,0 0 0,9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7:51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0 308 11392,'13'-54'6757,"-10"43"-5490,0-1 1,1 1-1,0 0 0,9-17 1,-9 21-1170,1 1 0,0 0-1,0 0 1,0 0 0,1 0 0,0 1 0,11-8 0,10-5 54,56-29 0,24 4-136,-91 39 78,0 0 1,0 1 0,0 0 0,32 0 0,-45 3-49,-1 0 0,1 0 0,0 0 0,0 0 0,0 1 0,-1-1 0,1 1 0,0 0 0,0 0 0,-1 0 0,1 0 0,-1 0 0,1 1 1,-1-1-1,1 1 0,-1 0 0,3 3 0,-1 0 42,0 0 1,0 1 0,-1-1 0,0 1 0,0 0 0,3 10 0,10 36 127,-13-39-209,1 0 1,0 0-1,1 0 1,0-1 0,11 18-1,-14-28-6,0 1 0,1-1 0,-1-1 0,1 1 0,-1 0 0,1 0 0,0-1-1,-1 0 1,1 1 0,0-1 0,0 0 0,0-1 0,0 1 0,0 0 0,0-1 0,0 0 0,0 0 0,0 1 0,5-2 0,5 0 29,1 0 0,-1-1 0,13-3 0,87-29 159,-75 20-2284,69-13 1,-100 26 797,0 0 0,1 1 0,11 0 0,-14 1-256,0-1 0,0 1 0,0 0 0,0 1 0,0-1 1,5 3-1,5 4-3199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0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328 1 9856,'-3'-1'7042,"-3"6"-5072,-6 10-1148,-7 13 417,1 2 0,-22 48 0,-5 31-352,26-58-718,-99 204-227,76-183-4289,36-63 1291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0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26 10624,'-5'-9'1634,"-9"-8"5126,20 28-4792,41 62-165,-10-2-889,8 18-410,65 83-1250,-23-64-5606,-63-82 1467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0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12544,'5'4'8511,"-5"5"-7807,0-1-64,5 13-384,-2-3-160,6 7-64,-4-4-128,5 5 0,-6-6-736,6 6-320,0-5-544,-1-5-224,1 1-1695,4-9-801,1 2 768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1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 11776,'-9'-2'5527,"8"2"-5417,1 1 0,0-1 0,0 1 0,0-1 0,0 0-1,0 1 1,-1-1 0,1 1 0,0-1 0,0 0 0,0 1 0,0-1 0,0 1 0,0-1 0,0 1-1,0-1 1,1 0 0,-1 1 0,0-1 0,0 1 0,0-1 0,0 0 0,0 1 0,1-1-1,-1 1 1,0-1 0,0 0 0,1 1 0,9 19 248,1 0-1,1-1 1,1-1-1,0 0 1,20 20 0,85 74-765,-111-106 305,15 15-2656,-1 1-1,21 29 0,-40-48 2390,16 18-3961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1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31 10112,'0'-30'8522,"-5"50"-5429,-36 238-213,8-58-2730,19-128-671,-3 21-1255,15-76-323,1 1 0,0-1 0,3 23 0,2-19-2381,1-3 464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2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34 10624,'-6'-9'10467,"13"5"-8631,0 1-1546,0 0 0,0 0 0,1 1-1,-1 0 1,0 0 0,16-1 0,47 0 230,-63 3-450,400 0-555,-405 0 24,0 1 1,-1-1-1,1 0 1,0 1-1,-1-1 1,1 1-1,-1-1 1,1 1-1,-1-1 1,1 1-1,-1 0 1,3 2-1,9 4-3552,5-2-1192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12544,'-5'0'8383,"0"8"-7455,5-3 0,-5 16-384,5-4-160,-4 25-224,-1-4-128,5 22 0,0-14-128,0 8 0,0-11-864,0 9-320,0-16-640,0 3-224,0-9-3231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3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20 135 6656,'-3'-17'1451,"-4"-35"1114,7 48-2082,-1-1 0,1 1 0,-1-1 0,-2-8 0,2 10 238,0-1 0,0 0 0,0 0 1,0-7-1,1 2 2214,1 24-2174,4 15-353,2 1 0,1-1 1,17 44-1,2 4 71,76 260 838,-3 6-502,-15-49-435,-61-216-447,81 229-1125,-104-304 948,15 28-2321,-15-31 2304,0 0 0,0 1 0,-1-1 0,1 0 0,0 0 0,0 0 1,0 0-1,1 0 0,-1 0 0,0 0 0,0 0 0,0-1 0,1 1 0,-1 0 1,0-1-1,1 1 0,-1-1 0,1 1 0,-1-1 0,3 0 0,14-3-4357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3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9 9088,'-11'7'1486,"3"-3"-122,1 0 1,0 1-1,-12 10 2219,161-23-666,-70 3-2143,46-11-313,-32 3-298,-79 12-375,0 0 0,0 1 0,0 0 0,9 1 0,-13 0-41,-1-1 0,0 1 0,0 0 0,1-1 0,-1 1 0,0 0 0,0 0 0,0 0 1,0 1-1,0-1 0,0 0 0,0 1 0,-1-1 0,1 1 0,0 0 0,1 2 0,7 12-2515,0-3-1557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4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52 10880,'-5'6'9875,"19"-3"-8093,23-5-2213,-20 0 480,0-1 0,20-6-1,22-5-1095,-4 8-1100,-25 4-1238,36-9 0,-29 0-647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4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48 7936,'-28'18'10874,"58"-18"-9769,0 0 1,1-3-1,58-11 0,-27 0-644,0 4-1,79-4 1,-91 12-286,34-4-121,-71 5-447,-1 0-1,13 2 1,-3-1-5094,-13-1 2752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5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47 8832,'-5'-26'3328,"1"18"-2592,4-5 3327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5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17823,'14'108'1392,"13"81"-410,60 345 506,11 44-998,-95-552-559,3 16-385,-6-39 290,1 0-1,0-1 1,-1 1 0,1 0-1,0-1 1,1 0-1,-1 1 1,0-1 0,1 1-1,-1-1 1,4 3-1,-5-5 79,1 1 0,-1-1 1,1 0-1,-1 1 0,1-1 0,-1 0 0,1 1 0,-1-1 0,1 0 0,0 0 0,-1 1 0,1-1 0,-1 0 0,1 0 0,0 0 0,-1 0 0,1 0 0,0 0 0,-1 0 0,1 0 0,0 0 0,-1 0 0,1-1 0,-1 1 0,1 0 0,0 0 0,-1 0 0,1-1 1,-1 1-1,1 0 0,-1-1 0,1 1 0,-1-1 0,1 1 0,0-1 0,15-20-2528,-14 19 2237,16-27-3713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6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77 9472,'-12'4'7760,"10"-3"-7205,-7 12 988,8-11-1575,1 0 1,-1 0-1,1 0 0,-1 0 0,1 0 0,0 0 0,0 0 1,0 0-1,0 0 0,0 0 0,0-1 0,1 1 0,-1 0 1,2 3-1,-2-4 49,0 0-1,1 0 1,-1-1 0,0 1 0,1 0 0,-1-1 0,1 1 0,-1-1-1,1 1 1,-1-1 0,1 1 0,0-1 0,-1 1 0,1-1 0,0 1 0,-1-1-1,1 0 1,0 1 0,-1-1 0,1 0 0,0 0 0,0 0 0,-1 1-1,1-1 1,0 0 0,0 0 0,-1 0 0,1 0 0,0 0 0,0 0-1,-1 0 1,1-1 0,0 1 0,0 0 0,-1 0 0,1-1 0,0 1-1,-1 0 1,2-1 0,0 0 130,1-1 0,-1 1-1,0 0 1,0-1 0,0 0-1,0 1 1,0-1 0,0 0-1,0 0 1,1-2 0,-1 1-40,-1 0 0,0 0 0,0 0 1,0 0-1,0 1 0,0-1 1,-1 0-1,1-1 0,-1 1 0,0 0 1,1 0-1,-2 0 0,1 0 0,0 0 1,-1 0-1,1 0 0,-2-3 1,-1-2 192,0-1 1,0 1 0,-1 0 0,-8-12-1,12 20-285,0 0 0,0-1 0,0 1 0,-1 0-1,1-1 1,0 1 0,0 0 0,0-1 0,-1 1-1,1 0 1,0 0 0,0-1 0,-1 1 0,1 0-1,0 0 1,-1 0 0,1-1 0,0 1 0,-1 0 0,1 0-1,0 0 1,-1 0 0,1 0 0,0 0 0,-1-1-1,1 1 1,0 0 0,-1 0 0,1 0 0,-1 0-1,1 0 1,-1 1 0,1-1-4,-1 1 0,0-1 1,1 1-1,-1-1 0,0 1 0,1-1 0,-1 1 0,1 0 0,-1-1 1,1 1-1,-1 0 0,1 0 0,-1 0 0,-8 25-74,8-17 40,0 0 0,1 0 1,0 0-1,0 0 1,1 0-1,0 0 1,1 0-1,0 0 1,0 0-1,1 0 0,0-1 1,4 10-1,-6-17-37,0 0 0,0 0 0,0 0 0,0 0 0,0 0 0,0 0 0,0 0 0,0 0 0,0-1 0,0 1 0,0 0-1,0-1 1,0 1 0,1-1 0,-1 1 0,0-1 0,0 0 0,1 1 0,-1-1 0,0 0 0,1 0 0,-1 0 0,0 0 0,3 0 0,0-1-662,-1 1 0,0-1 0,0 0 0,0 0 1,0 0-1,0-1 0,0 1 0,0-1 0,4-2 1,7-8-4031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7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 7552,'-2'8'12275,"5"-4"-13383,-1-2 1190,0 0-1,0 0 0,1 0 0,-1-1 0,0 1 0,1-1 1,-1 1-1,1-1 0,0 0 0,-1 0 0,1 0 0,0-1 1,4 2-1,39 2 400,-41-4-440,44 0 521,55-8 0,-69 5-305,101-15 440,-91 10-652,-21 5-9,-3-1 23,38-1 0,-58 5-45,0 0-1,0 1 0,0-1 1,0 0-1,1 1 1,-1-1-1,0 1 0,0-1 1,0 1-1,-1 0 0,1-1 1,0 1-1,0 0 1,0 0-1,0 0 0,-1 0 1,1-1-1,0 1 0,-1 0 1,1 0-1,-1 0 0,1 0 1,-1 0-1,1 1 1,-1-1-1,0 0 0,1 0 1,-1 0-1,0 0 0,0 2 1,1 7 96,0 0 0,0 15-1,-1-19-79,-5 997 172,5-1002-203,0 3-84,0 1 0,0 0-1,1-1 1,-1 1 0,3 6-1,-3-10 7,0-1-1,0 1 1,1 0-1,-1-1 1,0 1-1,1-1 1,-1 1-1,0 0 1,1-1-1,-1 1 1,1-1-1,-1 1 1,1-1-1,-1 0 1,1 1-1,-1-1 1,1 1-1,0-1 1,-1 0-1,1 0 1,0 1-1,-1-1 1,1 0-1,-1 0 1,1 0-1,0 0 1,0 0-1,-1 0 0,1 0 1,0 0-1,-1 0 1,1 0-1,0 0 1,-1 0-1,1 0 1,0 0-1,-1-1 1,1 1-1,-1 0 1,1 0-1,0-1 1,-1 1-1,1 0 1,-1-1-1,2 0 1,2-1-585,-1-1 0,1 0 0,0 0 0,-1 0 0,1 0 0,-1 0 0,6-8 0,18-25-3693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20 266 8576,'-19'8'7669,"19"-16"-7173,1-1 0,1 1 0,-1 0 0,1-1 1,0 1-1,1 0 0,4-10 0,2 0-67,19-30-1,-17 31-115,0 2-1,0-1 1,25-24-1,-31 35-210,0 1 1,1 0-1,-1 0 0,1 1 1,0-1-1,0 1 0,0 0 0,0 1 1,1-1-1,-1 1 0,1 1 0,-1-1 1,1 1-1,7-1 0,-9 2 30,0 0-1,0 0 1,0 0-1,0 1 1,0-1-1,0 1 1,0 0-1,0 1 1,0-1-1,0 1 1,-1 0-1,8 4 1,-9-4-74,0 1 0,0-1 1,0 1-1,0 0 0,0-1 0,-1 2 0,0-1 1,1 0-1,-1 0 0,0 1 0,0-1 0,-1 1 1,1-1-1,-1 1 0,0 0 0,0 0 0,1 4 1,1 13-11,-1 0 0,-1 0 0,-1 0 0,0 1 0,-5 22 0,-23 108-36,21-121 13,5-19 21,-1-1-86,1 0 0,0 0 1,1 0-1,0 15 0,1-22 7,0-1 0,0 0 0,1 0 0,0 0 0,-1 0 0,1 0-1,0 0 1,1 0 0,-1 0 0,0 0 0,1 0 0,0-1 0,0 1 0,0 0 0,0-1-1,0 0 1,0 1 0,0-1 0,1 0 0,3 2 0,9 4 3,0-1-1,0-1 1,1 0 0,-1-1-1,21 4 1,-12-3 9,-1 0 18,0 2 0,0 0 0,-1 2 0,43 24 0,-52-26 7,-1 1 0,0 1 1,0 0-1,-1 0 0,0 1 0,-1 0 0,0 1 0,-1 1 1,8 13-1,-6-8 165,-2 0 1,0 1-1,-2 0 0,0 1 1,-1 0-1,-1 0 0,4 30 1,-8-43-79,-1 0 0,0 0 0,-1 0 0,1 0 0,-1 0 0,-1 0 0,1 0 0,-1 0 0,-1 0 0,1-1 0,-1 1 0,-5 8 0,2-7-81,1 0 0,-1 0 0,-1-1 0,1 0 0,-1-1 1,-1 1-1,1-1 0,-15 8 0,-18 8-571,-2-2 0,-81 26-1,109-41 321,-14 5-312,12-3-156,0-2 1,0 0-1,0 0 0,0-2 0,-29 3 1,41-6 341,1 0 1,0 0-1,0-1 0,-1 1 1,1-1-1,-6-2 1,8 3 159,0-1-1,0 1 1,0-1 0,0 1 0,0-1-1,0 0 1,0 1 0,0-1 0,0 0-1,0 0 1,1 0 0,-1 1 0,0-1-1,0 0 1,1 0 0,-1 0 0,1 0-1,-1 0 1,1 0 0,-1-1 0,0-1 0,4-12-4209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3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68 6272,'1'-2'426,"0"0"0,1 0-1,-1 0 1,0 0 0,0-1 0,0 1 0,0 0 0,0 0-1,-1-1 1,2-4 0,1-6 1210,1 4-1010,-3 8-551,-1 0 0,1-1-1,-1 1 1,1 0 0,-1 0 0,1-1 0,-1 1 0,0 0 0,0-1 0,1-1 0,-6 18 6037,-13 16-4356,2-5-792,-83 173 1399,83-160-2306,-22 76 1,2 45 18,13-58-134,-21 77-459,37-149 732,5-19-1308,21-48-14114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9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5 11136,'-2'-1'411,"1"1"0,0-1 0,0 1 0,-1-1 0,1 1 0,0-1 0,-1 1 0,1 0 0,0 0 0,-1 0 0,1 0 0,0 0 0,-1 0 0,1 0 0,0 0 0,-1 0 0,1 0 1,-3 2-1,3-2-245,-1 1 1,1 0-1,-1 0 1,1 0-1,0 1 1,-1-1-1,1 0 1,0 0 0,0 1-1,0-1 1,0 1-1,-2 2 1,0 4-113,0-1-1,0 1 1,1 0 0,0 0 0,-1 11 0,-2 29 190,3 0-1,3 51 1,0-73-154,23 237 382,21 2-80,-41-245-354,141 574 548,-92-407-505,35 118-85,19-8 13,-95-269-106,2 0 0,1-1 0,1-1 1,19 25-1,-24-38-238,1 1 1,0-2 0,1 1-1,0-2 1,0 0-1,2 0 1,-1-1 0,23 11-1,-32-19-56,1 1 0,0-1-1,0 0 1,0-1 0,0 1-1,0-1 1,12 1-1,-15-2 73,0 0-1,1 0 1,-1-1-1,0 1 0,0-1 1,0 0-1,0 1 0,0-1 1,0-1-1,0 1 0,0 0 1,0-1-1,0 1 0,-1-1 1,1 0-1,4-4 0,-3 1-708,1-1-1,-1 0 0,7-12 1,-11 18 1020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9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0 11136,'-10'2'9029,"9"-2"-8829,-2 14 2214,2-8-2927,-6 33 568,2 0 0,0 69 1,4-85-35,0 24 9,-9 169 121,-2-30-98,-19 232-1994,27-299-4117,4-106 2058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19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 10240,'-9'-8'8298,"10"10"-7509,68 79 1419,87 112-1082,-110-134-825,74 120 0,-68-94-235,76 124-164,42 18-2062,-43-89-4117,-94-103 1883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0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21 9984,'-1'2'748,"1"-2"-378,-1 1 0,1 0 0,0 0 0,0 0 1,-1 0-1,1 0 0,0 0 0,0 0 0,0 0 0,0 1 1,1-1-185,-1-1 0,1 1 0,-1-1 0,1 0 0,-1 1 0,1-1 0,-1 0 0,1 1 0,0-1 0,-1 0 0,1 0 0,-1 0 0,1 1 0,0-1 0,-1 0 0,1 0 0,0 0 0,-1 0 0,1 0 0,0 0 0,-1 0 0,2-1 0,119 3 1869,195-8-4286,-291 3 770,0-1 0,34-10-1,-9 1-2756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1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17 294 10368,'-16'9'9296,"18"-18"-7729,10-19-1200,0 1-1,19-27 0,-22 41-349,0 0 0,1 1 0,0 0 0,1 0 0,1 1 0,-1 1 0,2 0 0,-1 1 0,1 0 0,1 1 0,-1 0 0,1 1 0,1 1 0,23-8 0,-7 6 24,1 0 0,-1 2 0,1 2 0,1 1 0,60 2 0,-78 1-193,0 1-1,0 0 1,0 2-1,-1-1 0,1 2 1,-1 0-1,0 1 1,0 0-1,0 1 0,-1 1 1,0 0-1,0 1 1,-1 0-1,0 1 0,0 0 1,-1 1-1,15 17 1,-9-7-2979,21 38 1,-29-45 799,0 1-1386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2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21 7808,'-5'-21'9413,"4"23"-8805,0 2-528,0 0-1,0 0 1,0 0 0,0 0-1,1 0 1,-1 0 0,1 0 0,1 6-1,3 37 60,-2-34-46,22 140 715,-15-104-549,63 245-547,-72-293 245,2 5-325,0 1 0,1-1 0,5 11 0,-8-17 263,0 1-1,0 0 0,1-1 1,-1 1-1,0 0 1,1-1-1,-1 1 0,1-1 1,-1 1-1,1-1 0,-1 1 1,1-1-1,-1 1 0,1-1 1,-1 1-1,1-1 0,0 0 1,-1 1-1,1-1 0,0 0 1,-1 0-1,1 1 0,0-1 1,-1 0-1,1 0 1,0 0-1,-1 0 0,1 0 1,0 0-1,-1 0 0,1 0 1,0 0-1,0 0 0,-1 0 1,1 0-1,0-1 0,-1 1 1,1 0-1,0 0 0,-1-1 1,1 1-1,-1-1 1,1 1-1,0 0 0,-1-1 1,1 0-1,9-8-3659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2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6784,'1'-4'938,"1"0"0,-1 1 0,0-1 0,-1 0 1,1 0-1,-1 0 0,1 0 0,-1 0 0,-1 0 0,1-4 0,48 225 1539,-30-127-2154,4 50-301,-7-10-1225,-1-5-3573,-9-96 846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2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1 182 9856,'7'-5'8608,"-6"5"-8339,16 0 748,-5 0-261,15 0-320,-1-1 1,1-1-1,0-1 0,35-9 0,60-27 560,-53 17-854,102-21 0,-24 22-834,29-5-6082,-147 18 1761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3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15 178 9216,'-12'-3'3061,"12"3"-3037,0 0 1,0 0-1,0 0 1,0 0-1,0 0 1,0 0-1,0 0 1,-1 0-1,1 0 1,0 0-1,0-1 1,0 1-1,0 0 1,0 0-1,0 0 1,0 0-1,0 0 1,0 0-1,-1 0 1,1 0-1,0 0 1,0 0-1,0-1 1,0 1-1,0 0 1,0 0-1,0 0 1,0 0-1,0 0 1,0 0-1,0 0 1,0-1-1,0 1 1,0 0-1,0 0 1,0 0-1,0 0 1,0 0-1,0 0 1,0-1-1,0 1 1,0 0-1,0 0 1,0 0-1,0 0 1,0 0-1,0 0 1,0 0-1,0 0 1,1-1-1,-1 1 1,0 0-1,0 0 1,4-31 3606,-4 30-3533,0 0 0,1-1-1,-1 1 1,0-1-1,1 1 1,0 0 0,-1-1-1,1 1 1,0 0 0,-1 0-1,1-1 1,0 1-1,0 0 1,0 0 0,0 0-1,0 0 1,0 0-1,2-1 1,25-15 430,-26 16-479,22-11 795,36-12 0,16-7 823,-66 26-1333,1 1 0,-1-1 0,1 2 0,-1-1 0,1 1 0,0 1 0,19-2 0,-29 4-275,1 0-1,0 0 1,-1 1 0,1-1 0,0 1 0,-1-1-1,1 1 1,-1-1 0,1 1 0,0 0-1,-1 0 1,0 0 0,1 0 0,-1 0-1,1 0 1,-1 0 0,0 0 0,0 0 0,0 1-1,0-1 1,0 0 0,0 1 0,0-1-1,0 1 1,0-1 0,-1 1 0,1-1 0,-1 1-1,1 0 1,0 2 0,1 7 53,-1-1 0,0 0 0,0 21 0,-1-24-84,-1 33-77,-1-26-4,2 0 0,0 1 0,0-1 0,2 0-1,0 1 1,0-1 0,5 14 0,-5-21 17,0-1-1,1 0 1,0-1 0,0 1 0,0 0 0,1-1-1,-1 0 1,1 0 0,1 0 0,-1 0 0,1 0 0,-1-1-1,11 7 1,0-2 48,14 7-74,37 17 0,-34-20 249,-1 1 0,53 31-1,-80-42-88,0 1 0,0-1 0,0 0-1,-1 1 1,1 0 0,3 6 0,-5-8-44,-1-1 1,0 1-1,0 0 0,0 0 1,0 1-1,0-1 1,0 0-1,0 0 0,-1 0 1,1 1-1,-1-1 1,0 0-1,0 0 0,0 1 1,0-1-1,0 0 1,0 3-1,-2 0 7,0-1 1,0 0-1,0 0 0,0 0 0,0 0 1,-1 0-1,0 0 0,0-1 1,-6 7-1,-4 2-13,-20 15 0,-73 47-528,87-60-250,-1-2-1,0 0 1,-1-1-1,-37 13 0,53-22 128,0 0 0,-1-1-1,1 1 1,-1-1 0,1-1 0,-1 1 0,0-1-1,1 0 1,-1 0 0,0 0 0,1-1-1,-1 0 1,1 0 0,-1 0 0,1-1-1,-1 0 1,-5-3 0,-9-8-4122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3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9984,'23'98'3285,"-23"-95"-3177,1 0 0,-1-1 0,1 1 0,0 0-1,0-1 1,0 1 0,0-1 0,1 1 0,-1-1 0,0 0 0,1 1 0,2 2 0,46 62 1134,-25-28 102,82 173 1979,-27-38-2451,-21-44-598,-33-75-182,71 163 163,83 315 65,-103-142-585,-77-390 263,38 425-1006,-36-308-176,-17 138 0,6-180-1117,-34 134 0,13-95-1928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4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 10496,'-10'-2'8724,"17"9"-7625,10 5-647,0 1 0,-1 1 0,0 1 0,-2 0 0,1 1 0,-2 1 0,16 24 0,175 236 727,-157-225-1035,2-2 0,3-1 0,92 66 0,-68-62-107,-46-32-15,-45-22-4812,5-4 1820,-4-2-2187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26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662 1023 7808,'2'57'3095,"14"54"-1513,-5-63-716,2 0 0,20 48-1,-12-38-459,74 187 563,3 7-189,77 366 359,-130-439-1062,116 426 10,13 48-56,-16 5-11,-124-501-49,63 269 58,34-12-55,-109-358 26,4-1 1,1-1-1,48 69 0,-55-95-11,2-1-1,0-1 1,2 0-1,0-2 1,2-1-1,1-1 1,38 24-1,-50-38 15,1 0-1,-1-1 1,2-1-1,-1-1 1,1 0-1,-1-1 1,1 0-1,0-2 1,32 1-1,8-3 135,87-13 0,-133 12-116,220-43 499,-110 18-405,229-42 93,-87 24-160,-70 12-16,542-95 485,-140 36 176,55 56 113,-173 43-477,59-1-232,-8-30-22,-111-30 19,-8-18 214,-382 66-283,1186-210 487,35-51-459,-1180 249-47,769-188 89,-544 140-121,139-31 55,175-40 107,-562 125-134,573-124-47,-160 80 81,3 37 42,-173 8-149,-250 9 52,214-1 49,-222 4-11,-1 2 0,1 0 0,-1 2 0,-1 1 0,1 2 0,38 16 0,-9-3 72,-54-20-87,0-2 1,-1 1-1,1 0 0,0-1 1,7 0-1,-11-10 18,-3-27 32,0 0 1,-3 1-1,-12-44 1,-2-12-76,12 46 45,-19-87 48,-36-107-19,34 142-76,-40-142-151,-92-399-263,39 29 399,32 40 76,83 528-28,-56-409-59,52 373 50,-96-522 101,94 553-89,-34-83 0,36 106-8,-1 1 0,-1 1 1,0 0-1,-2 1 1,-20-22-1,29 36-13,0 1 0,-1 0 0,0 0-1,0 0 1,0 1 0,-1 0 0,1 1-1,-1-1 1,-1 2 0,1-1 0,-16-4 0,13 6 5,0 0 1,0 1-1,0 0 1,0 1 0,0 0-1,0 0 1,-1 1-1,1 1 1,-13 3 0,-10 5 24,-41 17 1,-10 4 22,-113 30-167,-16 4 127,-79 2 272,-8-19 107,212-37-295,-206 29 265,-365 56 121,372-67-310,149-25-144,-516-4 401,-27 17-97,119 9-256,364-17-97,-77 4 72,57 1-77,-257 21-88,-95 12 313,-337-3-295,773-40 104,-89 3-73,-199 6 43,-168 5 118,512-15-87,-324 17 65,139-6-76,-187 11-27,-182 8 99,-559 28-239,686-16 261,286-24 1,110-11-52,-414 22-116,288-38 107,-264 1 72,434 10-383,0 3 0,0 3 0,1 2-1,0 4 1,-85 33 0,138-45-352,10-4 168,-1 1 0,0-1 0,-1 0 0,1 0 0,0 0 0,0 0 0,0 0 0,-1-1-1,-5 1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6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8320,'0'2'522,"-1"0"0,1-1 0,-1 1 0,1 0 0,-1 0-1,1 0 1,-1-1 0,-2 4 0,-4 14 701,5 12-410,1 0 0,2 0 0,5 37 1,18 426 1907,-33-2-2477,-15 88 119,14-202-294,10-375-110,1 19-47,-1-21 56,0-1 0,0 1 0,0-1 0,0 1 0,0-1 1,0 1-1,0-1 0,0 1 0,0 0 0,1-1 0,-1 1 0,0-1 0,0 1 0,1-1 0,-1 1 0,0-1 0,1 1 0,-1-1 0,0 0 0,1 1 0,-1-1 0,1 1 0,-1-1 0,0 0 0,1 1 0,-1-1 0,1 0 0,-1 0 0,2 1 0,-2-2-113,1 1 0,0 0 0,0-1 0,0 0 1,0 1-1,-1-1 0,1 1 0,0-1 0,0 0 0,-1 1 0,1-1 0,-1 0 0,1 0 1,-1 1-1,1-1 0,-1 0 0,1 0 0,0-2 0,0 1-414,23-52-10054,-10 20 6816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07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10240,'-24'8'12853,"24"-7"-12845,0-1 0,0 1 0,0 0 0,0 0 0,0-1 0,0 1 0,1 0 0,-1-1 0,0 1 0,0 0 0,1-1 0,-1 1 0,0 0 0,1-1 0,-1 1 0,1 0 0,0 0 0,4 2 91,0 0 0,0 0 0,0 0 0,1-1 1,-1 0-1,1 0 0,0-1 0,0 1 0,-1-1 1,1 0-1,11 0 0,-1 0 17,265 22 867,-75-8-376,-149-8-536,57 3 71,-19-5-1150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31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 7296,'-5'-1'950,"1"0"1,-1 0-1,1 1 0,-21 5 8544,26-3-9423,-1 1 0,1-1 0,0 1 0,0-1 0,1 0 0,-1 1 0,0-1 0,1 0 0,0 0 0,-1 0 0,1 0 0,0 0 0,0 0 0,2 1 0,7 8 219,26 36 604,49 80-1,-52-74-637,-14-24-148,1-2 1,1 0 0,38 35-1,86 59 146,-134-112-217,0 1 0,-1 0 1,11 13-1,-17-16-222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45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98 8064,'-8'-4'884,"1"-1"0,0 0 0,0 0 0,0 0 0,1-1 0,0 0 0,0-1 0,1 1 0,-1-1-1,1 0 1,-7-14 0,8 12-379,2 5 64,7 8-214,4 3-317,27 19 238,60 32 1,-4-3-238,-55-29-3,50 46-1,26 39 36,12 10-80,161 95-2535,-278-211 2272,3 2-1091,0 1-1,14 14 1,-20-14-1581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45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1 369 9344,'0'16'3520,"5"-12"-2752,12-12 288,-7 0 0,4-14-33,10-11 97,5-9-256,5-4-128,4-1-416,8 1-128,-3 3-64,1 9-64,2 8 32,7 10-1280,4 7-512,9 1-3551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46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214 326 10240,'-34'-19'3099,"-35"-19"836,60 34-3302,-1 0 0,0 0 0,0 1 0,0 0 0,-14-1-1,23 3-595,0 1-1,-1 0 0,1 0 1,-1 0-1,1 0 0,-1 0 1,1 0-1,0 0 0,-1 1 1,1-1-1,-1 0 0,1 1 1,0-1-1,0 1 0,-1-1 1,1 1-1,0 0 0,0 0 1,-1-1-1,1 1 1,-1 2-1,1-2-16,0 0-1,0 1 1,0 0 0,1-1 0,-1 1 0,0 0-1,1-1 1,-1 1 0,1 0 0,0-1 0,0 1-1,-1 0 1,1 0 0,1 3 0,-1 2-11,1 0 1,1 0 0,0-1-1,-1 1 1,2 0-1,-1-1 1,7 12 0,15 19 3,50 59 0,-27-36-29,-17-20-32,31 40-9,-49-66 55,1 0 0,0-1 1,19 14-1,-29-25 4,0 0 0,0 0 0,0 0-1,0 0 1,0-1 0,0 1 0,0-1-1,1 0 1,-1 0 0,1 0 0,-1 0-1,1-1 1,5 1 0,-7-1 18,1-1 0,-1 1 0,0-1 1,1 1-1,-1-1 0,0 0 0,1 0 0,-1 0 0,0 0 1,0 0-1,0-1 0,0 1 0,0-1 0,0 1 0,-1-1 1,1 0-1,0 1 0,-1-1 0,1 0 0,0-3 0,3-2 124,-1 0-1,0-1 1,-1 0 0,0 1-1,0-1 1,-1-1-1,1 1 1,-2 0-1,1-1 1,-1 1-1,-1 0 1,0-1 0,0 1-1,-1-12 1,-2 4-5,0 0 1,-1 1 0,0 0-1,-1-1 1,-1 2-1,-14-27 1,-15-17 41,-58-72 0,72 102-4,19 24-144,-2-2 73,-1 0-1,0 0 1,0 0-1,0 1 1,-10-8-1,15 13-102,0 0-1,0 0 1,0 0-1,0-1 1,0 1-1,0 0 1,-1 0-1,1 0 1,0 0-1,0 0 1,0 0-1,0 0 1,0 0-1,-1 0 1,1 0-1,0 0 1,0 0-1,0 0 1,0 0-1,0 0 1,0 0-1,-1 0 1,1 0 0,0 0-1,0 0 1,0 0-1,0 0 1,0 0-1,-1 0 1,1 0-1,0 1 1,0-1-1,0 0 1,0 0-1,0 0 1,0 0-1,0 0 1,0 0-1,-1 0 1,1 0-1,0 1 1,0-1-1,0 0 1,0 0-1,0 0 1,0 0-1,0 0 1,0 1-1,0-1 1,0 0-1,0 0 1,0 0-1,0 0 1,0 0-1,0 0 1,0 1-1,0-1 1,0 0-1,0 0 1,0 0 0,0 0-1,0 0 1,0 1-1,0-1 1,0 0-1,0 0 1,0 0-1,1 0 1,-1 0-1,1 6 0,1 0-1,0 0 1,0 0-1,1-1 0,0 1 1,0-1-1,0 0 1,0 0-1,1 0 1,4 5-1,47 45-98,-47-48 82,13 13-89,42 28 0,-50-40 69,1 0 0,0 0 0,0-1-1,26 8 1,-38-14 44,-1-1-1,0 1 1,1-1-1,-1 0 1,0 1-1,1-1 1,-1 0-1,1 0 1,-1 0-1,0 0 1,1 0-1,-1 0 0,1 0 1,-1 0-1,0-1 1,1 1-1,-1-1 1,0 1-1,1-1 1,-1 1-1,2-2 1,-1 0 12,-1 0 0,0 1 0,0-1 0,0 0 0,0 0 0,0 0 0,0 0 0,-1 0 0,1 0 0,0 0 0,-1-1 0,0 1 0,1 0 0,-1-4 0,0-30 210,-7-72 1,1 25-215,6-61-167,0 143 145,0-1 0,0 0 0,0 1-1,0-1 1,1 0 0,-1 1 0,1-1-1,-1 0 1,1 1 0,-1-1 0,1 1 0,0-1-1,0 1 1,0-1 0,0 1 0,0 0 0,1-2-1,-1 2-1,1 1 0,-1 0-1,0-1 1,0 1 0,0 0-1,1-1 1,-1 1 0,0 0-1,0 0 1,1 0 0,-1 0-1,0 0 1,0 1 0,1-1-1,-1 0 1,0 1 0,0-1-1,0 0 1,1 1 0,-1 0-1,0-1 1,0 1 0,0-1-1,2 3 1,18 11-314,32 29 0,-15-11-461,-32-28 616,63 48-2442,-58-45 1227,0-1 0,1 0 0,0 0-1,19 6 1,-11-7-3333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46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8 12672,'-32'-8'8959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47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0 342 22975,'16'13'326,"27"22"-3,51 54-1,-55-45-275,-18-19-25,1 0-1,2-1 1,0-2-1,30 21 1,-53-41-24,1-1 0,-1 0-1,1 0 1,0 0 0,-1 0 0,1-1 0,0 1 0,0 0 0,-1-1 0,1 1 0,0-1 0,0 1 0,0-1 0,0 0 0,0 0 0,0 0 0,3 0 0,-4-1-2,0 0 1,0 0-1,0 0 1,1 1 0,-1-1-1,0 0 1,-1 0-1,1-1 1,0 1-1,0 0 1,0 0 0,-1 0-1,1 0 1,0-1-1,-1 1 1,1 0-1,-1-1 1,0 1 0,1 0-1,-1-1 1,0 1-1,0-1 1,0 1-1,0-3 1,0-3 7,0 0 0,0 0 0,-1 0 0,0 0 0,-1 0 0,0 0 0,0 0 0,0 0-1,-1 1 1,0-1 0,0 1 0,0 0 0,-1 0 0,0 0 0,0 0 0,-10-9 0,-4-4 42,-1 2 0,0-1 0,-26-15 0,37 25 34,8 8-79,0 0-1,0-1 1,0 1-1,0 0 0,0 0 1,0 0-1,0 0 1,0 0-1,0-1 1,0 1-1,0 0 1,0 0-1,0 0 0,0 0 1,1 0-1,-1-1 1,0 1-1,0 0 1,0 0-1,0 0 1,0 0-1,0 0 0,0 0 1,0 0-1,0-1 1,1 1-1,-1 0 1,0 0-1,0 0 1,0 0-1,0 0 0,0 0 1,0 0-1,1 0 1,-1 0-1,20-1 26,1 5 177,1 0 1,-1 2-1,0 0 0,30 15 0,8 1 221,-20-8-192,0 1 0,-2 2 0,1 2 0,-2 1 0,-1 2 0,0 1 0,58 52 0,-84-65-155,0-1-1,0 1 1,-1 1 0,0 0-1,-1 0 1,8 17 0,-12-22-64,-1-1 1,-1 0-1,1 0 1,-1 1 0,0-1-1,0 1 1,0 10-1,-1-13-23,0 1-1,0-1 0,-1 1 1,0-1-1,0 1 0,0-1 1,0 1-1,0-1 0,-1 0 1,1 0-1,-1 0 0,0 0 1,-3 4-1,1-2-127,-1 0 1,0-1-1,0 0 0,0 0 0,0 0 0,-1 0 1,1-1-1,-1 0 0,0 0 0,-9 2 0,-5 2-877,-40 6 0,36-9-248,-44 1 1,58-5 927,-1 0 0,0-1 0,0 0 0,0-1 0,0-1 0,-12-3 0,19 4 222,-1-1 0,1 1 0,0-1 0,0 0-1,0 0 1,0 0 0,0 0 0,1-1 0,0 0-1,-1 1 1,1-1 0,1 0 0,-1-1 0,0 1 0,1 0-1,0-1 1,0 1 0,-2-9 0,0-3 182,0-1 1,0 0 0,2 1-1,-1-20 1,4-177 4491,2 79-2376,-2 44-1396,-3-117 113,2 196-862,0-3 82,-1 0 1,0 0-1,-1 1 0,-1-1 0,-4-14 0,0 17-46,7 11-76,0 0-1,0 0 1,-1 0 0,1 0 0,0 0 0,0 0 0,0 0 0,0 0 0,-1 0 0,1 0-1,0 0 1,0 0 0,0 0 0,-1 0 0,1 0 0,0 0 0,0 1 0,0-1 0,0 0-1,-1 0 1,1 0 0,0 0 0,0 0 0,0 0 0,0 1 0,0-1 0,0 0-1,-1 0 1,1 0 0,0 0 0,0 1 0,0-1 0,0 0 0,-6 24-40,3 3 10,1 1-1,1-1 1,2 0-1,1 0 1,1 0-1,12 48 1,-12-65 12,0 0 0,1 0 0,0 0 0,0-1 1,11 16-1,-12-21 8,-1-1 1,1 1 0,0-1-1,0 0 1,0 0-1,0 0 1,1-1 0,-1 1-1,1-1 1,0 1-1,0-1 1,0-1 0,0 1-1,0 0 1,0-1 0,7 2-1,-3-2-51,0-1 0,0 0-1,0 0 1,0-1 0,0 0 0,0 0 0,-1-1-1,1 1 1,0-2 0,-1 1 0,1-1-1,-1-1 1,0 1 0,0-1 0,0 0-1,-1-1 1,0 1 0,1-1 0,-1-1 0,-1 1-1,1-1 1,-1 0 0,0 0 0,-1-1-1,1 1 1,3-8 0,-1-1-880,0 0 1,-1-1 0,-1 0-1,0 0 1,-2 0-1,1 0 1,-2-1 0,1-18-1,-2-20-4205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48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4864,'0'-5'1824,"-4"5"-1088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0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25 11264,'-22'-25'9915,"22"25"-9881,3 10 288,5 6-153,0 0 0,1-1-1,1 0 1,0-1-1,2 0 1,13 15-1,86 71 701,-43-41-614,217 241-74,-248-260-223,60 59-602,-51-54-904,-44-43 1351,1 1-105,0 0-1,0 0 1,0-1-1,0 1 0,0-1 1,5 2-1,-8-3 194,1-1-1,-1 0 1,1 0 0,-1 0-1,1 1 1,-1-1-1,1 0 1,-1 0 0,1 0-1,-1 0 1,1 0-1,-1 0 1,1 0 0,-1 0-1,1 0 1,-1-1-1,1 1 1,-1 0 0,1 0-1,-1 0 1,1-1 0,0 0-182,0 1 0,-1-1 0,1 0 1,0 0-1,-1 0 0,1 0 0,0 0 1,-1 0-1,0 1 0,1-1 1,-1 0-1,1 0 0,-1-1 0,0 0 1,5-27-5028,0-12 908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4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7 8320,'-14'-7'9660,"14"8"-9473,0-1 1,-1 1-1,1-1 0,0 1 1,5 80 786,2-1 0,21 90 0,-5-40-771,100 485-16,-112-573-212,31 105-628,-42-145 544,0-1-1,1 1 0,0-1 1,-1 1-1,1-1 0,0 0 1,-1 0-1,1 1 1,0-1-1,0 0 0,0 0 1,0 0-1,0 0 0,0 0 1,1 0-1,1 2 0,-2-3-140,1 0-1,-1 1 1,0-1-1,0 0 1,1 0-1,-1 0 1,0 0-1,0 0 1,1 0-1,-1 0 0,0-1 1,0 1-1,1 0 1,-1-1-1,0 1 1,0 0-1,0-1 1,1 0-1,-1 1 1,0-1-1,1-1 1,14-9-3910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1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520 573 9344,'-3'4'8818,"-14"-17"-5713,-1 0-1546,7 7-1262,0-1 0,1 0 0,0 0 0,1-1 0,0-1 0,0 0 0,-10-13 0,-18-17-49,-18-11 92,3 4 53,-47-56-1,70 68-276,2 0 0,2-2 0,-38-70 0,62 105-118,0-1 0,0 1 0,1-1 0,-1 0 0,0 1 0,1-1 0,-1 0 0,1 0 0,0 0 1,0 1-1,-1-1 0,1-2 0,1 4 2,-1-1 1,0 1-1,0 0 1,0 0-1,0-1 1,0 1-1,1 0 1,-1 0-1,0 0 1,0-1-1,0 1 1,1 0-1,-1 0 1,0 0-1,0 0 1,1-1-1,-1 1 1,0 0-1,0 0 1,1 0 0,-1 0-1,0 0 1,1 0-1,-1 0 1,0 0-1,0 0 1,1 0-1,16 3 38,128 56 32,-80-31-12,42 19-1039,166 100-1,-255-136 305,-9-5-226,0 0-1,0-1 1,0 0-1,15 5 1,-23-10 836,-1 0-1,0 0 1,0 0 0,0 0 0,0 0-1,1 0 1,-1 0 0,0 0 0,0 0 0,-3-27-7938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1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12032,'2'4'6642,"9"11"-5208,2 2-1068,0 3-149,1 0 0,2 0 0,0-2 0,1 0-1,27 23 1,49 25-33,-19-15-48,8 16-163,87 93 0,2 1-879,64 25-4384,-212-167 421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2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0 464 11136,'5'-16'4128,"5"-10"-3200,9-20 351,-5 25 1,10-9-352,10-7 0,4-6-384,9 1-160,1-4-224,4-1-192,0 4-64,-4 14-1216,0 12-480,0 9-2783,3 0-2177,-3 3 2560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2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 9728,'-10'-3'5144,"28"7"-1494,-5 0-3281,0 1-1,0 0 1,-1 1 0,1 1-1,-1-1 1,-1 2 0,21 16-1,-6 0-76,-1 0-1,22 30 1,30 33 703,148 131-1,-187-185-792,13 11-82,64 44 1,-109-84-130,2 0 0,-1 0 0,0 0 1,1-1-1,-1 0 0,1 0 0,11 1 0,-16-3 18,1 0-1,0-1 1,0 0-1,0 0 1,-1 0-1,1 0 1,0-1-1,0 0 1,0 1-1,-1-1 1,1 0-1,0-1 1,-1 1-1,1-1 1,-1 0-1,0 1 1,0-2-1,5-2 1,9-11 65,-1-1 1,26-33-1,2-4-367,56-43-2532,8 13-5320,-74 62 3500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3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12288,'-14'0'9183,"14"4"-8735,14 4-288,5 5-128,15 5 0,4-2-672,4 5-224,-4 4-832,1 1-352,-1-9-3135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3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22 11136,'-71'-22'4128,"61"22"-3200,5 0 447,10 5-1471,9 3-64,15 1-640,14 3-223,13 10 543,11-1-672,4 12-256,20 9-2336</inkml:trace>
  <inkml:trace contextRef="#ctx0" brushRef="#br0" timeOffset="1">1065 445 10496,'5'9'6328,"-5"-9"-6240,-25-2 4498,13 0-4418,0 0 0,1 0 0,-1-1 0,1-1 0,-1 0 0,1 0 0,0-2 0,1 1 0,-1-1 0,1 0 0,0-1 0,0-1 0,1 1 0,0-1 0,-9-11 0,5 3-153,1 1 0,0-1-1,1-1 1,1 0 0,1-1 0,0 0 0,2 0-1,-9-27 1,16 42-11,-1-1-1,0 1 1,1-1 0,-1 0-1,1 1 1,0-1-1,0 1 1,1-1 0,-1 0-1,1 1 1,0-1-1,0 1 1,0-1 0,0 1-1,0 0 1,1-1 0,0 1-1,-1 0 1,1 0-1,0 0 1,1 0 0,-1 0-1,0 1 1,1-1-1,0 1 1,-1-1 0,1 1-1,0 0 1,0 0-1,0 0 1,1 1 0,-1-1-1,0 1 1,1 0-1,-1-1 1,6 0 0,0 0-10,0 1 0,0-1 0,1 1-1,-1 1 1,1 0 0,-1 0 0,1 1 0,-1 0 0,1 1 0,-1 0 0,13 4 0,-3 1-261,-1 1 0,0 1 0,-1 1 0,23 16 0,63 34-6059,-88-52 3847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3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63 376 10112,'8'10'5632,"-7"-9"-5376,0-2-31,0 1 0,0 0 0,0-1 0,0 1 0,0-1 1,0 1-1,0-1 0,0 0 0,-1 1 0,1-1 0,1-1 1,1-1-358,5-5 337,0 0-1,0 0 0,-1-1 1,-1 0-1,0-1 1,0 1-1,0-1 1,-2 0-1,1-1 1,-1 1-1,0-1 1,-1 1-1,2-13 1,-3 12-121,-1 0 0,0 0 0,0 0 1,-1 0-1,0 0 0,-1 0 1,0 0-1,-1 1 0,0-1 0,-1 0 1,0 0-1,-1 1 0,-6-13 1,6 17-55,1 0 1,-1 0-1,-1 0 1,1 1 0,-1 0-1,0 0 1,0 0-1,-8-5 1,12 9-26,-1 0 1,0 0 0,1-1-1,-1 1 1,0 1-1,0-1 1,1 0-1,-1 0 1,0 1-1,0-1 1,0 1-1,0-1 1,0 1 0,0 0-1,0 0 1,0 0-1,0 0 1,0 0-1,0 0 1,0 0-1,1 1 1,-1-1-1,0 1 1,0 0 0,0-1-1,0 1 1,1 0-1,-1 0 1,0 0-1,1 0 1,-1 0-1,0 1 1,1-1-1,-2 2 1,-1 3-20,0 0-1,0 0 1,1 0 0,-1 0-1,2 1 1,-1-1 0,1 1-1,0-1 1,0 1 0,1 0-1,0 0 1,0 0-1,0 0 1,1 0 0,1 14-1,0-9-13,1-1-1,0 1 0,0-1 0,2 1 1,-1-1-1,1 0 0,1 0 0,0-1 0,6 11 1,-5-11 44,1-1 0,0 0 0,1-1 0,-1 0 0,1 0 0,1 0 0,0-1 0,0-1 0,0 1 0,1-1 0,0-1 0,0 0 1,0 0-1,1-1 0,-1-1 0,14 3 0,-11-3 40,1-1 0,-1-1 0,1 0-1,-1-1 1,1 0 0,0-1 0,-1-1 0,1 0 0,-1-1 0,0 0 0,0-1 0,0-1 0,13-6 0,-13 5-559,-1 0 0,0-1 0,0-1 0,-1 1 0,0-2 0,0 0 0,-1 0 0,0-1 0,16-21 0,-1-10-4712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4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10624,'-34'-5'10687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4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22207,'35'0'692,"0"-1"-1,0-1 0,0-2 0,56-15 0,248-63 680,46 13-1040,-338 61-339,-14 2-473,59-18-1,-83 19-1286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8:54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13440,'-4'4'7626,"11"2"-7293,0 0-1,0-1 1,1 1-1,-1-2 1,2 1-1,-1-1 1,0 0-1,15 4 1,3 0-70,44 6 1,-38-10-50,1-1-1,53-3 1,68-13 130,-88 6 140,103 1-1,-156 6-375,70 7 388,-71-6-348,-1 1 1,1 1-1,-1 0 0,0 1 0,11 4 0,-21-7-95,1 0 0,0-1 0,-1 1 0,1 0 0,-1 0 0,0 0 0,1 1 0,-1-1 1,0 0-1,0 0 0,0 1 0,0-1 0,0 1 0,0-1 0,0 1 0,0-1 0,0 1 0,-1 0 0,1-1 0,-1 1 0,1 0 0,-1-1 0,0 1 0,1 0 0,-1 0 0,0-1 0,0 1 0,0 0 0,-1 2 0,-1 4 48,0 0 0,0 0 0,-1 0 0,0-1 0,-4 9 0,7-16-101,-13 31 101,-16 57-1,-2 38-88,21-79 15,-53 211-223,35-150-4930,61-148-10004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5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10112,'-12'3'12066,"21"2"-9698,23 4-2467,184-4 2240,-133-6-1871,-50 0-1065,0-1-5557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1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43 700 7680,'14'25'13439,"-15"-25"-13339,1 0 1,-1 0-1,0 0 0,1 0 0,-1-1 0,0 1 0,1 0 0,-1-1 0,1 1 0,-1 0 0,0-1 0,1 1 0,-1-1 0,1 1 0,-1-1 1,1 0-1,-5-5-51,1 0 1,0-1 0,1 1 0,-1-1-1,1 0 1,1 0 0,-1 0 0,1 0-1,-1-9 1,-1-12-15,-1-31 0,4 53-21,-3-299 18,13 207-6,-7 86-32,0 0 0,1 0 0,1 0 0,0 1-1,11-22 1,-13 29-3,0 0-1,1 0 1,-1 1-1,1-1 1,0 1-1,1-1 1,-1 1-1,0 0 1,1 0-1,0 0 1,0 1-1,-1 0 1,2-1-1,-1 1 1,0 0-1,5-1 1,-5 2 4,0 1 1,-1-1-1,1 1 1,0 0-1,0 0 1,0 0-1,0 0 1,-1 0-1,1 1 1,0 0-1,-1 0 1,1 0-1,0 0 1,-1 1-1,1-1 1,-1 1-1,0 0 1,1 0-1,-1 0 1,3 3-1,0 1 8,0-1-1,-1 1 1,1 0-1,-1 1 1,-1-1 0,1 1-1,-1 0 1,5 12-1,21 65 14,-19-50-49,-4-11 34,-3-10-21,0 0 1,1 0-1,1 0 0,0 0 0,9 12 0,-15-24 22,0-1 1,0 1-1,1-1 0,-1 0 0,0 1 0,0-1 0,1 0 0,-1 1 1,0-1-1,1 0 0,-1 1 0,1-1 0,-1 0 0,0 0 1,1 1-1,-1-1 0,1 0 0,-1 0 0,1 0 0,-1 0 0,0 0 1,1 0-1,-1 0 0,1 0 0,-1 0 0,1 0 0,-1 0 1,1 0-1,-1 0 0,1 0 0,-1 0 0,0 0 0,1 0 0,-1 0 1,1-1-1,-1 1 0,0 0 0,1 0 0,-1-1 0,1 1 0,-1 0 1,0 0-1,1-1 0,-1 1 0,0 0 0,1-1 0,-1 1 1,0-1-1,0 1 0,1 0 0,-1-1 0,13-26 11,-12 24-20,29-75 1,31-73 6,-58 145 5,0 0 0,1-1 0,-1 1 0,1 1 0,1-1 0,6-6-1,-10 10-5,0 1 0,1 0-1,-1-1 1,1 1-1,0 0 1,0 0-1,-1 0 1,1 0-1,0 1 1,0-1-1,0 0 1,0 1-1,0-1 1,0 1 0,-1 0-1,1 0 1,0 0-1,0 0 1,0 0-1,0 0 1,0 0-1,0 0 1,0 1-1,0-1 1,0 1-1,3 1 1,-1 0-7,0 0 0,-1 1 0,1-1 0,-1 1 0,1-1 0,-1 1 0,0 0 0,0 1 0,0-1 0,-1 0 0,1 1 1,2 5-1,3 6 2,11 29 1,-18-40 7,29 85 37,-4 3 0,17 109 0,-27-73-1265,-12-85-1624,1 1 0,17 63 1,-6-57-1743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2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1066 9472,'1'3'3872,"2"7"-2400,1-3 75,-4-6-1472,0-1 1,1 1-1,-1 0 0,0 0 0,1-1 1,-1 1-1,1 0 0,-1-1 0,1 1 1,-1 0-1,1-1 0,0 1 0,-1-1 1,1 1-1,0-1 0,-1 1 0,1-1 1,0 0-1,0 1 0,-1-1 0,1 0 0,0 1 1,0-1-1,0 0 0,0 0 0,2 0-8,0 0 0,0 0 0,-1 0 0,1 0 0,0-1 0,0 1 0,-1-1 0,1 0 0,0 0 0,-1 0 0,1 0 0,-1 0 0,1-1 0,-1 1 0,0-1 0,0 1-1,1-1 1,-1 0 0,0 0 0,0 0 0,-1 0 0,4-5 0,-1 1 98,0 0 0,0 0 0,0-1 0,-1 1-1,0-1 1,0 0 0,2-11 0,2-30 232,-2 0-1,-2-80 1,-3 117-376,-2-71 77,-4 0 1,-22-105-1,-52-155-98,73 314-13,5 19 48,-1-1 0,0 1-1,-7-12 1,10 42 40,52 313-161,14-81-166,-47-198-276,3 0 1,41 75 0,-50-108-94,19 26 1,-27-41 246,1-1-1,-1 0 1,1 0 0,0 0 0,1-1 0,-1 0-1,12 7 1,-17-11 240,-1-1-1,1 1 1,0-1-1,-1 0 0,1 1 1,0-1-1,0 0 1,0 1-1,-1-1 1,1 0-1,0 0 1,0 0-1,0 1 1,-1-1-1,1 0 1,0 0-1,0 0 1,0-1-1,0 1 0,-1 0 1,1 0-1,0 0 1,0-1-1,0 1 1,-1 0-1,1-1 1,0 1-1,0 0 1,-1-1-1,2 0 1,7-10-3594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2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8960,'0'5'3424,"5"0"-2656,4-10 544,-4 0 64,5-7-385,4-9-31,10-5-352,10 1-32,7 1-352,17 1-128,9 10-64,8 5-256,-8 8 0,-11 5-1024,-3 3-447,-5 5-3169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3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27 8832,'-2'-2'623,"0"1"0,0 0 1,0 0-1,1 0 0,-1 0 1,0 0-1,-1 0 0,1 1 0,-3-2 1,-6-1 2049,3-2-929,-2-2-454,9 7-1267,1 0-1,-1 0 1,1 0-1,0 0 1,-1 0-1,1 0 1,0 0-1,-1 0 1,1 0-1,-1 0 1,1 0-1,0 0 1,-1 1 0,1-1-1,0 0 1,-1 0-1,1 0 1,0 1-1,-1-1 1,1 0-1,0 0 1,-1 1-1,1-1 1,0 0-1,0 1 1,-1-1-1,1 0 1,0 1-1,0-1 1,0 0-1,-1 1 1,-2 6 18,0-1 1,1 1-1,0 0 1,0 0-1,0 0 1,-1 14 0,1 44 7,2-45-32,1 56-60,3 0 1,25 129-1,-16-158 57,-12-43-8,1 0 1,0-1-1,0 1 0,0 0 0,0-1 0,1 1 0,0-1 0,5 6 0,-7-8 24,1 0 0,-1 0 1,1 0-1,-1-1 0,1 1 0,-1 0 0,1-1 0,-1 1 0,1-1 0,-1 0 0,1 1 0,0-1 0,-1 0 0,1 0 1,-1 0-1,1 0 0,0 0 0,-1 0 0,1-1 0,-1 1 0,1-1 0,0 1 0,-1-1 0,1 1 0,-1-1 0,1 0 1,-1 0-1,0 1 0,1-1 0,1-2 0,1 0 76,0 0 0,0-1 0,-1 1 0,1-1 1,-1 0-1,0 0 0,0 0 0,4-7 0,-2 1-1,-1-1 0,0 0 0,-1 0 0,0 0 0,-1 0 0,0 0 0,-1 0 0,0 0 0,-1-19 1,-3-5-61,-12-60 1,4 38 34,8 40-15,3 17-60,0 0 0,0 0 0,0 0 0,0 0 0,0 0 0,0 0-1,0 0 1,0 0 0,0 0 0,-1 0 0,1 0 0,0 0-1,0 0 1,0 0 0,0 0 0,0 0 0,0 0 0,5 29 23,-1-12-43,1-1-1,1 0 1,0-1 0,1 1-1,1-1 1,1-1 0,0 1-1,0-1 1,1-1 0,17 17-1,-19-22 8,0 0 0,1 0 0,0-1-1,0-1 1,0 1 0,1-1-1,0-1 1,1 0 0,-1 0 0,1-1-1,0-1 1,0 0 0,0 0-1,0-1 1,0 0 0,15 0 0,-19-2 36,-1-1 1,1 1 0,-1-1 0,1-1-1,-1 1 1,0-1 0,0 0 0,0-1 0,0 1-1,0-1 1,0 0 0,-1-1 0,1 1-1,7-8 1,2-3 25,0-1 0,-2-1 0,15-20 0,-26 34-56,1-2-34,14-16-77,-17 20 97,1-1 1,-1 1-1,1 0 1,-1-1-1,1 1 1,0 0-1,-1-1 1,1 1-1,0 0 1,-1 0-1,1-1 1,0 1-1,-1 0 1,1 0-1,0 0 1,-1 0-1,1 0 0,0 0 1,0 0-1,-1 0 1,1 0-1,0 0 1,-1 1-1,1-1 1,0 0-1,-1 0 1,1 1-1,-1-1 1,1 0-1,0 1 1,-1-1-1,1 1 1,6 6-201,-1 0 0,0 1 0,-1-1 0,0 1 0,0 1 0,6 13 0,6 9-646,-2-4-192,-7-14-294,0 0 0,14 18 0,-11-22-903,2-5-1967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3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63 10112,'-3'8'7247,"3"-8"-7140,14 10 1562,-5-8-1357,-1 0 0,1-1 0,-1 0 0,1 0 0,-1-1 0,18-1 0,-8-1-32,-1-1 0,26-7 0,36-19 489,15-3-451,-82 29-521,-1 0 1,1 1-1,-1 1 1,1 0 0,0 1-1,16 1 1,-24 0-373,0 0 0,0 0 1,0 0-1,0 0 1,0 1-1,-1 0 0,1 0 1,-1 0-1,1 0 1,-1 0-1,4 4 0,-6-5 356,12 8-4383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4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12416,'24'0'4639,"-9"-8"-3583,2-13 448,-7 12-32,9-3-768,0 0-224,10-1-384,10 0-64,7 3-32,12 7-1408,4 3-576,-1 8-3807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4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11136,'1'1'5104,"28"20"-1974,108 43-969,-39-20-2055,-55-22-50,85 45 112,-105-54-735,1-2 0,1 0 1,28 8-1,-33-14-1977,2-4-2282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4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11136,'3'69'8427,"4"-1"-5276,9 45-2521,26 162-519,-2-22-505,14 68-1654,-43-268-278,31 84 1,-41-133 1915,1 0 1,-1 0-1,1 0 0,0 0 0,5 6 1,-6-9 2,1 0 1,-1 1-1,1-1 1,-1 0-1,1 0 1,0 0 0,-1 0-1,1 0 1,2 0-1,-4-1 392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26 11648,'-27'-26'4288,"22"26"-3329,5 5 577,-5 3 0,5 18-896,0 20-288,5 18-224,5-1-32,7 5-64,7 0-96,5 3-32,5 9-224,-1 8-64,4-6-704,-3-12-256,4-6-1055,0-13-481,1-17-1376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5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10368,'5'-3'4704,"10"3"-3424,-11 0-33,4 0-383,2 0-32,4-5-288,1-3-64,4-2-288,5-2-128,5 0 32,0 0-64,3 2-32,6 7-544,0 6-288,1 10-1312,-1 8-639,-11 4-1921</inkml:trace>
  <inkml:trace contextRef="#ctx0" brushRef="#br0" timeOffset="1">109 516 11136,'0'-8'4224,"5"3"-3296,5-8 511,-6 5 65,11-5-768,-6 1-160,20-6-416,8 7-192,11-2 0,5 3-1472,3 10-672,11 0-3039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6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11 175 9984,'0'-1'377,"0"0"1,0 0-1,0 0 1,0-1-1,0 1 0,0 0 1,-1 0-1,1 0 1,0 0-1,-1 0 1,1-1-1,-1 1 1,1 0-1,-1 0 1,0-1-1,-3-3 959,4 1-814,-1 1-1,1-1 1,-1 0-1,1 0 1,0 0-1,0 0 1,1 1-1,0-6 1,1 3-426,0 0 1,0 1 0,0-1 0,1 0 0,0 1-1,0 0 1,1 0 0,-1 0 0,1 0 0,0 0-1,0 1 1,0-1 0,1 1 0,0 0 0,0 1-1,0-1 1,0 1 0,0 0 0,1 0 0,-1 0-1,1 1 1,0 0 0,7-1 0,-3 0 40,1 1 1,-1 0 0,1 1-1,0 0 1,0 0-1,0 2 1,-1-1 0,1 1-1,0 1 1,0 0-1,-1 0 1,15 6 0,-20-6-65,-1 0 1,0 1-1,-1 0 1,1-1-1,0 1 1,-1 0-1,1 0 1,-1 1-1,0-1 1,0 1-1,-1 0 1,1 0-1,-1 0 1,1 0-1,-1 0 1,-1 0-1,1 0 1,0 1-1,-1-1 1,1 8-1,1 5 16,0 0 0,-2 0 1,0 0-1,-1 20 0,-2-12-34,-1-1 1,-1 1-1,-9 32 0,-30 70 27,8-27-1,34-97-86,0 1 0,1-1 0,-1 1 1,0-1-1,1 1 0,0-1 0,0 1 1,0-1-1,0 1 0,0-1 0,2 5 0,-2-6 3,1-1-1,0 1 0,0 0 0,-1-1 0,1 1 0,0 0 1,0-1-1,0 0 0,1 1 0,-1-1 0,0 1 0,1-1 1,-1 0-1,0 0 0,1 0 0,0 0 0,-1 0 0,1 0 1,-1 0-1,1-1 0,0 1 0,3 0 0,13 3-26,0 0-1,0-2 0,0 0 1,22-1-1,74-9-384,5 1-250,-115 7 201,-1 0 0,1 0 1,0 1-1,0-1 0,0 1 1,0 0-1,6 3 0,-6-2-578,0 0-1,0 1 1,0-1-1,-1 1 1,1 0-1,4 5 1,11 11-4180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6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518 169 9216,'-3'-3'775,"1"-1"1,0 1 0,-1 0 0,1 0-1,-1 1 1,0-1 0,0 0 0,-5-2-1,3 1 1,1 1 0,-1-1 0,-6-8 0,-3-7 466,-30-34 659,38 47-1742,1 1 0,-1 0 0,0 0 0,0 1 0,-1-1 0,-12-5 0,17 9-128,-1 0 1,1 0 0,-1 1-1,0-1 1,1 1 0,-1 0-1,1 0 1,-1 0 0,0 0 0,1 0-1,-1 1 1,1-1 0,-1 1-1,0-1 1,1 1 0,-1 0-1,1 0 1,0 0 0,-1 1 0,1-1-1,-3 2 1,-5 5 44,0 0-1,0 0 1,-9 11-1,8-8-72,-17 16-53,-36 47-1,53-60 47,1 1-1,1 1 1,0 0-1,1 0 1,-10 30-1,-1 20-26,2 1 0,-13 123 0,24-108 26,3 1 1,8 85 0,-2-126 25,3 1 1,1-2 0,2 1 0,2-1 0,2-1 0,2 0 0,1-1 0,2 0-1,29 46 1,-41-76 36,-1 0 0,1-1-1,1 0 1,-1 0 0,1-1 0,1 0-1,0 0 1,0 0 0,0-1-1,0-1 1,1 1 0,0-1 0,0-1-1,1 0 1,-1 0 0,14 3 0,-2-2 23,0-1 0,0-1 0,0-1 0,0-1 0,1-1 0,-1-1 0,0-1 0,0 0 0,0-2 0,0-1 0,-1 0 0,1-1 0,-1-1 0,-1-2 0,1 1 0,-1-2 0,-1-1 0,0 0 0,0-1 0,20-19 0,-19 12 29,0 0-1,-2-2 1,0 0 0,-2 0-1,0-2 1,-1 0 0,14-33-1,-21 40-81,-1-1 1,0 0-1,-1 0 0,-1-1 0,0 1 0,-2-1 1,0 0-1,-1 0 0,0 0 0,-2 0 1,-4-33-1,4 47-47,0 0 0,0-1-1,0 1 1,-1 0 0,0-1 0,1 1 0,-2 0 0,1 0 0,0 1 0,-1-1-1,1 0 1,-1 1 0,0-1 0,-1 1 0,1 0 0,0 0 0,-1 0 0,0 1-1,1-1 1,-1 1 0,0 0 0,0 0 0,0 0 0,-1 1 0,1-1 0,0 1-1,-1 0 1,-6-1 0,-2 1-70,0 0 0,0 1 0,0 0 1,0 1-1,0 1 0,0 0 0,0 0 0,1 1 0,-1 1 0,1 0 0,0 1 1,0 0-1,0 1 0,1 0 0,0 1 0,0 1 0,0-1 0,1 1 0,0 1 0,-15 17 1,3 2-144,2 1 0,1 0 0,1 2 0,1 0 0,2 1 0,1 0 0,-12 42 0,23-64-31,1 0 0,0 0 0,0 1 1,1-1-1,0 20 0,1-27 152,0-1-1,0 0 1,0 1-1,1-1 0,-1 1 1,1-1-1,0 1 1,-1-1-1,1 0 1,0 0-1,0 1 1,1-1-1,-1 0 1,0 0-1,1 0 1,-1 0-1,1 0 0,0-1 1,-1 1-1,1 0 1,0-1-1,0 1 1,0-1-1,0 0 1,0 1-1,1-1 1,-1 0-1,0 0 1,5 0-1,0 1-430,0-1 0,0-1 0,0 1 0,0-1 0,0 0 0,0-1 0,0 0-1,12-3 1,2-2-2735,29-13 1,-32 12 1786,53-18-2526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7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2 11392,'-2'-2'9203,"-2"15"-6935,-52 329 458,4-117-2611,-14 59-2849,65-281 2504,0 0-303,0 1-1,0 0 1,0-1 0,1 1 0,-1 0-1,1 0 1,0 0 0,0-1 0,0 1-1,1 6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7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14464,'-1'5'8683,"12"2"-7406,-10-7-1291,132 81 1482,-114-67-1466,0 1 0,-1 1-1,-1 0 1,24 31 0,38 68-21,22 27-362,-75-112-384,40 35-1,-54-54-116,2 0 1,0-1-1,0 0 0,1-1 1,23 11-1,-32-18-71,-1 0 1,1 0-1,0 0 0,0-1 1,-1 0-1,1 0 0,0 0 1,0-1-1,0 0 0,7 0 0,21-7-3969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8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36 10112,'0'0'183,"-1"0"-1,1 0 1,-1 0 0,1 0 0,0 0 0,-1 0 0,1 0-1,-1 0 1,1 0 0,-1 0 0,1 0 0,-1 0 0,-4-3 1828,5 3-1828,0-1-13,4-5 2552,-4 5-2551,2 1-1,23-14 2260,-15 11-2124,1 1 1,-1 0-1,0 0 0,1 1 1,11 0-1,54 5 421,-45-1-428,305 26 560,-227-25-2176,-26-3-7718,-55 2 4566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08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9 11136,'-19'-8'11018,"24"16"-9365,1-5-1483,0 0-1,-1-1 1,1 0-1,0 0 1,0 0-1,1 0 1,-1-1-1,0 0 1,8 0-1,6 1 62,183 20 848,-148-19-782,98-8 1,-149 4-290,134-9 157,-114 10-147,1 0 0,-1 2 0,41 8 1,-59-8-7,1 0 1,-1 0 0,0 0 0,0 1 0,0 0 0,0 0 0,0 1 0,0 0 0,-1 0 0,0 0 0,6 6-1,-5-3 11,0 0 0,0 1 0,-1 0 0,1 0 0,-2 0 0,1 1 0,3 10 0,-2-2 39,-1 0 0,-1 1-1,0 0 1,-1 0 0,-1 0-1,-1 1 1,-2 31-1,-4-2 111,-3 0-1,-19 67 0,11-55-114,-23 98-123,-63 289-1015,101-442 776,0 1-40,0-1-1,0 0 1,0 11-1,1-15 170,0 0 1,0 0-1,0 0 0,1 0 0,-1 0 1,0 0-1,0 0 0,0 0 0,1 0 1,-1 0-1,1-1 0,-1 1 0,0 0 1,1 0-1,-1 0 0,1-1 0,0 1 0,-1 0 1,1-1-1,0 1 0,-1 0 0,1-1 1,0 1-1,0-1 0,-1 1 0,1-1 1,0 1-1,0-1 0,0 0 0,1 1 1,24 0-5782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3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53 844 7808,'0'0'9685,"-14"-1"-6608,13 1-2990,0-1 0,0 0-1,0 1 1,0-1 0,0 0-1,0 1 1,0-1 0,0 0 0,0 0-1,0 0 1,0 0 0,1 0 0,-1 0-1,0 0 1,1 0 0,-2-3 0,-5-19 368,6 18-358,-5-24 286,2-1 1,1 1-1,1-1 1,2-32-1,1 31-370,1-4-32,2 0-1,1 0 0,13-42 1,-15 62 17,44-159 9,-31 124-24,32-65 1,-45 107-4,-2 5-3,1 0 1,-1 0 0,1 0 0,-1 0-1,1 1 1,0-1 0,0 0 0,0 1-1,0-1 1,1 1 0,-1 0 0,6-4-1,-7 5 20,-1 1 0,1-1-1,0 1 1,0-1 0,0 1 0,0 0-1,0 0 1,0-1 0,0 1 0,0 0-1,0 0 1,0 0 0,0 0 0,0 0-1,-1 0 1,1 0 0,0 0 0,0 1-1,0-1 1,0 0 0,0 0 0,0 1-1,0-1 1,0 1 0,0-1 0,-1 1-1,1-1 1,0 1 0,0-1 0,-1 1-1,1 0 1,0 0 0,-1-1-1,1 1 1,0 1 0,3 4-1,-1-1-1,0 1 1,0 0-1,0 0 1,2 9-1,8 28-12,6 46 0,-12-50 18,2 0-1,20 57 1,-26-90 1,19 41 242,-22-47-231,0 1 0,0-1 1,1 1-1,-1-1 0,0 1 1,1-1-1,-1 0 0,1 1 1,-1-1-1,1 0 0,-1 1 1,0-1-1,1 0 0,-1 0 1,1 1-1,-1-1 0,1 0 1,-1 0-1,1 0 0,0 0 1,-1 0-1,1 0 0,-1 0 1,1 0-1,-1 0 0,1 0 1,-1 0-1,1 0 0,-1 0 1,1 0-1,-1 0 0,1 0 1,-1-1-1,1 1 0,0-1 1,15-10 192,-14 9-183,5-4-12,0-1 1,0-1-1,-1 1 0,0-1 1,9-15-1,7-10 1,-18 26 4,63-78-57,-59 76 15,1 1-1,-1 0 1,1 0 0,1 1 0,-1 0 0,1 1-1,14-7 1,-22 12 24,0 0 0,1 0 0,-1 0 0,0 1 0,1-1 0,-1 1 0,0-1 0,1 1 0,-1 0 0,1 0 0,-1 0 0,0 0 0,1 0 0,-1 1 0,4 0 0,-3 0 3,0 1 0,0 0 0,0-1 0,0 1 0,0 0-1,0 0 1,-1 1 0,1-1 0,-1 0 0,1 1 0,2 4 0,7 11-26,-2 0 1,1 1-1,-2 0 1,10 32-1,-1 5-1314,12 69 1,-11-6-3809,-13-72 316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3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1110 8448,'0'0'162,"0"1"1,1-1-1,-1 1 1,0-1-1,0 1 0,1-1 1,-1 1-1,0-1 1,0 1-1,1-1 1,-1 0-1,1 1 1,-1-1-1,0 1 0,1-1 1,-1 0-1,1 1 1,-1-1-1,1 0 1,-1 0-1,1 1 1,-1-1-1,1 0 1,-1 0-1,1 0 0,-1 0 1,1 0-1,-1 0 1,1 1-1,0-1 1,20-7 3056,-10 2-2817,-1 0 0,1-2 0,-1 1 0,0-1 0,-1 0 0,0-1 0,0 0-1,0-1 1,-1 1 0,13-20 0,-13 16-293,0-1-1,-1 0 1,-1 0-1,0-1 1,0 0-1,-2 0 1,0 0-1,5-28 1,1-173-67,-11 173-42,-2 1 0,-1 0 0,-18-71 0,18 94-5,-72-328 112,67 308-86,3 26-72,6 12 50,0 0 0,0 0 0,0 0 0,0 0 0,0 0 0,-1 0 0,1 0 0,0 0 0,0 0 0,0 1 0,0-1 0,0 0 0,-1 0 0,1 0-1,0 0 1,0 0 0,0 0 0,0 0 0,0 0 0,0 1 0,0-1 0,0 0 0,0 0 0,0 0 0,-1 0 0,1 0 0,0 1 0,0-1 0,0 0 0,0 0 0,0 0 0,0 0 0,0 0 0,0 1 0,0-1 0,0 0 0,-1 18-38,1-5 10,1 0 0,0 0 0,5 22 1,3 7 31,50 216-35,-50-228-22,101 325-1881,-102-329 587,2 0 1,25 45-1,-35-69 959,1 0 0,1 0 0,-1 0 0,0 0 0,0-1 0,1 1 0,-1-1 0,0 1 0,1-1 0,0 1 0,-1-1 0,1 0 0,0 1 0,0-1 0,0 0 0,3 1 0,10 3-3232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9600,'-4'18'4384,"18"8"-3296,-14-23-128,14 5-321,-4-3 33,24-10-192,-6 5-32,28-16-256,-8 3-128,15 0-32,-17 0-736,7 13-320,-10 0-895,3 18-385,-7-5-1760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71 9600,'-18'-49'5680,"17"47"-5375,-1 0 1,1 1-1,0-1 1,-1 0-1,0 1 1,1 0 0,-1-1-1,0 1 1,0 0-1,0 0 1,0 0 0,0 0-1,0 0 1,0 1-1,0-1 1,0 1 0,0-1-1,0 1 1,-3 0-1,3 0-272,1 0-1,0 0 0,-1 1 0,1-1 1,0 0-1,0 1 0,-1 0 0,1-1 1,0 1-1,0 0 0,0-1 0,-1 1 1,1 0-1,0 0 0,0 0 0,0 0 1,1 0-1,-1 0 0,0 0 0,0 0 1,0 1-1,0 0 0,-11 28 138,7-10-48,1 0-1,1 0 1,-1 39 0,10 58 271,-5-102-371,1-1 0,1 0 0,7 20 0,-8-27 8,0-1 0,1 0-1,0-1 1,0 1-1,1 0 1,0-1-1,0 0 1,0 0 0,8 7-1,-11-10 27,1 0 0,0-1 0,0 1 0,0-1 0,1 0 0,-1 0-1,0 1 1,0-2 0,1 1 0,-1 0 0,0 0 0,1-1 0,-1 1 0,1-1-1,-1 0 1,1 0 0,-1 1 0,5-2 0,-3 0 27,0 0-1,0 0 1,0 0 0,0-1 0,0 0-1,-1 0 1,1 0 0,0 0-1,-1 0 1,5-4 0,2-4 66,-1 1-1,1-1 1,-1-1 0,-1 0 0,0 0 0,7-14 0,3-11 309,-2 0 1,16-54-1,-32 90-457,0-1-1,0 1 0,0-1 0,0 1 0,0-1 0,0 1 0,1-1 1,-1 1-1,0-1 0,0 1 0,0 0 0,1-1 0,-1 1 0,0-1 1,0 1-1,1 0 0,-1-1 0,0 1 0,1 0 0,-1-1 0,1 1 0,-1 0 1,0 0-1,1-1 0,-1 1 0,1 0 0,-1 0 0,0 0 0,1 0 1,-1 0-1,1-1 0,-1 1 0,1 0 0,-1 0 0,1 0 0,14 9-52,-9-4 105,22 15 52,-23-15-123,1 0 1,0 0-1,0-1 0,1 0 1,-1-1-1,1 1 1,0-1-1,12 3 0,-3-3 17,0 0-1,26-1 0,-36-2-62,0 1-1,0-1 0,0 1 1,0 0-1,0 0 1,0 1-1,-1-1 0,1 1 1,0 0-1,-1 1 1,8 4-1,-6-2-614,-1 0-1,1 1 1,-1 0 0,0 0-1,0 1 1,10 13 0,-14-16-238,1 0 1,0-1 0,0 1-1,0-1 1,0 0-1,0 0 1,1 0 0,0 0-1,-1-1 1,1 1 0,0-1-1,0 0 1,1 0 0,-1 0-1,0-1 1,9 2-1,7 1-3285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5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13 10624,'-10'-13'8085,"12"23"-5973,1-4-1944,1 1 0,0-2 0,0 1-1,0 0 1,1-1 0,0 0 0,0 0 0,0 0 0,1-1 0,-1 1 0,1-1 0,0-1 0,0 1 0,1-1 0,9 4 0,1-1 13,0-1 1,-1 0-1,2-1 1,-1-1-1,25 2 1,-10-5-140,1-2 1,44-7 0,-31 4-1297,-42 4 541,0 1-1,0-1 0,1 1 0,-1 0 1,0 1-1,1-1 0,-1 1 0,0 0 0,0 0 1,0 0-1,7 3 0,4 5-4144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5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1 209 11008,'0'5'8115,"9"-6"-5167,18-8-3162,-18 5 1060,186-51 960,-79 26-1398,-111 27-390,81-22-990,91-14 0,-139 33-137,-3 0-1768,62-15 0,-40-1-1891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5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12160,'-9'8'5567,"14"-16"-4127,-1 8-64,1 5-320,-2-2 32,17 2-608,-6 0-224,15-2-160,-5 2-512,5 3-128,-5 1-992,3 4-352,-3-5-2847,14 13-2209,-4-3 2560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8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461 202 8576,'-1'-9'1476,"0"7"-1191,1 0 0,0 0 1,0 1-1,-1-1 0,1 0 0,-1 0 0,0 0 0,1 1 0,-1-1 0,0 1 0,0-1 0,0 0 1,0 1-1,0 0 0,-1-1 0,1 1 0,0 0 0,-1-1 0,-1 0 0,-3-3 142,0-1 0,0 1-1,1-2 1,-1 1 0,1 0 0,1-1-1,-1 0 1,1 0 0,-4-9 0,5 8-276,-1 1 1,-1-1-1,1 1 1,-1 0 0,-1 0-1,1 0 1,-1 1-1,-9-8 1,12 12-118,-1 0 1,1 0-1,-1 0 1,0 0-1,0 1 0,0-1 1,0 1-1,0 0 0,0 1 1,0-1-1,0 1 1,0 0-1,0-1 0,-1 2 1,1-1-1,-6 2 1,4-1-31,1 0 0,-1 1 0,1 0 1,-1 0-1,1 0 0,0 1 0,0 0 1,0 0-1,1 0 0,-1 0 0,1 1 1,-5 4-1,-7 10-5,1 1-1,1 0 1,-12 23 0,14-19-12,1 0 1,1 1-1,-13 46 1,-6 71-66,15-52 128,-4 115 1,17-111 50,14 134 1,-10-205-94,0 0 0,2 0 0,0-1 0,2 1 0,11 25 0,-13-35 16,1 0 0,0 0 0,0-1 0,1 0 0,1 0 0,0-1 0,0 0 0,1 0 0,0-1 0,1 0 0,0-1 0,0 0 0,12 7 0,30 9 317,-45-20-248,0-1 1,1 0-1,-1 0 0,1-1 1,0 0-1,13 1 0,-16-3-34,0 0-1,1 0 1,-1-1-1,1 0 0,-1 0 1,0 0-1,0 0 1,0-1-1,0 0 1,0 0-1,7-4 1,0-2 10,0 0 0,-1 0 0,0-1 0,0-1 0,-1 0 0,15-19 0,-7 5 91,-1 0 1,17-34 0,-31 53-121,2-4 89,0 0 0,5-18-1,-9 25-118,0 0-1,-1 0 0,1 0 0,-1 0 0,0 0 0,1 0 0,-1 0 0,0 0 0,0-1 0,-1 1 0,1 0 0,0 0 0,-1 0 0,1 0 1,-1 0-1,1 0 0,-1 0 0,0 0 0,-2-3 0,2 4-9,0 0-1,0 0 1,-1-1 0,1 1-1,0 0 1,-1 0-1,1 1 1,-1-1 0,1 0-1,-1 0 1,0 1 0,1-1-1,-1 1 1,1-1 0,-1 1-1,0 0 1,0 0 0,1-1-1,-1 1 1,0 1 0,1-1-1,-4 0 1,-2 0-13,-1 1-27,0-1 1,0 1 0,0 0 0,0 1 0,1 0 0,-1 0-1,-12 6 1,10-4-15,-3 1-121,0 1 0,0 1 0,1 0 0,0 1 0,1 1 0,0-1 0,0 2 0,0-1 0,-12 17 0,14-17-180,0 0-1,1 1 1,0 1-1,0-1 1,1 1-1,0 0 0,1 1 1,-5 12-1,11-22 183,-1 0-1,0 0 0,1 1 1,-1-1-1,1 0 0,0 0 1,-1 0-1,1 4 0,1-5 13,-1 1-1,1-1 0,-1 0 1,1 0-1,-1 0 0,1 0 1,0 0-1,-1 0 1,1 0-1,0 0 0,0 0 1,0 0-1,0-1 0,0 1 1,1 1-1,13 11-4424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8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10624,'-6'1'2285,"0"0"0,1 0 0,-12 1 1542,17 0-3783,0-1-1,0 1 1,-1 0-1,1 0 1,-1 0-1,1 0 1,-1-1-1,-1 3 1,-3 10-15,-11 75 366,-5 91 0,12-31 78,8-107-386,-3 334 158,14-130-261,-3-174-176,23 104 0,-22-145-302,2 1 0,20 42-1,-28-69 223,0 0-1,1-1 1,-1 1-1,6 6 0,-7-10 74,0 0 1,0 0-1,0 0 0,0 0 0,0 0 0,1 0 0,-1-1 1,0 1-1,0 0 0,1-1 0,-1 1 0,0-1 0,1 1 0,-1-1 1,1 1-1,-1-1 0,1 0 0,1 0 0,11 0-4419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9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 10368,'-10'-2'7646,"8"3"-7328,-5 9 1722,-2 22-3097,8-27 1635,-6 41-349,-4 64 0,8-48-31,10 112-1,-6-165-173,1-1 0,0 0 0,0 0 0,1 0 0,0 0 0,5 10 0,-6-15-14,0 1 1,0-1-1,0 0 1,1 0-1,-1 0 1,1 0-1,0 0 1,0-1-1,0 1 1,0-1-1,0 0 1,0 0-1,1 0 1,-1 0-1,8 2 1,-1-2-101,0 0-1,0 0 1,0-1-1,0 0 1,0-1 0,13-1-1,64-11-3560,-46 5-433,-16 3 74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9472,'-2'-5'12198,"0"13"-12845,1 43 1485,1 125 303,7-15-871,-4-121-241,15 185-99,22 64-5636,-39-283 4607,0 0 1,0 0-1,5 11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19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9344,'1'9'1344,"1"-1"0,0 1 0,1-1 0,-1 0 0,2 0-1,6 13 1,-7-14-972,1-1 0,0 0-1,0 0 1,1 0-1,-1-1 1,1 1-1,9 6 1,14 16 586,-12-12-689,-1 0 33,0 1-1,23 31 0,106 215 1118,-117-206-1312,-3 1-1,30 106 1,3 144-806,-51-259-204,-3 0-1,-4 85 1,-3-97-997,-1 0 0,-12 40 0,13-61 264,-6 23-6547,10-18 4077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5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28 111 7936,'-2'0'583,"1"0"1,-1 0-1,1 0 1,-1 0-1,1 0 1,-1-1-1,1 1 1,0 0-1,-1-1 1,-3-1 1750,2 0-1751,3 2-420,-1-1-1,1 1 0,-1-1 0,1 1 0,0-1 1,-1 1-1,1-1 0,0 1 0,0-1 0,-1 0 1,1 1-1,0-1 0,0 1 0,0-1 0,0 0 1,0 1-1,0-1 0,-1 1 0,1-1 0,1 0 1,-1 1-1,0-1 0,0 0 0,1-2-28,0 1-1,0 0 0,0 0 0,0 0 1,0 0-1,1 0 0,-1 0 1,1 0-1,-1 0 0,1 1 1,0-1-1,0 1 0,-1-1 0,1 1 1,0 0-1,3-2 0,19-8 169,0 2 0,2 0-1,-1 1 1,1 2 0,0 0 0,44-3-1,9 8-830,-43 2-2115,-32-1 1776,0 0 1,0 1-1,0 0 0,0 0 0,5 2 1,13 3-7959,-7-6 4176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6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52 10112,'-24'-26'10335,"24"27"-10271,0 0 0,0-1 0,0 1 0,1 0 1,-1 0-1,0-1 0,0 1 0,1 0 0,-1-1 0,0 1 0,1 0 0,-1-1 0,1 1 0,-1-1 0,1 1 0,-1-1 0,1 1 0,-1-1 0,1 1 0,0-1 0,-1 1 0,1-1 0,0 0 0,-1 1 0,1-1 0,0 0 0,-1 0 0,1 1 0,0-1 0,1 0 0,25 2 639,-23-2-591,12-1 256,0-1 0,0 0 0,-1-1-1,27-9 1,-21 6-199,36-6-1,-36 9-140,0 2 0,0 0-1,0 1 1,0 1 0,0 1-1,21 4 1,-34-4 9,0 0 0,0 1-1,0 0 1,0 1 0,0-1 0,-1 1 0,13 10-1,-15-11 2,-1 1-1,1 1 0,-1-1 0,0 1 0,-1-1 0,1 1 0,-1 0 0,0 0 0,0 1 1,0-1-1,-1 0 0,2 9 0,-1-2-6,0 0 0,-1 1 0,0-1 0,-2 1 0,0 23 1,-35 232-112,-13 0 84,21-92-3662,27-172 3230,-1 0-1,0-1 1,1 1 0,0 0-1,-1 0 1,2 0-1,-1 0 1,0 0-1,1 0 1,0 0 0,0-1-1,0 1 1,0 0-1,0 0 1,1-1-1,0 1 1,2 4 0,7 5-4276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6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11264,'0'-5'10047,"15"5"-9151,-6 0-160,20 0-416,-5 0-128,10 0-64,-7 0-64,7 5 32,-10-2-1184,4 5-544,-4 1-1728,5 20-639,-7-8-801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7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 11136,'-9'8'5152,"23"-8"-2721,0 0-1567,-4 0-32,12-3-544,-2-2-224,8 1-64,-4 0-544,10 4-160,-5 0-864,17 4-287,-8 0-3041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7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8192,'-23'8'11205,"28"-3"-10576,41 25 618,-32-22-994,-1 0 0,0 1 0,0 1 0,16 16 0,-1 7 31,32 49 0,9 12 167,-34-55-61,1-2 0,67 53 1,91 51 729,-132-99-830,-39-26-136,27 21 241,-42-31-1074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7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42 9472,'-3'-2'928,"0"-1"0,0 1 0,0 0 0,0 0 0,-6-3 2138,9 4-2970,1 0 0,-1 0 0,0 0-1,1 1 1,-1-1 0,1 0 0,-1 0 0,1 0-1,0 0 1,-1 0 0,1 1 0,0-1 0,-1 0 0,1 1-1,0-1 1,0 1 0,0-1 0,0 0 0,0 1-1,-1 0 1,1-1 0,0 1 0,0 0 0,0-1-1,0 1 1,0 0 0,0 0 0,2 0 0,14-4 194,1 2 0,-1 0 0,0 1 0,1 1 0,-1 1 0,1 0 1,-1 1-1,0 1 0,22 6 0,-33-7-177,0 0 0,1 1 0,-1 0 0,0 0-1,0 0 1,-1 0 0,1 1 0,-1 0 0,0 0 0,0 1 0,0 0 0,0-1-1,-1 2 1,0-1 0,0 0 0,0 1 0,5 11 0,-5-6 5,0 1 1,0 0-1,-2 0 1,1 1-1,0 22 0,-2-9 23,-4 47 0,-1-42-61,-1 0 0,-2-1 0,-1 0 0,-17 45 0,-13 14 145,19-48-258,-23 76 1,39-107 23,1-1-1,-1 17 1,2-23 12,1 0 0,0 0 0,1-1 0,-1 1 0,0 0 0,1-1 0,-1 1-1,1 0 1,0-1 0,0 1 0,0-1 0,0 1 0,1-1 0,2 4 0,-1-3 0,0 0-1,0 0 1,0 0 0,1-1 0,-1 1 0,1-1 0,0 0-1,0 0 1,7 2 0,0 0-19,0-1-1,15 2 1,-3-2-645,0-1 1,0-1 0,34-2 0,63-16-7286,-75 9 2880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7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12544,'-5'-1'7006,"5"1"-6900,-10 13 1611,-11 19-2171,20-30 814,-8 13-193,0 0-1,1 1 0,1 0 0,0 0 0,2 1 1,-1-1-1,-4 32 0,9-37-98,0-1 0,1 1 1,0-1-1,1 1 0,0-1 0,0 0 0,1 1 0,0-1 0,1 0 1,1 0-1,-1 0 0,1-1 0,1 1 0,6 9 0,-3-8-2,0 1 0,1-1 0,1-1 0,0 0-1,0 0 1,1-1 0,0 0 0,14 9 0,-15-12-411,0-1 1,0 0-1,1 0 1,0-1-1,-1-1 1,17 4 0,-23-6-128,0-1 1,0 1 0,-1-1 0,1 0-1,0 0 1,-1-1 0,1 1 0,0-1-1,-1 1 1,7-3 0,10-2-4478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8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34 9984,'-15'-33'10265,"11"48"-9060,4-14-1070,-2 6 70,1 0 0,0 0-1,0 0 1,0 0 0,1 0 0,1 10 0,-1 11 94,0 177 261,11 28-944,1-125-2675,31 131 1,-15-145-2259,-18-59 1509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8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12544,'-5'13'5695,"15"0"-2719,-1-8-1984,1-2-32,12 2-480,-3 0-192,15 3-192,-5-4-96,9 4 32,-4 0-256,12-3-96,-8-2-672,15 2-320,-11-5-640,6-5-320,-10 2-2975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8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11904,'-12'21'3898,"11"-21"-3831,1 0 0,0 1-1,0-1 1,0 0 0,0 0 0,-1 1 0,1-1-1,0 0 1,0 0 0,0 1 0,0-1-1,0 0 1,0 1 0,0-1 0,0 0 0,0 0-1,0 1 1,0-1 0,0 0 0,0 1-1,0-1 1,0 0 0,0 0 0,0 1-1,1 2 150,-1-2-52,0 0 0,0 1 0,1-1 0,-1 0 1,0 0-1,1 0 0,-1 0 0,1 0 1,0 0-1,-1 0 0,1 0 0,0 0 1,-1 0-1,1 0 0,0 0 0,0 0 1,0-1-1,0 1 0,0 0 0,0-1 1,0 1-1,0 0 0,0-1 0,0 1 1,0-1-1,0 0 0,0 1 0,1-1 0,-1 0 1,1 0-1,13 3 708,25 2 0,105-4 24,-126-2-847,1 2 1,-1 0-1,0 1 0,1 1 1,-1 1-1,0 1 0,22 9 1,-36-12-42,-1 0 1,0 1-1,0 0 1,0 0 0,0 0-1,0 0 1,0 1 0,-1-1-1,0 1 1,0 0-1,0 0 1,0 0 0,-1 0-1,1 1 1,3 8 0,-2-4 2,8 17 28,-2 0 1,0 0-1,-2 1 0,-1 0 1,-2 0-1,4 38 0,-4 7-896,-5 90-1,-9-32-2364,0 48-7668,9-135 6816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9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12288,'0'0'6757,"12"-6"-4651,-2 1-1724,-2 2-308,-1-1-1,1 1 1,0 1-1,0 0 0,0 0 1,13-1-1,-3 2-278,0 1 0,0 0 0,1 1 0,-1 1 0,0 1 0,19 5-1,-29-5-376,0 0-1,1 0 0,-1 0 1,0 1-1,-1 0 1,1 0-1,-1 1 0,0 0 1,0 1-1,0-1 0,-1 1 1,0 1-1,0-1 0,8 13 1,-4-5-3002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29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9216,'-32'13'2981,"22"-7"-1690,4 0-894,2-2 478,-1 1 1,1-1-1,-6 8 0,10-11-852,0-1 0,-1 0 0,1 0 0,0 0 0,0 0-1,0 1 1,0-1 0,0 0 0,0 0 0,0 0 0,0 1 0,0-1 0,-1 0 0,1 0 0,0 0-1,0 1 1,0-1 0,0 0 0,0 0 0,0 0 0,0 1 0,0-1 0,0 0 0,1 0-1,-1 1 1,0-1 0,0 0 0,0 0 0,0 0 0,0 0 0,0 1 0,0-1 0,0 0-1,1 0 1,-1 0 0,0 0 0,0 1 0,0-1 0,0 0 0,0 0 0,1 0 0,-1 0-1,0 0 1,0 0 0,0 0 0,1 1 0,-1-1 0,0 0 0,0 0 0,0 0 0,1 0 0,-1 0-1,0 0 1,0 0 0,0 0 0,1 0 0,-1 0 0,17-1 452,38-4 250,104-14-762,-10 4-2540,-22 4-4403,-87 6 3412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0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10624,'0'-21'10618,"1"22"-10122,2 5-360,-1 0 0,1-1 0,-1 1 0,0 0 0,0 0 0,-1 0 0,0 0 0,0 1 0,0 11 0,18 182 355,5 17-337,5 22-1482,-23-185 491,22 122-5611,-20-142 1974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0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11648,'-7'11'9680,"7"-10"-9497,1 0 3,0 1 0,0 0 0,0 0 0,0-1-1,1 1 1,-1-1 0,0 1 0,1-1 0,2 3 0,11 5 157,0-1 0,1 0-1,0-2 1,0 1 0,0-2 0,33 7 0,-11-5 293,0-1 1,72 2-1,-15-9-6,147 6 457,-240-5-1074,0 1 0,1-1-1,-1 0 1,1 1 0,-1 0-1,0-1 1,0 1 0,1 0-1,-1 0 1,0 0 0,0 1-1,0-1 1,0 0 0,2 2-1,-1 1 7,-1-1 0,1 0 0,-1 1 0,0 0 0,0-1 0,2 6-1,-4-8-14,2 4 11,0 0 1,0 0-1,0 1 0,-1-1 1,1 0-1,-1 1 1,-1 0-1,1-1 0,-1 1 1,0-1-1,0 1 1,-1 0-1,-2 9 0,0 8 20,-3 32 41,-20 73 0,9-49-89,2-7-26,-39 168-1373,-3-64-3672,12-63-3036,21-58 2680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2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7936,'-7'3'4680,"7"-3"-4606,4 15 1582,97 139 1176,36 39-616,-30-47-1035,57 73-330,-124-173-814,2-2-1,68 56 0,-13-23-419,-32-27-2775,-59-45 2140,1 0 1,0-1-1,0 0 0,1 0 0,9 3 1,8 0-2999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7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9728,'-2'8'1112,"0"1"1,1-1 0,0 0 0,1 1-1,-1-1 1,3 13 0,-2 2-49,16 194 1202,-4-82-1732,8 271 223,1 55-334,-8-134-323,-8-28-173,-5-266-84,0-45-528,-1-13-1335,2 1-1,5-31 1,7-5-2625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3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9984,'-1'0'4373,"1"4"-3066,4 7-769,-2 1 1,1-1 0,-1 0 0,0 17 0,1 1-140,2 9-116,50 486 1695,18 788-1361,-69-1223-610,-2-31-873,2-1 1,23 114-1,-25-165 672,-1-3-52,0 1 0,0-1 0,0 1 0,0-1 0,0 0 0,3 4 0,-4-7 115,1 1-1,-1 0 1,1-1-1,0 1 1,-1-1-1,1 1 1,-1-1-1,1 1 1,0-1-1,-1 0 1,1 1-1,0-1 0,-1 0 1,1 1-1,0-1 1,0 0-1,-1 0 1,1 0-1,0 0 1,0 1-1,0-1 1,-1 0-1,1-1 1,0 1-1,0 0 1,-1 0-1,1 0 1,0 0-1,0-1 1,-1 1-1,1 0 0,1-1 1,23-11-3826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3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 9216,'10'-3'3424,"-1"3"-2656,15-5 480,-9 5 96,9 0-449,4 0-31,9 5-384,6-5-128,1 0-192,-1-5 32,-2-3 0,7-2-160,10-2 0,12 0-1088,12 0-480,-2-1-1919,1 0-737,-5 3 608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4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8704,'0'-3'434,"1"1"1,-1 0-1,0-1 1,1 1-1,-1 0 1,1-1-1,0 1 1,-1 0-1,1-1 1,0 1-1,1 0 1,-1 0-1,0 0 1,2-2-1,0 1-181,-1 0 0,1 1 0,0-1 0,0 1 0,1-1 0,-1 1 0,7-3 0,1 1-135,-1 0 0,1 0 0,0 1-1,22-3 1,-16 4 132,1 1 0,0 0-1,0 1 1,0 1 0,0 1-1,21 4 1,-29-4-83,0 1 0,0 0-1,0 1 1,0 0 0,-1 0 0,1 1-1,-1 0 1,-1 1 0,1 0 0,-1 0 0,16 16-1,-13-8 23,0 0 0,0 1-1,-2 1 1,1 0 0,-2 0-1,11 31 1,-6-8 81,15 77 1,-20-62-174,-2 0 0,-1 70 1,-20 106 74,-30-2 41,1-4-229,43-211-43,-1-1 1,2 1-1,0-1 1,3 25-1,-3-34 46,1 0-1,0-1 1,0 1 0,0 0-1,0-1 1,0 1 0,0-1-1,1 1 1,-1-1 0,1 0-1,-1 0 1,4 3-1,-4-3 7,1-1 0,0 0-1,-1 0 1,1 0 0,0 0-1,0 0 1,0-1 0,0 1-1,-1 0 1,1-1 0,0 0-1,0 1 1,0-1 0,0 0-1,1 0 1,-1 0 0,0 0-1,0 0 1,2-1 0,8-2-7,-1 0 0,1 0 0,17-9 0,13-4 48,128-26-142,-115 30 14,166-25-2211,-96 19-1828,-103 14 1037,-1 0-1,32-12 0,-10-3-1404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4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21 11392,'-9'-21'9029,"9"29"-7984,-1 123-999,3 159-140,10-163 51,-12-122 39,1 0 0,0 0-1,0 0 1,1 0 0,-1-1-1,1 1 1,0-1-1,4 7 1,-5-9 0,0 0-1,1-1 1,0 1-1,-1 0 1,1-1 0,0 1-1,0-1 1,0 0-1,0 1 1,0-1-1,0 0 1,0 0-1,0 0 1,0-1 0,0 1-1,1 0 1,-1-1-1,0 1 1,5-1-1,30 0-24,0-2 0,70-11 1,-52 4-8,126-10-45,-148 18 88,0 1 0,-1 2-1,50 8 1,-25 2 841,60 22 0,-112-32-656,0 0-1,0 0 1,-1 0-1,1 1 1,-1 0-1,7 5 1,-9-7-133,-1 0 0,0-1 0,0 1 0,0 1 0,0-1 0,0 0 0,0 0 0,-1 0 0,1 0 0,0 1 0,-1-1 0,1 0-1,-1 1 1,1-1 0,-1 1 0,1-1 0,-1 0 0,0 1 0,0-1 0,0 1 0,0-1 0,0 1 0,0-1 0,0 0 0,0 1 0,0-1 0,-1 3 0,-19 31 441,7-13-397,-37 76-94,-23 39-69,60-118-107,0 1 0,-1-2 0,-1 0 0,-28 27 1,26-31-393,0 0 1,0 0-1,-2-2 1,1 0-1,-2-1 1,-22 9-1,36-18 201,1 0-1,0 0 0,-1-1 0,1 1 0,-1-1 0,1-1 1,-10 1-1,13-1 143,0 0 0,0 0 0,-1-1 0,1 1 0,0-1 0,0 0 0,0 1 0,0-1 0,0 0 0,0 0 1,0 0-1,0-1 0,0 1 0,0 0 0,1-1 0,-1 1 0,0-1 0,1 1 0,-1-1 0,1 0 0,-2-3 0,-1-3-1233,0 0 1,-4-14-1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5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53 394 10880,'-9'3'1085,"5"-2"-523,0 0 0,0 1 0,0-1 0,0 1-1,0 0 1,1 0 0,-1 0 0,1 0 0,-7 6 2981,26-13-2935,7-2-571,35-5 0,-13 4-26,329-96 318,-210 54-487,360-132-7005,-388 131 2945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36 10880,'-10'3'7807,"15"-3"-7327,9 0-96,4 0 0,1-3-192,0-2-128,5-3 32,5-2-64,5 2-32,3 4-1024,6 4-448,0 0-2239,0 0-865,-14 0 736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5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0 136 11392,'10'-5'4224,"-1"1"-3297,15-4 449,-9 4-32,2-5-704,3 1-192,4-5-256,0 0-96,9 5-32,6 0-416,7 3-128,7 1-832,4 0-288,-1 0-927,2-9-321,-1-13-1120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6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64 8192,'-11'-25'2672,"6"17"-1467,0 4-322,0 1 0,-1-1 0,1 1 1,0 0-1,-1 0 0,0 1 0,0-1 0,0 1 1,-8-1-1,13 3-878,1 0 0,0 0 0,0 0 0,0 0 0,-1 0 0,1 0 0,0 1 0,0-1 0,0 0 0,-1 0-1,1 0 1,0 1 0,0-1 0,0 0 0,0 0 0,0 1 0,0-1 0,0 0 0,-1 0 0,1 1 0,0-1 0,0 0 0,0 0 0,0 1 0,0-1 0,0 0 0,0 0 0,0 1 0,0-1 0,0 0 0,0 0 0,1 1 0,-1-1 0,0 0 0,0 0 0,0 0 0,0 1 0,0-1 0,1 1 0,5 17 10,-4-12 48,26 67 369,-26-66-406,34 118 423,28 189 183,-60-293-598,21 113 219,25 113 6,-20-117-837,66 174-1,-94-300 454,29 69-1909,-27-67 1449,0 1-1,0 0 1,0-1-1,1 0 1,0 0-1,0 0 1,11 9 0,-1-3-3703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6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9856,'-16'13'3205,"15"-13"-3157,1 0-1,0 0 1,0 0-1,0 1 1,-1-1 0,1 0-1,0 0 1,0 0 0,0 0-1,0 1 1,-1-1 0,1 0-1,0 0 1,0 1-1,0-1 1,0 0 0,0 0-1,0 0 1,0 1 0,-1-1-1,1 0 1,0 0-1,0 1 1,0-1 0,0 0-1,0 0 1,0 1 0,0-1-1,0 2-7,0 1 348,-1 0-1,1 0 1,0 0 0,0 0-1,0 0 1,0 1 0,0-1-1,1 0 1,-1 0-1,3 5 1,-1-6-286,-1 0 0,1 0-1,0 0 1,1 0 0,-1 0-1,0-1 1,0 1 0,1-1 0,-1 1-1,1-1 1,3 1 0,33 10 256,-23-8-236,-6-2-31,0 0-1,-1-1 1,1 0-1,0-1 0,16-1 1,51-10 524,-38 5-365,7 0-83,1 2 1,78 4-1,-115 1-97,1 1 0,-1 0-1,0 0 1,0 1 0,0 0 0,0 1 0,0 0 0,11 7 0,-12-5 29,1-1 0,-2 1 0,1 1 0,-1 0 0,0 0 0,0 0 0,-1 1 0,0 0 0,0 1 0,8 14 0,-4-3 75,0 1 1,-2 0-1,11 35 1,-10-23-67,-2 1 0,-2 0 0,3 42 0,1 150 84,-27 92-383,15-287 83,-11 232-3044,13-249 2702,-1-10 248,1 0 1,0 0 0,0 0-1,0 0 1,0 0-1,1 0 1,0 0-1,-1 0 1,1 0-1,1 0 1,-1-1-1,1 1 1,-1 0 0,4 4-1,-5-7 78,1-1 0,0 1-1,-1 0 1,1 0 0,-1 0 0,1-1 0,0 1-1,0 0 1,-1 0 0,1-1 0,0 1 0,0-1-1,0 1 1,0-1 0,0 1 0,0-1 0,0 0-1,0 1 1,1-1 0,0 0-148,0 0 1,0-1-1,0 1 1,0-1-1,-1 1 1,1-1-1,0 0 0,0 1 1,2-3-1,20-10-3818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7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100 107 8448,'-17'-45'4048,"16"41"-3952,0-1 526,-1-1-1,0 1 0,0 0 0,-1 0 0,1 0 1,-1 0-1,-6-7 0,7 11-359,0-1-1,1 1 1,-1 0-1,0 0 1,0 1 0,0-1-1,-3-1 1,4 2-227,0 0 0,1 0 0,-1-1 0,0 1 0,1 0 0,-1 0 0,0 0 0,0 0 1,0 0-1,1 0 0,-1 0 0,0 0 0,0 0 0,1 1 0,-1-1 0,0 0 0,1 0 0,-1 1 0,0-1 0,0 0 1,1 1-1,-1-1 0,1 1 0,-1-1 0,0 1 0,0 0 0,-2 4 17,1 0 0,-1 1 0,1-1 1,0 0-1,1 1 0,-1 0 0,1-1 0,0 8 0,-1 18 279,4 60 0,17 156 431,39 339 28,4-187-598,-39-281-187,40 117 0,-9-82-170,19-17-166,-44-89-491,62 78 1,-72-103-294,1 0 1,1-2-1,0-1 1,49 33 0,-15-17-3590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9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79 261 7936,'-15'0'19754,"12"0"-18641,-3-26-3234,1-13 2190,4 34-68,1 1 0,-1-1 0,0 1 0,0-1 0,-1 1 0,-2-6 0,2 6-1,1-1-1,-1 1 1,1-1 0,0 0 0,0 1 0,0-8 0,0 5 4,0 0 0,0 0 1,0 1-1,-3-8 1,3 7-3,-1 0 0,0 1 0,1-1 0,0-8 0,2 19-40,-1-1 0,1 0 0,0 0 1,0 0-1,2 5 0,1 2 19,76 207-2,0 2 53,-68-187 0,-9-25-11,0 1 0,0-1 1,-1 1-1,0-1 0,0 1 1,0 13-1,-2-21-14,-1 0 0,1 0 0,0 1 0,-1-1 0,1 0 0,-1 0 0,1 0 0,-1 0 0,1 0 0,0 0 1,-1 0-1,1 0 0,-1 0 0,1 0 0,-1 0 0,1 0 0,0 0 0,-1 0 0,1-1 0,-1 1 0,1 0 0,-2-1-8,0 0 0,0 0 0,1 0 1,-1-1-1,0 1 0,1 0 0,0-1 0,-1 1 0,1-1 1,0 0-1,0 1 0,-2-4 0,-11-25 4,9 17 5,-65-180-8,35 90 78,14 44-133,-13-65 0,33 120 34,-4-26-225,5 29 230,0-1-1,0 0 1,0 1 0,0-1-1,0 0 1,0 0 0,1 1-1,-1-1 1,1 0-1,-1 1 1,1-1 0,0 1-1,1-3 1,-2 4 13,0-1 0,0 1 0,1 0 0,-1 0 1,0 0-1,1-1 0,-1 1 0,0 0 0,1 0 0,-1 0 1,0 0-1,1 0 0,-1 0 0,1 0 0,-1 0 0,0 0 1,1 0-1,-1 0 0,0 0 0,1 0 0,-1 0 0,0 0 1,1 0-1,-1 0 0,0 0 0,1 0 0,-1 1 0,0-1 0,1 0 1,-1 0-1,0 0 0,1 1 0,-1-1 0,0 0 0,0 0 1,1 1-1,-1-1 0,0 0 0,0 1 0,0-1 0,1 1 1,10 13-2,-3 1-11,-1 1-1,-1 0 0,0 0 1,7 31-1,-1-4-18,22 92-201,-26-93-1540,2-1 1,2 0 0,24 56-1,-35-93 1293,1-1 1,0 0-1,0 1 0,0-1 0,4 4 1,12 5-4223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7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12 9856,'-18'-11'9606,"18"11"-9466,-2 3 99,0 0 0,1 1 0,0-1 0,-1 0-1,1 0 1,-1 6 0,-5 41 38,-3 89 0,8-82-266,-11 115-75,8-122 64,-38 327 107,30-287-227,-30 304-3051,42-318-386,1-72 2589,0 8-262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8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33 8960,'-16'-33'7677,"14"40"-5187,2-4-2745,0-1 360,1 0-1,-1 1 1,0-1 0,1 0-1,-1 0 1,1 0 0,0 0-1,0 1 1,0-1 0,0 0-1,1 2 1,2 3 108,0 0-79,0-1 0,0 0 0,0 1 0,1-2 0,0 1 0,0 0 0,8 6 0,3 3 132,84 91 993,-78-82-1119,-2 0 0,-1 1 0,-1 1 0,15 29 1,-21-35-85,11 20 36,135 241 35,-124-212-259,60 109-216,-53-107-447,4-2 1,55 66-1,-88-121 90,1 0 0,0-1 0,2 0 1,-1-1-1,23 14 0,-34-24 234,1 1-1,-1-1 1,1 0 0,0-1 0,0 1 0,-1-1-1,1 0 1,0 1 0,0-2 0,8 2 0,-7-2-223,0-1 0,0 0 0,0 0-1,-1 0 1,1 0 0,0-1 0,7-4 0,32-11-3215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8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10 186 9216,'-9'8'5462,"9"-8"-5410,12-10 3553,0 2-3409,1-1 0,1 2-1,-1 0 1,1 1 0,1 0 0,-1 1-1,1 0 1,0 2 0,0-1-1,0 2 1,0 0 0,20 0-1,28 2-603,106-15-1,-144 11-340,0-1 1,-1-1 0,0-1-1,0-1 1,-1-1-1,0-2 1,28-16-1,-12 1-3245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9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55 8960,'-1'-2'394,"0"-5"1165,0 0-1,-1 1 0,0-1 1,-5-10-1,4 9-21,6 8-749,-2 1-728,0 0 0,0 0-1,0 1 1,0-1 0,0 1 0,0-1-1,0 0 1,-1 1 0,2 2 0,1 3 62,13 45 316,20 146 423,-35-191-826,5 35 184,35 170 404,-38-200-620,1-1 0,0 0 0,0 0 0,1 0 0,1-1 0,0 0 0,0 0 0,1 0 0,0-1 0,1 0 0,0 0 0,0-1 0,1 0 0,0 0 0,1-1 0,-1 0 0,1-1 0,1 0 0,-1 0 0,1-2 0,0 1 0,0-1-1,0-1 1,1 1 0,-1-2 0,15 2 0,-3-2-453,0-1 0,1-1 0,-1 0 0,37-7 0,-10-3-4101,0-2-4242,-22 4 4564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39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9728,'-8'0'6226,"7"0"-6011,0 12 4685,2-2-5740,-1 61 1757,19 146 923,9-19-1376,-14-106-352,42 152 0,44 58-592,-11-77-2048,-88-222 2394,6 12-734,15 25 0,-20-37 530,1 1-1,0-1 1,0 0-1,-1 0 1,2 0 0,-1 0-1,0 0 1,1-1 0,-1 1-1,1-1 1,5 3 0,11 3-3902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0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11136,'12'-7'3594,"-12"7"-3512,1 0 0,0 0 0,0 0 0,-1-1 0,1 1 0,0 0 0,0 0 0,-1 0 0,1 1 0,0-1 0,0 0 0,-1 0 0,1 0 0,0 0 0,0 1 0,-1-1 0,1 0 0,1 1 0,49 14 1325,-21-4 12,-13-5-972,-6-2-248,0 0 1,0 1 0,0 0 0,-1 1 0,0 0 0,14 10-1,7 13 288,45 52-1,24 41 3,-52-56-95,70 123 1,40 123 554,-26 22-437,-107-248-521,-4 0 0,11 92 1,-20-85-438,0 145 1,-13-160-1014,-4 0 1,-3-1-1,-22 90 0,5-55-1959,0-18-1195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2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1749 8320,'0'1'298,"-1"0"0,1 0 1,-1 0-1,1 0 1,0 1-1,0-1 0,0 0 1,-1 0-1,1 0 0,0 1 1,1 0-1,4 25 470,-3-16-263,8 42 489,2 0 1,23 62-1,54 98 359,-46-119-1030,87 202 511,31 122 66,-3-7-456,-99-268-341,137 365 162,-100-209-140,-83-257-106,45 151 87,178 542 604,-42-211-39,-122-329-521,-51-138-115,79 206-41,12-11-28,-98-225 27,0-1 0,2-1 0,0 0 0,29 31 0,-33-44 2,0 1-1,1-2 0,1 0 1,-1-1-1,2 0 1,-1-1-1,2 0 0,30 11 1,-16-10 43,1-2 0,0-1 0,1-1 0,0-2 0,-1-1 0,41-2 0,191-22 325,-86-4-256,299-82-1,-264 40-106,-86 25-1,530-162 157,-304 108-65,247-69 10,-236 59-90,499-118 15,128 22 22,-746 156-74,935-195 20,-67 11-10,-112 69 64,-403 70-85,-6-31 74,202-87-277,-349 103 86,-171 44 122,-65 13 27,365-99 4,11-63-19,-391 137-82,-166 64 108,0 1 1,52-10 0,-67 17-12,0 1 0,-1 0-1,1 1 1,0 0 0,-1 1 0,1 1-1,0-1 1,-1 2 0,21 6 0,-8 1-3,-1 2 1,0 0-1,0 1 1,21 18-1,-40-27 27,1-1 0,-1-1 0,1 1 0,0-1 1,-1 1-1,12 2 762,-17-9-717,-75-193 128,13 16-53,-6-14-112,-3 39-2,58 127-18,-38-78 19,-122-270 108,90 175-58,-76-172-56,25 92-27,-26-54 8,69 121-1,54 126 0,-76-166 0,13 55 0,57 123 62,-4 3 0,-2 1 0,-4 3 0,-96-98 0,-18 7 242,66 55-289,32 30-121,68 73 113,-1 1 1,0-1-1,0 0 1,0 1-1,0 0 1,-1 0-1,1 0 1,0 0-1,-1 1 1,0-1-1,1 1 0,-1 0 1,0 0-1,1 0 1,-1 1-1,0-1 1,0 1-1,0 0 1,-7 0-1,-73 7-13,-75 2 162,-16-12-21,-241 11-84,-55 73-152,257-32 157,57-12-32,-505 108 13,545-121-37,-529 113 0,68 8-94,339-84 66,-636 133 33,-38-34-10,-59-6 90,748-118-83,-559 86-89,-246 6 113,44-26-58,907-94 33,-774 91-60,419-30-188,20 27-200,129-5-160,74-23 30,-23-3-159,113-35-232,-234 27-1,298-53 308,-1-2 1,1-3 0,-1-2-1,1-3 1,0-2 0,-73-21 0,-15-19-3772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3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9 8960,'-11'-4'1318,"9"3"-857,-1 0 0,0 0 1,1 1-1,-1-1 0,0 1 0,0 0 0,-5 0 1467,19 5-445,7 3-747,-8-4-547,1 1 0,0 0 1,-1 1-1,0 0 0,10 8 1,86 88 846,-18-15-494,14 0-223,111 105-56,-195-173-263,387 384-1579,-309-316 573,0 0-1636,-35-27-6734,-53-51 5462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4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28 554 9344,'-27'-3'3428,"27"3"-3387,0-1 0,0 1-1,-1 0 1,1 0 0,0 0 0,0 0 0,0 0-1,0 0 1,0 0 0,0-1 0,0 1 0,0 0-1,1-2 899,0 2-899,-1 0 1,0 0 0,0 0 0,0 0 0,0 0-1,0 0 1,0 0 0,0 0 0,1 0 0,-1 0-1,0 0 1,0 0 0,0 0 0,10-8 317,-7 6-184,40-27 709,9-8-204,1-9-357,65-75-1,-49 48-175,-47 53-143,0 0-1,0 2 0,2 1 0,0 1 0,2 0 0,-1 2 1,2 2-1,30-12 0,-3 6-1327,1 2 0,0 3 0,68-7 1,-59 14-2484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4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261 369 9216,'-92'-23'3907,"3"0"-492,78 20-2670,-23-3 1293,32 5-1929,0 1 0,0 0 0,0 0 0,1 0-1,-1 0 1,0 0 0,0 1 0,0-1 0,1 0 0,-1 1 0,0-1-1,1 1 1,-1 0 0,-3 1 0,5-1-93,-1-1 0,1 1 0,-1 0 0,1-1-1,0 1 1,-1-1 0,1 1 0,0 0 0,-1-1 0,1 1 0,0 0 0,0-1-1,0 1 1,-1 0 0,1-1 0,0 1 0,0 0 0,0 0 0,0-1 0,0 1-1,0 0 1,1-1 0,-1 1 0,0 0 0,0 0 0,9 20 68,-8-21-80,14 26 60,18 23-1,-14-21-3,-8-12-37,222 314 1223,-212-302-1159,2 0-1,0-2 1,41 34-1,-52-50-53,0-1-1,1 0 1,0 0-1,1-2 1,-1 0-1,1 0 1,1-1 0,-1-1-1,1 0 1,21 3-1,-33-7 23,0-1-1,0 0 0,-1 0 0,1 1 1,0-2-1,0 1 0,0 0 0,-1-1 1,1 1-1,0-1 0,3-1 1,-5 1-18,1 1 0,-1-1 0,0 0 1,0 0-1,0 0 0,0 0 1,-1 0-1,1 0 0,0 0 1,0 0-1,0 0 0,-1 0 1,1 0-1,-1-1 0,1 1 0,-1 0 1,1 0-1,-1-1 0,0 1 1,0 0-1,1 0 0,-1-1 1,0 1-1,0 0 0,0-1 1,-1-2-1,-2-15 230,0-1 0,-12-34 0,9 34-172,-157-414 441,115 319-517,-43-109 7,88 217-26,1-1 0,-5-15 0,7 23 0,0 0 0,0-1 0,0 1 0,0 0 0,0 0 0,0-1 0,0 1 0,0 0 0,0-1 0,0 1 0,0 0 0,0-1 0,0 1 0,0 0-1,0 0 1,0-1 0,0 1 0,1 0 0,-1-1 0,0 1 0,0 0 0,0 0 0,0-1 0,0 1 0,1 0 0,-1 0 0,7 2-1,6 13 14,18 26-11,-3-2-51,46 50-1,-63-78 36,0-1 0,0 0 0,1-1 0,0 0 0,1 0-1,0-2 1,0 1 0,26 8 0,-35-14 7,19 3-14,-22-5 24,0 0 0,0 0 0,0 0-1,0 0 1,0-1 0,0 1 0,0 0 0,0-1 0,0 1-1,0 0 1,0-1 0,-1 1 0,1-1 0,0 1 0,0-1-1,0 0 1,0 1 0,-1-1 0,1 0 0,0 0 0,-1 0-1,2-1 1,0-2 14,0 0 0,0-1 0,0 1 0,0-1 0,-1 0 0,0 0 0,1-5 0,3-40 65,-4 38-70,1-24 13,-1 9-46,1 0 0,2 0 0,7-28 0,-10 51 13,0 0 1,0 0-1,1 1 1,0-1-1,0 0 1,0 0-1,0 1 1,0-1-1,1 1 1,0 0-1,3-4 1,-4 5 0,0 1 0,-1 0-1,1 0 1,0 0 0,0 0 0,0 0 0,-1 1-1,1-1 1,0 1 0,0-1 0,0 1-1,0-1 1,0 1 0,0 0 0,0 0 0,0 0-1,0 0 1,0 1 0,0-1 0,0 0 0,0 1-1,0-1 1,0 1 0,0 0 0,3 1 0,6 5-77,-1 0 1,1 1-1,-2 0 1,1 0-1,-1 1 1,11 13-1,-10-11-57,136 148-6365,-121-133 3685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9:5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10112,'-19'5'10362,"30"-4"-9114,9 4-702,0 0 0,0-1-1,0-1 1,23 1 0,86-4-47,-60-1-212,-57 1-288,84-3 195,-80 2-149,0-1 0,0-1 0,29-9 0,-41 10-389,1 1 1,0 0-1,-1 1 1,1-1-1,0 1 1,6 0-1,-9 0-88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5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143 654 10496,'-11'0'593,"-1"0"143,0-1 0,0 0-1,0-1 1,0 0 0,-22-7 0,25 5-115,6 3-254,1 0 0,0 0 0,-1 0 0,1 0 1,-1 1-1,1-1 0,-1 1 0,-5 0 1472,8 1-1752,0 0 0,1 0 0,-1 0 0,1 0-1,-1 1 1,1-1 0,0 0 0,-1 0 0,1 0 0,0 0 0,0 0 0,0-1 0,1 3 0,0-1 24,17 15-70,28 22 1,-1-2-8,17 21 64,-35-30-79,2-2 1,1-1-1,40 26 1,-47-36-19,1-2 0,1 0 0,0-2 0,0-1-1,53 13 1,-76-22 2,-1-1 0,0 1 0,1-1-1,-1 0 1,1 0 0,-1 0-1,1 0 1,-1-1 0,1 1 0,3-1-1,-6 0 1,0 1-1,1 0 0,-1 0 0,0 0 0,1-1 0,-1 1 1,0 0-1,0 0 0,1-1 0,-1 1 0,0 0 0,0 0 0,1-1 1,-1 1-1,0 0 0,0-1 0,0 1 0,0 0 0,0-1 0,0 1 1,1 0-1,-1-1 0,0 1 0,0 0 0,0-1 0,0 0 0,-1 0 5,1-1-1,0 1 0,-1-1 0,1 1 0,-1-1 0,0 1 0,1 0 0,-1-1 0,0 1 0,-1-1 0,-7-10 27,-17-15 0,6 6-40,-2-3-56,-1 1 0,0 1 1,-47-34-1,45 43 356,25 12-285,0 1-1,0 0 1,0 0-1,0 0 0,-1 0 1,1 0-1,0 0 1,0 0-1,0 0 0,-1 0 1,1 0-1,0 0 1,0 0-1,0 0 0,-1 0 1,1 0-1,0 0 1,0 0-1,0 0 1,-1 0-1,1 0 0,0 0 1,0 0-1,0 0 1,-1 1-1,1-1 0,0 0 1,0 0-1,0 0 1,0 0-1,0 0 0,-1 0 1,1 1-1,0-1 1,0 0-1,0 0 1,0 0-1,0 0 0,0 1 1,0-1-1,0 0 1,0 0-1,0 0 0,-1 1 1,1-1-1,0 0 1,0 0-1,0 0 0,0 1 1,0-1-1,0 0 1,0 0-1,1 0 1,-1 1-1,0-1 0,0 0 1,0 0-1,0 1 1,2 3 18,-1 0 0,1 1 0,0-1 0,0 0 0,1 0 0,0 0 0,-1-1 0,1 1 1,0-1-1,1 1 0,5 4 0,0 1-14,147 131 266,13-7 297,47 38 860,-198-156-1235,0 1 1,-1 1-1,-1 1 0,24 34 1,-35-44-187,0-1 0,-1 1 0,0 1 0,-1-1 0,1 1 0,-2-1 0,1 1 0,-1 0 0,0 0 0,-1 0 0,0 0 0,-1 0 0,0 0 0,0 0 0,-3 14 1,2-13-152,-2 1 0,1-1 1,-2 0-1,1 0 1,-1 0-1,-1-1 0,0 0 1,0 1-1,-1-2 1,-7 10-1,8-12-92,0-1-1,0 0 1,-1 0-1,1-1 1,-1 0 0,0 0-1,0 0 1,-1-1-1,1 1 1,-1-2-1,0 1 1,0-1 0,1 0-1,-1 0 1,-11 1-1,8-2-36,0-1 0,0 0 0,0 0 0,0-1 0,0 0-1,0-1 1,0 0 0,1-1 0,-1 0 0,1 0 0,-1-1 0,1 0-1,0 0 1,1-1 0,-1-1 0,1 1 0,0-2 0,0 1 0,1-1-1,0 0 1,-8-10 0,4 4 211,2-1-1,-1 0 1,2-1-1,0 0 1,1 0 0,0 0-1,1-1 1,1 0-1,1 0 1,0-1-1,1 0 1,-1-19 0,3 5 719,1-1 1,2 1 0,1-1 0,1 1 0,14-48 0,60-150 3216,-23 80-2733,-40 102-955,-3 0 0,-1 0 0,-3-1 0,4-62 0,-12 98-126,0 1-1,-1 0 0,0 0 1,0 0-1,-1 0 1,-1 0-1,0 0 0,-8-19 1,8 25-48,1 0 1,-1 0 0,0 0-1,-1 0 1,1 1 0,-1-1-1,0 1 1,0 0 0,0 0-1,-1 0 1,1 1-1,-1-1 1,0 1 0,0 0-1,0 1 1,0-1 0,-1 1-1,-9-3 1,12 4-16,-1 0 0,1 1 1,-1-1-1,0 1 0,1 0 0,-1 0 0,0 0 1,1 0-1,-1 0 0,0 1 0,1 0 0,-1 0 1,1 0-1,-8 3 0,8-2-8,0 0 0,0 0-1,0 0 1,0 1 0,0 0 0,0 0 0,1 0-1,-1 0 1,1 0 0,0 0 0,0 0 0,0 1-1,0-1 1,-2 6 0,1 1 1,0 1 1,1-1-1,0 1 0,0 0 1,1 0-1,1 0 0,0 0 1,0 0-1,1 0 1,0 0-1,1-1 0,0 1 1,1 0-1,5 12 0,-3-8 6,1 0-1,1-1 0,0 0 1,1 0-1,1-1 0,0 0 1,0-1-1,2 0 1,16 17-1,-18-22 3,0 0 0,0 0-1,0-1 1,1 0 0,0-1 0,0 0 0,1-1-1,-1 0 1,15 4 0,-10-5-64,0-1-1,0 0 1,0-1-1,0-1 1,0 0-1,22-4 1,-17 2-261,0-2 0,0 0-1,-1-1 1,1-1 0,33-15 0,-46 18 265,0-1 0,-1 0 0,0 0 1,0 0-1,0-1 0,0 0 0,-1 0 0,0-1 0,0 1 0,0-1 0,0 0 0,-1 0 1,0-1-1,-1 1 0,1-1 0,-1 0 0,-1 0 0,1 0 0,1-9 0,-2 3 82,-1 0 1,0 0-1,0 0 0,-2 0 0,0 0 0,0-1 0,-1 1 0,-1 1 1,0-1-1,-6-16 0,-9-15 756,-34-64 0,27 59 40,9 18-226,-25-55 1334,40 84-1885,0 1-1,1-1 0,-1 0 1,1 1-1,0-1 0,-1 1 1,1-1-1,0 0 0,0 1 1,0-1-1,0 0 1,0 1-1,0-1 0,1-2 1,-1 3-26,1 0 0,0 0 0,-1 0 0,1 0 0,0 1 0,0-1 0,-1 0 0,1 0 0,0 1 1,0-1-1,0 1 0,0-1 0,0 1 0,0-1 0,0 1 0,0 0 0,0-1 0,0 1 0,0 0 0,0 0 0,0 0 1,0 0-1,2 0 0,124-4 477,-10 2-536,-80 0-917,48-11-1,-74 10 1,1 0-1,-1 0 1,1-1-1,-1-1 0,-1 0 1,1 0-1,-1-1 1,12-9-1,3-9-4685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5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35 12288,'-78'-1'3978,"73"1"-3559,0 0 0,0-1 0,0 1-1,0-1 1,0 0 0,0-1 0,-7-2-1,1 0 1587,10 4-1956,1 0 0,0 0 0,-1 0 0,1 0 0,0 0 0,0 0 0,-1-1 0,1 1 0,0 0 0,0 0 0,-1 0 0,1 0 0,0-1 0,0 1 0,0 0 0,-1 0 0,1 0 0,0-1 0,0 1 0,0 0 0,0 0 0,-1-1 0,1 1 0,0 0 0,0 0 0,0-1 0,0 1 0,0 0 0,0-1 0,0 1 0,0 0 0,0-1 0,0 1 0,0 0 0,0 0 0,0-1 0,0 1 0,0 0 0,0 0 0,0-1 0,0 1 0,1-1 0,-1 1-4,1-1 0,-1 0 0,0 1 0,1-1 0,0 1 0,-1-1 0,1 1 0,-1-1 0,1 1 0,-1-1 0,1 1 0,0-1 0,-1 1 0,1 0 0,0-1 0,0 1 0,1 0 0,8-2 106,1 2 1,0 0-1,-1 0 0,1 1 1,19 4-1,-28-5-142,15 3 87,0 1 1,1 1-1,-2 0 0,1 2 0,-1 0 1,18 10-1,93 67 315,-119-79-397,128 91 224,144 106-103,120 129-1269,-148-98-5353,-206-190 909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6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37 490 13056,'-36'-8'4927,"36"0"-3839,0-28 384,5 20 0,2-14-448,8-7 32,9-9-576,9-10-224,15-3-160,8 0-352,7 9-160,-6 12-1120,-5 7-512,-4 18-1344,-1 10-575,-3 11-705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6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72 10752,'-5'-14'1345,"2"7"-373,0-1 1,1 0-1,0 0 1,-2-19 2266,5 30-2290,23 35 216,57 67 0,42 25-641,-57-58-101,-2 4 0,80 124 0,-119-162-299,2-1-1,60 63 1,-73-87-110,0-1-1,1 0 1,30 18-1,-34-25 2,0 1 0,0-2 0,0 1 0,0-2-1,0 1 1,1-2 0,13 3 0,-15-5 16,1 0 0,0 0-1,0-1 1,-1 0 0,1-1 0,0 0 0,-1 0-1,1-1 1,-1-1 0,0 0 0,0 0 0,-1-1-1,10-6 1,14-11 17,-2-1 0,38-34 0,-23 17-244,94-57-2732,-96 70-606,58-48 1,-43 19-1517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7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11136,'-8'5'7967,"11"-5"-6943,6 0-32,6 8-512,9 5-128,14 3-224,10 9-160,8 9 0,2 1-544,-6-1-256,0-1-704,-4-4-288,-5-3-3423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7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47 13184,'-22'-15'1585,"8"6"612,-27-14-1,69 36-432,54 28-1309,29 36 29,14 9-56,35 0 278,6 4 294,93 57 1112,-254-144-2080,0 0 0,0-1 0,0 0-1,0 0 1,1 0 0,-1 0 0,10 0 0,-13-1-18,-1-1 0,1 0 0,-1 0 1,1 0-1,-1 0 0,1-1 0,-1 1 0,1 0 1,-1-1-1,1 1 0,-1-1 0,1 1 1,-1-1-1,0 0 0,1 1 0,-1-1 0,0 0 1,1 0-1,-1 0 0,0 0 0,0 0 0,0 0 1,0-1-1,0 1 0,0 0 0,0 0 0,-1-1 1,1 1-1,0-1 0,-1 1 0,2-3 1,0-6 51,0 0 0,-1 0 0,0 0 0,-1 0 0,0 0 0,0 0 1,-1 0-1,-2-12 0,1 4-32,-7-48 5,-10-172-9,18 231-30,2-17 0,0 23 0,-1 0 0,0-1 0,0 1 0,1 0 0,-1 0 0,0 0 0,1 0 0,-1 0 0,1 0 0,0-1 0,-1 1 0,1 1 0,0-1 0,-1 0 0,3-2 0,-2 3 0,-1 0 0,1-1 1,-1 1-1,1 0 0,0 0 0,-1-1 0,1 1 0,0 0 0,-1 0 1,1 0-1,-1 0 0,1 0 0,0 0 0,-1 0 0,1 0 0,0 0 0,-1 0 1,1 1-1,0-1 0,-1 0 0,1 0 0,0 1 0,-1-1 0,1 0 1,-1 1-1,1-1 0,-1 0 0,2 1 0,15 17-12,-13-14 4,64 69-1512,117 98 0,-160-150 578,0-1-2211,39 26 0,-43-36-1902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7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37 167 8704,'2'8'658,"-2"-5"-426,1-1-1,0 1 0,-1 0 0,1 0 1,1-1-1,-1 1 0,0-1 1,1 1-1,-1-1 0,1 1 0,0-1 1,0 0-1,-1 0 0,5 4 1,2 1 112,-3-2 162,0-1 1,1 1 0,0-1 0,9 6-1,-14-9-409,1 0-1,-1-1 1,1 1-1,-1 0 1,1-1-1,-1 1 1,1-1-1,-1 0 1,1 0-1,-1 1 0,1-1 1,0 0-1,-1 0 1,1-1-1,-1 1 1,1 0-1,-1 0 1,1-1-1,-1 1 0,1-1 1,-1 1-1,1-1 1,-1 0-1,1 1 1,-1-1-1,0 0 1,2-2-1,2-2 97,-1 0 0,1 0-1,-1-1 1,-1 0 0,1 1 0,-1-1-1,0-1 1,0 1 0,-1 0 0,0-1-1,0 1 1,0-1 0,-1 0 0,0 0-1,-1 1 1,1-9 0,-1 9-71,0-1 0,0 1 0,-1-1 0,1 1-1,-2 0 1,1-1 0,-1 1 0,1 0 0,-2 0 0,1 0 0,-1 0 0,0 0 0,0 0 0,0 1 0,-1 0 0,0-1 0,-5-4 0,6 7-88,-1 1 0,1 0 1,0 0-1,0 0 0,-1 0 0,1 1 0,-1-1 1,1 1-1,-1 0 0,0 0 0,1 0 0,-1 1 0,0-1 1,0 1-1,1 0 0,-1 0 0,0 0 0,0 1 1,0-1-1,1 1 0,-1 0 0,0 0 0,1 0 1,-6 3-1,5-2-34,0-1-1,0 1 1,1 1 0,0-1-1,-1 0 1,1 1 0,0 0 0,0 0-1,0 0 1,0 0 0,1 0-1,-1 0 1,1 1 0,0-1 0,0 1-1,0 0 1,1-1 0,-1 1-1,1 0 1,0 0 0,0 0 0,0 0-1,0 6 1,1 5 4,0 0 0,1 0 0,1 0 1,1 0-1,5 18 0,2 0 151,18 38 1,-14-41-54,1-1 1,31 47-1,-34-59-80,1-1 0,0-1-1,1 0 1,1 0 0,26 19-1,-36-31-98,-1 0 0,0 0 0,1 0 0,0-1-1,0 0 1,-1 0 0,1-1 0,0 1 0,1-1-1,-1 0 1,0 0 0,0-1 0,0 1 0,0-1 0,1 0-1,-1-1 1,0 1 0,0-1 0,0 0 0,0-1 0,0 1-1,0-1 1,0 0 0,0 0 0,0 0 0,-1-1 0,1 1-1,-1-1 1,0-1 0,0 1 0,0 0 0,0-1 0,4-5-1,3-6-1384,0-1-1,-1 1 0,13-31 1,-21 42 1136,27-55-4889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8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1 376 14208,'7'2'6796,"-6"-1"-6645,0-1-1,0 1 1,0-1 0,1 0 0,-1 1-1,0-1 1,0 0 0,0 0-1,0 0 1,0 0 0,1 0 0,-1 0-1,2-1 1,6-1 400,1-1 0,-1-1-1,0 0 1,17-10 0,3-1-52,314-130 826,-224 98-1146,147-39-2220,-209 70-1022,-53 15 2570,-1 0-1,0 0 1,0 0-1,0 0 1,0-1-1,0 1 1,0-1-1,0 0 1,0 1-1,0-1 1,-1-1-1,5-3 1,7-13-3219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9:4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0 113 12288,'2'2'534,"1"-1"1,-1 1-1,1-1 1,-1 1-1,1-1 1,0 0 0,0 0-1,-1 0 1,1 0-1,0 0 1,3 0-1,3 0 242,0-1-1,16-1 1,0-1 112,0-2 1,0 0 0,32-11 0,71-31 416,-15 6-523,-102 36-723,0 1 0,-1 0 0,1 1 0,1 0 0,-1 1 0,0 0 0,0 1 0,0 0 0,1 1 0,-1 0 0,0 0 0,0 2 0,0-1 0,0 1 0,-1 1 0,1 0 0,16 9-1,-3 2-8,0 0 0,-1 2 0,-1 0 0,-1 2 0,0 0 0,-2 1 0,21 27 0,-30-31-58,0 0-1,-1 0 0,0 1 0,-1 0 0,-1 0 0,-1 1 0,7 34 1,-3 6-1558,3 67 1,-7-60-1692,-2-23-2865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19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66 172 6656,'-1'-10'936,"-2"0"1,1 1-1,-1-1 0,0 0 1,-1 1-1,-8-14 0,1 1 1142,-15-35-1,26 46-1171,1 10-720,2 5-105,11 29 207,-2 1 1,-1 0-1,7 44 0,10 109 322,-17-103-330,43 259 488,-45-298 1152,3-199-456,-6 104-1408,-5 42-83,-1 0 1,2 0 0,-1 0 0,1 0 0,0 0 0,1 1 0,0-1 0,0 1-1,5-8 1,-8 14 25,1 0-1,-1 0 1,1 0-1,0 0 1,0 0 0,0 1-1,-1-1 1,1 0-1,0 0 1,0 1-1,0-1 1,0 0-1,0 1 1,0-1-1,0 1 1,1 0 0,-1-1-1,0 1 1,0 0-1,0-1 1,0 1-1,0 0 1,1 0-1,-1 0 1,0 0-1,0 0 1,0 1 0,0-1-1,1 0 1,-1 0-1,0 1 1,0-1-1,0 1 1,2 0-1,3 2 12,-1 1 0,0 0 0,0 0 0,0 0 1,5 5-1,-7-6-9,25 28 10,-1 0 1,35 54-1,-8-9-413,-23-32-578,-20-27-752,1-1-1,1 0 1,24 25 0,-18-29-1063,0-5-1327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0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0 170 12160,'18'-14'8856,"-4"7"-6642,33-13 175,51-10-2430,46 1 688,-58 14-537,-2-3-159,-38 6-286,1 3-1,0 2 0,52-2 0,-92 10-481,0 0-1,-1 0 0,1 0 1,-1 1-1,1 0 1,-1 0-1,0 0 0,0 1 1,0 0-1,0 1 0,0-1 1,9 8-1,1 4-3960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0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41 8448,'-4'-5'4712,"3"5"-4594,-9 4 3392,8-3-3239,-1 1-1,1 0 0,-1 0 0,1 0 1,-4 4-1,4-2-225,0 0 0,1 0 1,-1 0-1,1 1 0,0-1 0,0 0 0,0 0 0,0 7 1,2 39-48,0-23 61,-2-7-66,2 0 0,1 0 1,0 0-1,1 0 0,1-1 0,9 26 0,-13-42 42,1-1 0,0 0 0,0 1-1,0-1 1,1 0 0,-1 0 0,1 0 0,-1 1-1,1-1 1,-1-1 0,1 1 0,0 0 0,0 0-1,0-1 1,0 1 0,0-1 0,0 0 0,1 1-1,-1-1 1,0 0 0,1 0 0,-1-1 0,1 1-1,-1 0 1,1-1 0,-1 1 0,1-1 0,-1 0-1,1 0 1,-1 0 0,1 0 0,-1-1 0,1 1-1,-1-1 1,1 1 0,-1-1 0,5-2 0,0 1 140,0-2-1,0 1 1,0-1 0,-1 0 0,1-1 0,-1 1 0,0-1 0,0-1-1,-1 1 1,0-1 0,0 0 0,0 0 0,0 0 0,-1-1 0,0 1 0,-1-1-1,1 0 1,-1 0 0,2-9 0,-2 6-72,-1 1-1,-1 0 1,1-1 0,-1 1 0,-1-1-1,0 1 1,0-1 0,-1 1 0,0-1-1,0 1 1,-1 0 0,-1-1 0,1 1-1,-2 0 1,-4-10 0,4 10-170,-1 0 1,0 1-1,-1 0 0,1 0 1,-2 0-1,1 1 0,-1 0 1,0 0-1,0 1 0,-1 0 1,-13-9-1,11 13-1002,6 8-1418,4-5 2199,0 0 0,0 1-1,0-1 1,0 0 0,1 0 0,-1 1 0,0-1 0,1 0 0,-1 0 0,1 0 0,-1 1 0,2 1 0,12 14-2565,7 3-1435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0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142 414 11520,'-16'-11'9578,"12"9"-8780,-8-3 1375,-7-8-537,6 6-1309,1-2 0,0 1 0,-14-15 0,23 21-335,1-1 0,-1 1 0,1-1 0,0 0 0,0 0 0,0 0 0,0 0 1,0 0-1,1-1 0,0 1 0,-1 0 0,1-1 0,0 1 0,1-1 1,-1 1-1,1-1 0,-1 0 0,2-6 0,2-12-293,1 0-1,1 0 0,2 1 1,0 0-1,1 0 0,1 0 1,1 1-1,13-19 1,-20 34 38,1-3-368,0 1-1,1 0 1,11-11 0,-15 16 380,1 1 1,-1 0-1,0-1 1,1 1-1,-1 0 1,1 0-1,0 0 1,-1 0-1,1 1 1,0-1-1,0 0 1,-1 1-1,1-1 1,0 1-1,0 0 1,0-1-1,0 1 1,0 0-1,-1 0 1,1 0-1,0 0 1,0 1-1,2 0 1,20 9-4379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0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227 500 11520,'0'0'8383,"0"3"-8191,5 7-32,5-2-96,-1 0-192,6 4-64,-6 6-896,6 3-416,-6 8-895,6 9-353,-1 5-1344</inkml:trace>
  <inkml:trace contextRef="#ctx0" brushRef="#br0" timeOffset="1">47 94 10752,'-29'-72'4032,"21"59"-3136,3 5 1087,0 8-1887,10 0-1024,3 0-191,6 5 575,6 3-1632,13 9-640,6 7-768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1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48 11776,'-5'4'8069,"8"-9"-8036,1 1-1,0-1 1,0 1 0,0 0 0,1 0 0,-1 0 0,1 0 0,0 1-1,0 0 1,6-3 0,-8 5 45,1 0 0,-1 0 0,0 0 0,0 0 0,1 1 0,-1-1 0,0 1 0,1 0 0,-1 0-1,0 0 1,1 1 0,-1-1 0,0 1 0,1 0 0,-1 0 0,0 0 0,0 0 0,0 0 0,4 3 0,-1 0 112,1 0 0,-1 0 0,-1 1 1,1 0-1,0 0 0,-1 0 1,0 1-1,-1-1 0,1 1 0,-1 0 1,0 1-1,3 6 0,-4-7-103,-1-1 0,0 1-1,0-1 1,0 1 0,-1 0 0,0 0-1,0 0 1,0 0 0,-1 0 0,0 0-1,0 0 1,0 0 0,-1 0-1,0 0 1,-2 8 0,-6 13-17,-17 61-11,23-77-91,1 0 0,1 0-1,0 0 1,0 0 0,1 0 0,2 14 0,-2-24 25,0 0 0,1 0 0,-1 0 0,0 0 0,1 0 0,-1 0 0,0 0 1,1 0-1,-1 0 0,1 0 0,0 0 0,-1 0 0,1-1 0,0 1 0,-1 0 0,1 0 0,0-1 0,0 1 1,0 0-1,0-1 0,0 1 0,0-1 0,0 1 0,0-1 0,0 1 0,0-1 0,0 0 0,1 1 0,3 0-11,0-1 0,-1 0 1,1 0-1,0 0 0,5-1 0,-5 0-5,67-10-479,-51 6-760,1 2 0,34-2 0,-45 4 320,-6 1-88,1 0 1,-1 0-1,11 2 0,-1 5-3652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1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90 9728,'-11'-17'7824,"8"9"-6520,3 7-1062,0 0-1,-1 1 1,1-1 0,0 0 0,0 1-1,0-1 1,0 0 0,0 1 0,0-1-1,1 0 1,-1 1 0,0-1 0,0 0 0,0 1-1,1-1 1,-1 0 0,0 1 0,1-1-1,-1 1 1,1-2 0,11-5-725,15 1 106,0 0 0,0 2 0,53-2 0,-28 3-1064,104-10-5636,-112 8 2965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2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81 9600,'-1'-2'363,"1"0"0,-1 0-1,1 0 1,-1 0 0,0 0 0,0 0 0,0 0 0,0 0 0,0 0 0,0 1 0,-1-1-1,1 1 1,-1-1 0,1 1 0,-4-3 0,2 2-64,0 1 1,0 0-1,0 0 0,0 0 0,0 0 1,0 1-1,-1 0 0,1-1 1,0 1-1,-5 0 0,6 0-265,0 1 0,0-1 1,0 0-1,0 0 0,0 1 0,0 0 0,0-1 1,0 1-1,0 0 0,0 0 0,0 0 0,0 0 1,1 0-1,-1 0 0,0 1 0,1-1 0,-1 0 0,1 1 1,-1-1-1,1 1 0,0 0 0,-1 0 0,1-1 1,0 1-1,0 0 0,0 0 0,1 0 0,-1 0 1,0 0-1,1 0 0,-1 4 0,-1 5 3,1 1 1,0-1-1,1 1 0,1 17 0,1-5-38,1 0-1,8 26 0,-8-37-13,1 0 0,0-1 0,1 1 0,1-1-1,9 15 1,-14-25 25,0 0 0,1 0-1,-1 0 1,1 0 0,-1 0 0,1-1 0,0 1 0,0 0-1,0-1 1,0 0 0,0 1 0,0-1 0,0 0-1,0 0 1,0 0 0,0-1 0,1 1 0,2 0-1,-2 0 62,0-1-1,0-1 1,0 1-1,0 0 1,0-1-1,0 1 0,0-1 1,0 0-1,0 0 1,0 0-1,-1 0 0,1-1 1,0 1-1,2-3 1,2 0 145,-1-1-1,0 0 1,0 0 0,0-1 0,0 0 0,-1 1-1,0-2 1,0 1 0,-1-1 0,0 1 0,0-1-1,0-1 1,4-11 0,-6 10-118,0 0 1,0 0-1,-1 0 1,0 0-1,0-1 1,-1 1-1,0 0 1,-1 0-1,0 0 0,-1 0 1,-3-15-1,-1 5-87,0 0 0,-1 0-1,-1 1 1,0 0 0,-13-18-1,20 35-55,1 0 0,-1 0 0,0 0-1,1 0 1,-1 0 0,0 0 0,0 0 0,0 0 0,1 1-1,-1-1 1,0 0 0,0 1 0,0-1 0,0 0-1,-2 0 1,3 1-7,-1 0-1,1 1 0,0-1 0,-1 0 1,1 0-1,0 0 0,-1 0 0,1 0 1,-1 0-1,1 0 0,0 0 1,-1 1-1,1-1 0,0 0 0,-1 0 1,1 0-1,0 1 0,0-1 0,-1 0 1,1 1-1,0-1 0,0 0 1,-1 0-1,1 1 0,0-1 0,0 0 1,0 1-1,-1 0 0,0 2-221,0 0 0,1 0-1,-1 0 1,1 0 0,-1 0-1,1 0 1,0 0 0,0 0 0,0 0-1,1 3 1,2 8-575,1 0 0,0-1 0,1 0 0,0 0 0,1 0 0,0 0-1,1-1 1,1 0 0,0-1 0,12 15 0,-10-15 1356,1 0 0,-1-1 0,2 0 0,0-1 0,22 13 0,-32-21-263,0 1 0,0-1 0,0 0 0,0 0 0,0-1 0,0 1 0,0 0 0,1-1 0,-1 1 0,0-1 0,0 0 1,1 1-1,-1-1 0,0 0 0,0-1 0,1 1 0,-1 0 0,3-1 0,-3-1 9,1 1 0,-1 0 0,0-1 1,0 1-1,0-1 0,1 0 0,-2 0 0,1 0 0,0 0 0,0 0 1,-1 0-1,1 0 0,-1 0 0,1-1 0,0-3 0,12-22 838,-8 13-816,0 1 0,2 0 0,0 1 0,0 0 0,12-13 0,-18 23-267,1 0 1,-1 0-1,1 1 0,0 0 1,0-1-1,0 1 0,1 0 1,-1 0-1,0 1 0,1-1 1,-1 1-1,1 0 0,-1-1 0,1 2 1,0-1-1,-1 0 0,1 1 1,0 0-1,0-1 0,0 2 1,-1-1-1,1 0 0,0 1 1,0-1-1,-1 1 0,6 2 1,-1 0-73,0 1 1,0-1 0,-1 1 0,0 1 0,0-1 0,0 1 0,0 0-1,7 9 1,5 5-908,19 29-1,-17-22-10,-8-7 36,6 7-2110,-18-24 2638,1-1 0,-1 0 0,1 0 0,-1 1 0,1-1 0,-1 0 0,1 0 0,-1-1 0,1 1 0,0 0 0,0 0 0,-1-1 1,1 1-1,3-1 0,13 1-3486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2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33 10368,'-1'-8'1283,"1"6"-1044,0 1-1,0-1 0,0 0 1,-1 1-1,1-1 0,0 1 1,-1-1-1,1 1 0,-6-9 3811,9 17-3776,1 1 1,-2 0-1,1 0 1,-1 0-1,1 11 0,3 8-63,6 18-56,99 330 92,-35-199-1267,4 9-6059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3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9728,'0'4'3680,"10"0"-2848,9 4 608,-10-3 127,6-5-383,2 0-32,7-5-512,5 2-160,5-6-288,9 5-416,13 8-160,6 13-1376,5 9-511,4 3-2785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3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23 10368,'-32'-22'7599,"23"27"-5337,7-2-2153,-1-1 0,1 1 1,0 0-1,0 0 0,1 0 1,-1 0-1,1 0 1,-1 1-1,1-1 0,0 0 1,0 1-1,0-1 0,0 4 1,0 8 167,-1 24 0,2-18-118,1-1 0,1 1-1,4 20 1,-5-36-152,1 1 1,-1-1-1,1 1 0,0-1 0,0 0 0,0 0 1,1 0-1,-1 0 0,1 0 0,1 0 0,-1-1 0,1 1 1,-1-1-1,1 0 0,1 0 0,4 3 0,-8-6 12,0-1-1,0 1 0,0 0 1,0-1-1,1 1 0,-1-1 1,0 0-1,0 1 0,1-1 1,-1 0-1,0 0 0,0 0 1,1 0-1,-1 0 0,0 0 1,0 0-1,1 0 0,-1 0 1,0-1-1,0 1 0,0-1 1,1 1-1,-1-1 0,0 1 0,0-1 1,0 1-1,0-1 0,0 0 1,0 0-1,0 0 0,0 1 1,0-1-1,0 0 0,-1 0 1,1 0-1,0 0 0,0 0 1,-1-1-1,1 0 0,3-5 175,-1 0-1,0 0 1,0 0-1,-1 0 1,2-12-1,0 0 770,-1-1 0,0-27-1,-3 55-992,1 0 0,1 1 0,-1-1 0,6 15 0,15 36-580,-16-45 274,2 4-1325,0 0 1,1-1 0,21 31-1,-27-44 714,0-1-1,0 0 0,1 0 1,-1 0-1,1 0 1,0-1-1,6 4 0,9 7-3557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4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26 8448,'-1'-2'318,"1"0"1,-19-20 9363,20 31-9355,0 0-1,0 0 1,1 0-1,4 16 1,3 6-157,104 557 571,-108-558-846,1 7-1117,12 38 0,-18-75 1122,0 1 1,0-1-1,0 1 0,0-1 1,0 1-1,1-1 0,-1 1 0,0-1 1,0 1-1,1-1 0,-1 1 1,0-1-1,0 1 0,1-1 0,-1 0 1,0 1-1,1-1 0,-1 1 0,1-1 1,-1 0-1,1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1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24 155 9472,'-24'10'10474,"35"-10"-8981,2-1-961,-1-1 1,0 0-1,14-4 0,6-1 11,414-102 1836,-314 74-2326,-129 35-160,0-1 1,0 0-1,0 1 0,0 0 0,0 0 1,0-1-1,0 2 0,0-1 0,0 0 0,0 1 1,5 1-1,-6-1-194,0 0 0,-1 0 1,1-1-1,-1 2 0,1-1 1,-1 0-1,1 0 0,-1 0 0,0 1 1,1-1-1,-1 1 0,0-1 0,0 1 1,0-1-1,0 1 0,0 0 1,-1-1-1,1 1 0,0 2 0,5 8-2637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4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1 127 8704,'0'2'327,"1"-1"0,0 1 0,0-1 0,0 0 0,1 1 0,-1-1 0,0 0 0,0 0 0,1 0 0,-1 0 0,0 0 0,1 0 0,-1 0 0,1 0 0,0-1 0,-1 1 0,1 0 0,-1-1 1,1 1-1,0-1 0,0 0 0,-1 0 0,1 0 0,0 0 0,-1 0 0,3 0 0,6-1 276,-1-1 0,0 1 0,17-7 0,-10 3-219,105-37 529,-75 25-732,57-15 0,50 8-1195,-70 14-2746,-58 5 1713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4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9 9984,'-6'-8'10042,"-14"52"-9592,2 1 0,-21 78-1,-10 100-738,15-59-595,-12 53-4694,40-186 3674,0 5-1888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5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8832,'1'1'2896,"46"28"1941,-42-26-4538,8 3 136,-1 1-1,0 0 1,-1 1-1,0 0 1,20 19-1,-4 4-99,44 63-1,14 45-163,18 25-232,-79-129-19,111 147-1668,-116-159 415,1-2-1,1-1 1,0 0-1,2-1 1,39 25-1,5-11-2655,-66-32 3925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6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37 8320,'-2'-5'1315,"-13"-22"3154,14 27-4156,0-1 0,1 1 0,-1-1 0,0 1 0,0-1 0,0 1 0,0 0 1,1-1-1,-1 1 0,0 0 0,-1-1 0,6 15 391,59 213 1013,-47-149-1658,48 189 10,-42-194-81,1 3-1003,37 83-1,-56-151 177,0 0 0,0 0-1,0-1 1,1 1-1,1-1 1,-1 0-1,1 0 1,0-1-1,11 9 1,7 2-2830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6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44 8320,'-1'-6'1753,"0"0"1,0 1 0,0-1 0,1 0-1,0-8 1,9 34 251,-6-8-1514,0-1 0,1 16-1,10 145 940,-10-123-1234,15 340 1058,-20-383-1258,1 0-1,0 0 1,1 0-1,0 0 1,0 0 0,0 0-1,0 0 1,1 0-1,0 0 1,1-1-1,4 10 1,-6-14 12,1 1 0,-1-1 0,0 1 0,1-1 0,0 0 1,-1 0-1,1 0 0,0 0 0,-1 0 0,1 0 0,0-1 0,0 1 0,0-1 1,0 1-1,-1-1 0,4 1 0,32 0 26,-29-1-35,23 0-2,150 3-476,-64 7-3295,-101-7 1872,-1 1 0,0 0 0,0 0 0,27 14 1,-17-5-2195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7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 11136,'-10'-5'11583,"10"18"-11519,0 0-864,0 8-256,0-4-928,5 4-448,0-5-2719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2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35 12032,'-14'-34'5471,"9"34"-4415,10 8-4511,-1 0 1535,6 10-2208,0-1-928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2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29 412 8064,'-14'12'15631,"9"-12"-15593,4-2 24,0 1 1,0 0 0,1 0 0,-1-1 0,0 1 0,1-1 0,-1 1 0,1-1-1,-1 1 1,1-1 0,-1 1 0,1-1 0,0-1 0,-1-26 278,3-19-252,3 1 0,12-49 0,-12 70-91,2 0 1,1 0 0,1 1 0,12-24 0,-19 46 8,-1-1 0,1 1 0,0 0 0,0 0 0,4-4 0,-5 7-6,-1-1 1,1 0-1,0 1 1,-1-1 0,1 1-1,0-1 1,-1 1-1,1-1 1,0 1-1,-1 0 1,1-1 0,0 1-1,0 0 1,-1 0-1,1-1 1,0 1 0,0 0-1,0 0 1,-1 0-1,1 0 1,0 0 0,0 0-1,0 0 1,-1 0-1,1 1 1,0-1 0,0 0-1,0 0 1,-1 1-1,2 0 1,1 1 2,0 0-1,-1 1 1,1 0 0,-1-1-1,1 1 1,-1 0 0,0 0-1,3 7 1,13 28 56,-18-37-57,10 27-3,-2 1 0,-1-1 0,-1 1 0,3 54 0,2 1-1977,-7-61-803,11 37 1,-15-59 2737,1 2-544,0 0-1,0 0 0,1 0 0,-1 0 1,1 0-1,-1 0 0,1 0 0,2 2 1,6 4-3350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3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0 376 7552,'7'0'5637,"3"-2"-5118,0 0-1,0 0 1,0-1 0,0 0-1,0 0 1,-1-1-1,10-6 1,-4 3-268,0-1 0,-1-1 0,0 0-1,-1-1 1,1 0 0,12-14 0,-18 15-168,0-1-1,0 1 1,-1-1 0,0-1 0,0 1 0,-1-1 0,-1-1 0,8-20-1,-11 25-39,4-10 25,-2 0 0,4-22 0,-7 35-42,-1 1-1,1-1 0,-1 0 0,0 1 0,0-1 0,-1 0 0,1 1 0,-1-1 0,1 0 0,-1 1 0,0-1 1,-1 1-1,1-1 0,0 1 0,-1 0 0,0 0 0,-2-4 0,3 6-15,0 0 0,0 0 0,0 1-1,0-1 1,0 0 0,0 1 0,0-1 0,0 1 0,0 0-1,0-1 1,0 1 0,0 0 0,0-1 0,0 1 0,0 0 0,0 0-1,0 0 1,0 0 0,-1 0 0,1 0 0,0 0 0,0 0-1,0 1 1,0-1 0,0 0 0,0 1 0,0-1 0,0 0-1,0 1 1,-1 0 0,-2 2 5,-1-1 1,1 1-1,0 0 0,1 0 0,-1 1 0,0-1 0,-2 5 1,-11 16 72,1 1 0,1 0 0,-12 30 0,21-45-83,2 1 0,-1-1 1,1 1-1,1 0 0,0 0 1,1 1-1,0-1 0,0 1 1,1-1-1,1 12 0,0-14-1,1-1 1,0 0-1,0 0 0,1 0 0,0 0 0,0 0 0,1 0 0,0 0 0,0-1 0,1 1 0,0-1 0,1 0 0,-1 0 0,1-1 1,1 1-1,5 5 0,-2-3 12,1-2 0,-1 1 0,1-1 0,1-1 1,21 11-1,-25-14-308,0 0 0,0-1 0,0 0-1,0 0 1,1-1 0,-1 0 0,0 0 0,1-1 0,-1 0 0,1 0 0,11-2 0,-1-3-1828,-1-1 0,1 0 0,31-18 0,-15 8-1389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3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179 133 9856,'0'-42'4565,"0"7"-3477,0 32-863,0 0-1,0 0 1,-1 0 0,1 0 0,-1 1-1,0-1 1,0 0 0,0 0-1,0 1 1,0-1 0,0 0 0,-1 1-1,1-1 1,-4-3 0,4 5-197,0 0-1,0 0 1,1 1 0,-1-1 0,0 0-1,0 0 1,0 1 0,0-1 0,0 1 0,0-1-1,0 1 1,0-1 0,-1 1 0,1 0 0,0-1-1,0 1 1,0 0 0,0 0 0,0 0-1,-1 0 1,1 0 0,0 0 0,0 0 0,0 0-1,0 1 1,-1-1 0,1 0 0,0 1 0,0-1-1,0 1 1,0-1 0,-2 2 0,-4 4 0,-1 0 0,1 1 1,0 0-1,1 0 0,-10 13 1,-28 48 328,36-55-266,5-7-91,-1 0 0,2 0 0,-1 0-1,0 0 1,1 0 0,0 0 0,-1 8-1,3-11 2,0-1-1,-1 0 0,1 1 1,0-1-1,0 1 0,0-1 0,1 1 1,-1-1-1,1 0 0,-1 1 1,1-1-1,0 0 0,0 1 1,0-1-1,0 0 0,0 0 1,0 0-1,1 0 0,-1 0 0,1 0 1,0 0-1,-1 0 0,3 1 1,14 9 79,1-1 0,-1-1 0,22 8 0,-26-13-74,20 8 460,-2 1 1,0 2-1,38 24 1,-67-38-313,0-1 1,-1 2 0,1-1 0,-1 0-1,1 0 1,-1 1 0,0-1-1,0 1 1,0 0 0,0 0 0,0 0-1,-1 0 1,1 0 0,-1 0-1,0 0 1,0 0 0,1 6 0,-2-6-118,0 0 1,0-1 0,0 1 0,-1 0-1,1 0 1,-1 0 0,0-1 0,1 1-1,-1 0 1,-1-1 0,1 1 0,0-1 0,0 1-1,-1-1 1,0 1 0,1-1 0,-1 0-1,0 0 1,0 0 0,0 0 0,-4 2 0,-10 7-640,0-1 1,-1-1 0,-30 12 0,16-8-2061,26-11 1857,4-2 612,1 1 0,-1-1 1,0 0-1,1 0 0,-1 0 1,0 1-1,1-1 0,-1 0 0,0 1 1,1-1-1,-1 0 0,1 1 0,-1-1 1,1 1-1,-1-1 0,1 1 0,-1-1 1,1 1-1,-1 0 0,1-1 0,0 1 1,-1-1-1,1 1 0,0 0 0,0-1 1,-1 1-1,1 0 0,0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0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8576,'2'-1'236,"0"0"0,1 0 0,-1 0 0,0 0 0,0 0 0,1 1 0,-1-1 0,1 1 0,-1 0 0,1-1 0,-1 1 0,0 0 0,1 0 0,-1 1 0,1-1 0,-1 0 0,1 1 0,-1-1 0,0 1 0,1 0 0,-1 0 0,0 0 0,0 0 0,0 0 0,0 1 0,0-1 0,2 2 0,5 5 341,0-1 1,-1 1-1,0 1 1,11 14-1,7 8 221,244 298 1662,-225-272-2024,-13-15-128,-2 2 1,-1 1 0,-3 1 0,-2 2-1,-1 0 1,21 73 0,-29-71-862,-3 2 1,-2-1 0,6 88 0,-16-126-435,0-1 1,-2 21 0,1-30 342,1 1-1,-1 0 1,0-1 0,0 1 0,0 0 0,-1-1 0,1 1-1,-1-1 1,0 0 0,0 0 0,0 1 0,-3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1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1 164 9984,'5'-52'5594,"-5"48"-5423,0 0 0,1 1-1,-1-1 1,1 0 0,0 0-1,0 1 1,0-1 0,1 0-1,0 1 1,-1 0 0,1-1 0,0 1-1,0 0 1,1 0 0,-1 0-1,1 0 1,0 0 0,-1 1-1,1-1 1,0 1 0,1-1-1,-1 1 1,0 0 0,1 1 0,4-3-1,6-2 122,0 1 0,0 1 1,1 0-1,28-3 0,-26 4-35,1 2 1,-1 0-1,1 1 1,-1 1 0,1 1-1,-1 0 1,33 9-1,-39-8-87,0 1-1,-1 1 0,1-1 1,-1 2-1,0-1 1,0 2-1,-1-1 0,1 1 1,-2 1-1,1-1 0,-1 2 1,0-1-1,7 11 1,-3-1 76,-1 0 0,0 1 0,-2 0 0,0 1 0,8 27 0,-8-16-50,-2 0-1,-1 1 1,2 31-1,-6 8-71,-2 1-1,-14 102 1,1-89-42,-4 0-1,-38 113 1,54-195-93,-1 3-20,0 0 0,0 0 0,1 1 0,-1 6-1,2-11 23,0 0 1,0 0-1,1 0 0,-1-1 0,0 1 0,1 0 0,-1 0 0,1 0 0,-1 0 0,1-1 0,0 1 0,0 0 1,0-1-1,0 1 0,0-1 0,0 1 0,0-1 0,2 3 0,1-1 14,0 0 1,0 0-1,0-1 0,1 1 0,-1-1 1,0 0-1,1 0 0,0-1 0,-1 1 1,1-1-1,0 0 0,0 0 0,0 0 1,9-1-1,5 0 201,1-2 0,28-5 0,-15 2-55,334-33 446,-308 37-643,16-1 236,-37 1-556,-22 1-6313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4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1 215 8448,'-1'-26'1060,"3"-38"1810,-1 47-2534,2-42 1355,-3 14 986,1 41-1922,4 9-432,9 21 263,2 20 0,10 54-1,-18-70-481,30 156 536,-19-82-35,39 291 2587,-39-250-2541,-19-142-630,1 9 17,-1-12-37,0 1 0,1-1-1,-1 0 1,0 0 0,0 0 0,0 0 0,0 1-1,1-1 1,-1 0 0,0 0 0,0 0 0,0 0 0,1 0-1,-1 0 1,0 0 0,0 1 0,1-1 0,-1 0 0,0 0-1,0 0 1,0 0 0,1 0 0,-1 0 0,0 0-1,0 0 1,1 0 0,-1 0 0,0 0 0,0 0 0,1-1-1,-1 1 1,0 0 0,0 0 0,0 0 0,1 0 0,-1 0-1,0 0 1,0 0 0,0-1 0,1 1 0,-1 0-1,0 0 1,0 0 0,0 0 0,0-1 0,0 1 0,1 0-1,-1 0 1,0 0 0,0-1 0,34-38 15,58-74 59,-80 100-118,0 0 0,24-20 1,-34 32 45,0-1 0,1 0 0,-1 0 0,0 1 0,1-1 0,-1 1 0,1 0 0,-1 0 0,6-2 0,-7 3 3,1 0 1,0 0-1,0 0 1,0 0-1,0 1 0,0-1 1,-1 1-1,1-1 1,0 1-1,0-1 1,0 1-1,-1 0 1,1 0-1,-1 0 0,3 1 1,5 5 7,-1-1 0,0 1-1,-1 0 1,1 0 0,-1 1 0,-1 0 0,0 0-1,6 10 1,36 76-1929,-44-85 1487,5 7-1363,0 0 1,1-1-1,0 0 0,20 21 0,-11-15-2454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4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164 246 8320,'-8'-35'4810,"8"33"-4446,-1 0 0,0-1-1,1 1 1,-1 0 0,0 0-1,0 0 1,0 0 0,-2-3-1,-3-5 487,4 4-428,1 4-272,1-1 1,-1 1-1,0 0 0,0 0 1,0 0-1,0 0 0,0 0 1,0 0-1,-1 0 0,1 0 1,-1 0-1,1 0 0,-1 1 1,-3-3-1,4 3-112,0 1-1,0 0 1,0 0 0,0 0-1,0 0 1,0 1-1,0-1 1,0 0 0,-1 0-1,1 1 1,0-1-1,1 0 1,-1 1 0,0-1-1,0 1 1,0-1-1,0 1 1,0 0 0,0-1-1,0 1 1,1 0-1,-1-1 1,0 1 0,1 0-1,-2 1 1,-19 25 194,19-23-178,-6 8-15,0 1 0,0 0 0,2 1 0,-1 0 1,2 0-1,0 0 0,1 1 0,-3 18 0,3-16-50,1 0 1,1 0-1,0 0 0,2 1 1,0-1-1,1 0 0,0 1 1,2-1-1,7 27 0,-10-41 19,1 0 0,0 0 0,-1-1 0,1 1 0,1 0 0,-1-1-1,0 1 1,1-1 0,-1 1 0,1-1 0,0 0 0,-1 1 0,1-1-1,0 0 1,1 0 0,-1 0 0,0-1 0,5 4 0,-5-4 18,0 0 1,0-1 0,0 1-1,1-1 1,-1 1 0,0-1-1,0 0 1,0 1-1,1-1 1,-1 0 0,0-1-1,0 1 1,0 0 0,1-1-1,-1 1 1,0-1 0,0 1-1,0-1 1,0 0 0,0 0-1,0 0 1,0 0-1,0-1 1,-1 1 0,1 0-1,2-3 1,3-2 132,0-1 0,0 0 0,-1 0 0,9-13 0,-3 1 133,-1-1 0,-1 0-1,-1-1 1,-1 1 0,0-2 0,-2 1-1,0-1 1,-2 0 0,3-28 0,-6 14 140,-1 33-406,0 6-84,18 59-1140,-9-24-188,3 0 1,25 59-1,-35-94 1329,0 0-1,0 1 1,0-1 0,0 0-1,0 0 1,0-1 0,1 1-1,0 0 1,-1-1 0,1 0-1,0 1 1,0-1 0,0 0-1,0 0 1,6 1 0,-7-2 81,0-1 1,0 1 0,0-1-1,0 0 1,0 0 0,0 0-1,0 0 1,0 0 0,1 0 0,-1 0-1,0-1 1,0 1 0,0-1-1,0 0 1,0 1 0,0-1-1,0 0 1,0 0 0,-1 0 0,1-1-1,0 1 1,-1 0 0,1-1-1,0 1 1,-1-1 0,3-2-1,-2 1 130,0-1 0,1 1 0,-1-1-1,-1 1 1,1-1 0,0 1 0,-1-1-1,0 0 1,0 0 0,0 0 0,1-7-1,-1-4 278,-2-29 0,0 10-199,1-283 1832,2 282-2023,0 31-11,-1 24 27,-1-19-57,-1 27-37,2 1 0,6 34 0,-5-54-250,-1-1 1,1 0-1,1 0 1,-1-1 0,2 1-1,-1-1 1,1 1-1,0-1 1,0 0 0,1 0-1,0 0 1,11 11-1,-16-18 161,1 1 0,-1-1 0,1 1-1,0-1 1,-1 1 0,1-1 0,0 1 0,0-1-1,-1 0 1,1 1 0,0-1 0,0 0 0,-1 0-1,1 0 1,0 1 0,0-1 0,0 0 0,0 0-1,-1 0 1,1 0 0,0 0 0,0-1 0,0 1-1,-1 0 1,1 0 0,0 0 0,0-1-1,-1 1 1,1 0 0,0-1 0,0 1 0,-1-1-1,1 1 1,0-1 0,0 0 0,2-2-697,0 0 1,0 0-1,-1-1 1,1 1-1,2-5 1,-5 7 669,15-21-4135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5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15 503 8320,'-12'0'11674,"9"-1"-10613,4-4-698,-1 0 0,1 1-1,0-1 1,0 0-1,0 1 1,1-1 0,-1 1-1,1-1 1,0 1-1,4-6 1,2-2-185,0 1 0,14-14 0,-6 8 46,33-26 0,-2 3-155,103-117-1673,-56 43-6663,-74 88 3275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6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5 191 8576,'-4'0'9418,"5"0"-9327,18 1 589,-1-2 0,1 0 0,28-6 0,-46 7-674,21-5 286,-1 0-1,34-14 1,-49 16-206,0 0 0,0 0 0,-1 0 0,1-1 0,-1 0 0,0 0 0,0 0 0,0-1 0,-1 1 0,1-1 0,-1 0 0,0-1 0,5-8 0,-8 11-69,0 1 1,0 0-1,-1-1 0,1 1 1,-1 0-1,1-1 0,-1 1 1,0-1-1,0 1 0,0 0 0,0-1 1,0 1-1,-1-1 0,1 1 1,-1 0-1,1-1 0,-1 1 1,0 0-1,0 0 0,0-1 1,0 1-1,-3-3 0,3 2-25,-1 1-1,0 0 0,0 0 0,0 0 0,0 0 0,0 0 1,0 0-1,-1 1 0,1-1 0,0 1 0,-1-1 1,1 1-1,-1 0 0,0 0 0,1 0 0,-1 0 1,0 1-1,0-1 0,1 1 0,-4-1 0,1 2-17,0 0 1,1-1-1,-1 1 0,1 1 0,-1-1 0,1 1 0,-1 0 0,1 0 0,0 0 0,0 0 0,0 1 1,0 0-1,0-1 0,1 2 0,-1-1 0,-3 5 0,-3 3 16,1 0 0,0 1 0,1 0 0,-7 14 0,3-2 174,0 1 0,2 0 0,-13 47 0,17-46 9,0 0 1,-1 33-1,6-45-52,0 1-1,1-1 0,1 0 1,0 0-1,7 28 0,-7-37-86,1-1 0,-1 0 0,1 0 0,0 0 0,0 0 0,1 0 0,-1 0 0,1 0 0,0-1 0,0 0 0,0 1 0,0-1 0,1 0 0,-1 0 0,7 3-1,-2-1-18,0-2 0,0 1-1,0-1 1,0 0-1,1-1 1,12 2 0,-5-1-332,-1-1 1,1-1-1,-1-1 1,1 0-1,-1-1 1,1 0 0,-1-1-1,21-6 1,18-10-2559,-4 1-2607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7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34 771 7040,'-7'-17'9570,"4"14"-8834,-6-10 845,6 6-1123,0-1-1,1 0 1,0 1-1,1-1 0,0 0 1,-1-15-1,4-47 834,0 53-1048,32-214 1053,16 30-1029,-28 123-342,-20 70 48,0-1-1,1 1 1,0 0 0,0 0-1,1 0 1,7-11-1,-11 18 26,0 1 0,0 0 0,0 0 0,0 0 0,0-1 0,0 1-1,1 0 1,-1 0 0,0 0 0,0 0 0,0-1 0,0 1 0,0 0 0,1 0 0,-1 0-1,0 0 1,0 0 0,0 0 0,0-1 0,1 1 0,-1 0 0,0 0 0,0 0 0,0 0-1,1 0 1,-1 0 0,0 0 0,0 0 0,0 0 0,1 0 0,-1 0 0,0 0 0,0 0-1,0 0 1,1 0 0,-1 0 0,0 0 0,0 0 0,0 0 0,1 1 0,-1-1 0,5 10-112,2 22-78,-6-26 170,5 33-124,16 65-236,-20-95 349,0-1 32,0-1-1,1 0 0,6 13 1,-8-19 3,-1 1 1,1-1-1,0 0 1,0 1-1,0-1 1,0 0 0,0 0-1,1 1 1,-1-1-1,0 0 1,1 0-1,-1-1 1,0 1-1,1 0 1,-1 0-1,1-1 1,-1 1-1,1-1 1,0 1-1,-1-1 1,1 0 0,-1 1-1,3-1 1,10-1 6,0 0-1,0-1 1,27-8 0,-29 7-36,0 0 0,1 0-1,-1 1 1,1 1 0,16 0 0,-16 2-20,1 1 1,-1 1-1,0 0 1,0 0 0,0 1-1,0 1 1,0 0-1,-1 1 1,0 0 0,12 9-1,-11-6 4,1 2 1,-1 0-1,0 0 0,-1 1 0,-1 0 0,0 1 0,17 26 0,-23-31-30,34 58-2536,-33-54 739,0 1 1,0 0 0,4 18 0,-5-14-2067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7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30 11136,'-13'-3'9674,"24"2"-6981,26-6-2462,0 1 0,43-2 1,52 3-520,-45 7-2731,-48 3-606,-33-4 2144,0 1-1,1 0 1,-1 0 0,0 0-1,0 1 1,8 5 0,11 8-2855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8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11392,'8'-5'5247,"35"-3"-3839,-38 8 0,19-3-736,0-2-192,19 0-384,-11 2-64,16-2-32,-10 0-576,6 2-160,-12-2-928,6 1-351,-4 0-2817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38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60 8320,'0'-5'797,"-1"-16"1728,1 20-2381,0 0 0,0 0 0,0 1-1,0-1 1,0 0 0,-1 0 0,1 0-1,0 0 1,-1 0 0,1 1-1,-1-1 1,1 0 0,-1 0 0,1 1-1,-1-1 1,1 0 0,-1 1-1,0-1 1,-1 0 0,-5-7 2349,7 7-2398,0 1 0,-1-1 0,1 0 0,0 1 0,-1-1 0,1 1 0,0-1 0,-1 1 0,1 0 0,-1-1 0,1 1 0,-1-1 0,1 1 0,-1 0 0,1-1 0,-1 1 0,1 0 0,-1 0 0,1-1 0,-1 1 0,0 0 0,1 0 0,-1 0 0,1 0 0,-1 0 0,0 0 0,1 0 0,-1 0 0,0 0 0,1 0 0,-1 0 0,1 0 0,-1 0 0,0 1 0,-3 0 114,0 1-1,0 0 0,0 0 0,1 0 1,-1 1-1,1-1 0,0 1 1,-1 0-1,-4 6 0,4-5-115,-3 3 96,1 0-1,0 0 0,1 0 0,0 1 1,0 0-1,1 0 0,-6 12 0,6-10-46,-13 26 424,2 1-1,-20 77 0,28-80-397,1-1-1,2 1 1,1 0-1,3 49 1,1-66-143,1 0 0,1-1 0,0 0 0,1 0 0,1 0 0,10 22 1,-13-32-4,1 1 1,0-1 0,0 0 0,1 0-1,-1 0 1,1 0 0,1-1 0,-1 1-1,1-1 1,0 0 0,0-1 0,1 1-1,-1-1 1,9 5 0,-9-6 9,1 0 0,-1-1 0,0 1 0,1-1 0,0 0 0,-1 0 0,1-1 0,10 2 0,-4-3 42,-1 0 1,23-3 0,0-2 171,0-2 0,54-17 0,-83 22-222,27-8 206,0-2-1,-2-2 0,39-21 1,-55 26-167,0 0 0,0-1 0,0 0 0,-1-2 0,20-22 1,-17 14-29,0-1 1,-2-1 0,13-25 0,7-28 41,-33 72-74,3-6-3,0 1 0,-1-1 0,-1 0 0,1 1 0,-1-1 0,-1 0 0,0 0 0,0-1 0,-1 1 0,0 0 0,0 0 0,-1 0 0,-3-12 0,3 16-25,0 0-1,0-1 1,-1 1-1,0 0 0,0 0 1,0 0-1,-1 0 1,1 1-1,-1-1 0,-6-6 1,2 4-48,0 0 0,-1 1 0,0 0 0,-9-5 0,13 8 42,-12-7-189,0 1 0,0 0 0,-1 2-1,0 0 1,0 1 0,-26-6 0,17 6-344,-1 1-1,0 1 1,0 2 0,-32 1 0,26 1-828,0 2 0,0 1 0,-35 9 0,-2 4-4245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49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1109 8960,'2'9'1053,"0"0"1,-1 0-1,1 0 1,-2 0-1,1 0 0,-2 13 1,0-9-243,3 24 1,1 28 1181,-2-40 1032,-16-99-1692,-21-137-559,3-506-609,33 689-177,-1-35-121,3-1 0,12-73 1,-14 136 126,7-23-109,-7 24 113,0 0 0,0-1 1,1 1-1,-1 0 0,0-1 0,0 1 0,1 0 0,-1-1 0,0 1 0,1 0 0,-1 0 0,0-1 0,0 1 0,1 0 0,-1 0 1,1 0-1,-1-1 0,0 1 0,1 0 0,-1 0 0,0 0 0,1 0 0,-1 0 0,1 0 0,-1 0 0,0 0 0,1 0 1,-1 0-1,1 0 0,-1 0 0,0 0 0,1 0 0,-1 0 0,0 0 0,1 0 0,-1 1 0,1-1 0,-1 0 0,0 0 0,1 0 1,-1 1-1,0-1 0,0 0 0,1 0 0,-1 1 0,0-1 0,1 0 0,-1 1 0,0-1 0,0 0 0,0 1 0,1-1 1,-1 1-1,7 9-20,0 1 0,0-1 1,5 15-1,2 0-14,24 46-90,-4 2-1,31 89 1,-58-140 132,82 229-60,-88-249 54,1 4 0,0-1 0,1 1 0,-1-1 0,1 0 0,5 6 0,-8-11 0,0 0 0,1 1 0,-1-1 0,0 1 0,1-1 0,-1 0 0,1 1 0,-1-1 0,1 0 0,-1 1 0,1-1 0,-1 0 0,1 0 0,-1 0 0,1 1 0,-1-1 0,1 0 0,-1 0 0,1 0 0,-1 0 0,1 0 0,0 0 0,-1 0 0,2 0 0,-1-1 0,0 0 0,0 1 0,0-1 0,0 0 0,0 0 0,0 0 0,0 0 0,0 0 0,-1 0 0,1 0 0,0 0 0,-1 0 0,1 0 0,0 0 0,0-3 0,22-54 53,-3 0-1,18-84 0,-2 6-177,-34 128 118,6-17-12,-7 24 19,-1 0 0,1-1-1,0 1 1,-1 0-1,1 0 1,0 0-1,0 0 1,0 0 0,0 0-1,0 0 1,0 0-1,0 0 1,0 0 0,1 0-1,-1 1 1,0-1 0,-1 1 0,1 0 0,-1 0 0,1 0 0,0 0 0,-1 0 0,1 0 0,0 0 0,-1 0 0,1 0 0,0 1 0,-1-1 0,1 0 0,-1 0 0,1 0 0,-1 1 0,1-1 0,0 0 0,-1 1 0,1-1 0,-1 0 0,1 1 0,-1-1 0,0 1 0,1-1 0,-1 1 0,1-1 0,-1 1 0,0-1 0,1 1 0,-1-1 0,1 2 0,8 22 11,3 22 29,9 85 0,-15-83-56,6 41-166,21 131-548,-20-150-1720,25 74-1,-15-80-2690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0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1186 8704,'0'1'5240,"4"1"-3771,17 0 937,-16-1-2150,-1 0 0,1-1 0,-1 1 0,7-1 1,-9-1-190,-1 1 0,1 0 1,-1-1-1,1 1 0,-1-1 1,1 1-1,-1-1 0,1 1 1,-1-1-1,0 0 1,1 0-1,-1 0 0,0 0 1,0 0-1,0 0 0,3-3 1,-2 0 77,1-1 1,-1 0 0,0 0 0,0 0 0,0-1-1,-1 1 1,0 0 0,0-1 0,0 1-1,-1 0 1,0-8 0,2-3 73,4-46 5,-3 0 0,-3 0 0,-2 0 0,-3 1 0,-23-112 0,12 108-218,-3 1 0,-2 0 1,-4 2-1,-43-82 1,53 118-18,-9-17 21,-2 0 1,-41-51 0,60 87 9,5 7-22,6 14-37,94 276 1,22 91-575,22 58-566,-100-339-894,-10-39-2488,-46-78-2010,2-3 3553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2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22 9472,'-7'-21'12374,"5"27"-10791,0 6-1180,1 0 1,0 14-1,0 11-13,-71 557 1343,42-423-1868,8-45-2535,20-108-23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0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82 8320,'-5'-12'3744,"15"7"-2752,-1 5-64,10 0-192,4 0-64,10 0-96,1-5-33,4-3-287,1 0-96,2-5-32,7 0-160,10 5 32,3 4-703,6-1-321,-5 5-1888,9 5-832,-19 12 384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1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48 8576,'-2'-3'429,"1"0"0,-1 0 0,0 0 1,0 0-1,0 1 0,0-1 0,0 1 0,-1-1 1,1 1-1,-1 0 0,0 0 0,1 0 0,-1 0 1,0 0-1,0 1 0,0-1 0,0 1 0,0 0 1,-1 0-1,1 0 0,0 0 0,-7 0 0,4 0-187,0 1 0,-1 0 0,1 0 0,0 0 0,-1 1-1,1 0 1,0 0 0,0 0 0,-12 5 0,15-4-205,-1-1 0,1 1-1,0 0 1,-1 1 0,1-1 0,0 1 0,0-1 0,1 1 0,-1 0 0,0 0 0,1 0 0,0 0-1,0 0 1,0 1 0,0-1 0,0 1 0,-2 6 0,1 4-14,-1 0 0,2-1 0,0 2 0,1-1 1,0 27-1,12 73-49,-9-102 20,3 30 31,21 74 0,-20-97-21,1 0 0,0-1 0,1 0 0,2 0 0,21 32 0,-28-45 13,1-1 0,0 0 1,-1 0-1,1 0 0,1-1 0,-1 1 0,0-1 0,8 4 0,-11-7 17,0 1 0,1 0 0,-1-1 0,0 1 1,1-1-1,-1 1 0,1-1 0,-1 0 0,1 0 0,-1 0 1,0 1-1,1-1 0,-1-1 0,1 1 0,-1 0 0,1 0 1,-1 0-1,1-1 0,-1 1 0,0-1 0,1 1 0,-1-1 1,0 0-1,1 1 0,-1-1 0,0 0 0,0 0 0,0 0 1,1 0-1,-1 0 0,0 0 0,0 0 0,-1 0 0,3-3 1,-1 0 66,1-1 0,-1 0 0,0 0 0,0 0 0,0 0 0,-1-1 1,0 1-1,2-10 0,-2-48 84,-1 40-118,-15-238 164,7 147-227,8 86 44,2 23-19,0 8-21,2 12-2,2 19-1,26 128-82,-25-136 88,1 0 0,1 0 0,1 0 1,14 24-1,-24-50-11,3 5-15,1 1 1,-1-1-1,1 1 1,5 4-1,-8-9 27,-1 0-1,1 0 1,0-1-1,0 1 0,-1 0 1,1-1-1,0 1 0,0 0 1,0-1-1,0 1 0,0-1 1,0 0-1,0 1 0,0-1 1,0 0-1,0 1 1,0-1-1,0 0 0,0 0 1,0 0-1,0 0 0,0 0 1,0 0-1,0 0 0,0 0 1,0-1-1,0 1 0,0 0 1,0-1-1,0 1 0,0 0 1,0-1-1,-1 1 1,3-2-1,0-1 31,0 0-1,-1-1 1,1 1 0,-1-1 0,1 0-1,-1 0 1,0 0 0,-1 0 0,1 0-1,-1 0 1,2-7 0,-2 7-20,2-4 3,40-116 230,-36 107-259,1 1 0,0 1 0,1 0 0,1 0 0,17-19 0,-25 31-6,1 0 0,-1 0 1,1 1-1,-1 0 1,1-1-1,0 1 1,0 0-1,0 0 1,0 1-1,0-1 0,0 0 1,1 1-1,-1 0 1,1 0-1,-1 0 1,0 0-1,1 1 1,0-1-1,-1 1 0,1 0 1,-1 0-1,5 1 1,-3 0-2,0 1 0,0-1 0,0 1 0,0 1 0,0-1 0,0 1 0,0 0 0,-1 0 0,0 0 0,1 0 0,-1 1 0,0 0 0,5 7 0,20 26-224,24 41 0,-26-36-276,10 17-778,-21-32-1541,23 31 0,-36-54 1620,1 0 1,-1 0-1,1 0 1,0-1 0,0 1-1,0-1 1,0 0-1,9 5 1,15 3-2871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1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9600,'-5'0'8159,"10"0"-6905,23 8-551,1-1-1,-1-1 1,1-1 0,31 0 0,118-7 92,-33-15-912,-101 10-2230,-43 7 2156,0 0 1,0 0-1,0-1 1,0 1-1,0 0 0,0 0 1,0 0-1,0 0 1,0 0-1,0 1 0,0-1 1,0 0-1,0 0 0,-1 1 1,1-1-1,0 1 1,0-1-1,0 0 0,0 1 1,0 0-1,-1-1 1,1 1-1,0-1 0,0 1 1,-1 0-1,2 1 1,7 14-4482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2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9728,'0'5'3680,"10"-5"-2848,9-5 736,-10 2 127,11-7-415,8-1-32,9-11-640,6-4-288,5 2-192,0-1-128,-6 12 96,1 8-1056,5 10-384,0 3-1088,13 5-415,1-9-1633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2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10112,'-9'1'9775,"13"6"-9396,0-1-1,1 0 0,-1 0 0,1 0 1,1 0-1,-1-1 0,1 0 0,12 9 0,1 2 85,46 48 391,100 128 0,-49-53-909,-33-38-1299,-3-3-4604,-55-74 2385,3-5-1125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3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11648,'0'169'6637,"0"-2"-3301,-14 609-2680,19-176-2950,-4-586 1968,-1 2-521,1 0 0,0 0 0,2 0 0,0 0 0,1 0 0,7 19 0,-11-34 710,0 0 0,0-1 0,1 1 0,-1 0 1,0-1-1,1 1 0,-1-1 0,0 1 0,1 0 1,-1-1-1,1 1 0,-1-1 0,1 1 0,-1-1 0,1 1 1,-1-1-1,1 0 0,0 1 0,-1-1 0,1 0 1,0 1-1,0-1 0,1 0-227,-1 0 1,1-1-1,-1 1 0,1 0 0,0-1 1,-1 1-1,1-1 0,-1 0 1,3-1-1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11648,'5'2'8155,"6"19"-5816,11 33-1458,-5 8-267,14 93-1,-19-82-490,34 220-1068,-13-76-4521,-19-151 1909,4-13-1088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3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9984,'5'3'3680,"0"2"-2848,8 3 96,-4-3-64,6 0-289,9-2 33,5-3-128,9 0 32,5-3-288,-1-2-128,1 0-64,-5-3 32,1 0 96,-3-1-480,3 5-192,-1 12-1855,5 10-769,-11 11-1216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4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12288,'15'0'4575,"9"0"-3583,8-11 608,-23 6-64,6-7-640,9-1-96,5 0-480,9 0-192,8 5-96,7 3-896,5 10-352,-2 3-1664,-8 18-703,-20-1-1377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5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9728,'0'2'6549,"0"33"-5624,-1 66 268,14 103 1,-4-131-692,16 103 514,-18-141-821,1 0-1,25 63 0,-28-86-146,1 0 0,0-1 0,0 1 0,1-1 0,1 0 0,0-1 0,0 0 0,1 0 0,12 10 0,-13-15 1,-1 1 1,1-1 0,-1-1 0,1 0 0,1 0-1,-1 0 1,1-1 0,-1 0 0,1-1 0,0 0-1,0 0 1,0-1 0,0 0 0,9-1 0,-5 0 14,1-1 0,-1-1 0,0 0 0,19-6 1,48-20-57,-50 16-2167,35-9-1,-39 17-911,6 4-1681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2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 13696,'-10'-5'8775,"28"15"-7017,29 12-1158,-17-9-441,-1 1 0,33 22 0,-18-3 50,74 76-1,-15-13-172,-53-56-461,2-2-1,1-3 0,2-2 1,72 32-1,-120-62-15,-3 0-61,1-2 0,-1 1 0,0 0 0,9 1 1,-12-3 278,0 0 1,0 0 0,0 0 0,0 0 0,1 0 0,-1 0 0,0 0 0,0 0 0,0-1 0,1 1 0,-1 0 0,0-1 0,0 1 0,0-1-1,0 0 1,0 1 0,0-1 0,0 0 0,0 1 0,0-1 0,0 0 0,0-1 0,15-21-4983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5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39 10880,'-19'-38'8821,"21"72"-8485,1-1-1,2 1 1,9 32 0,-9-42-181,62 257 757,78 297-417,-112-453-488,46 153 91,19-9-2890,-96-263 2436,15 28-1713,-16-32 1738,0 0 1,1 0 0,-1 0-1,1 0 1,-1 0 0,1-1-1,0 1 1,-1 0 0,1-1 0,0 0-1,0 1 1,4 1 0,12-1-3718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6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9 11136,'-9'-9'8166,"5"21"-6279,-2 19-1795,-1 33 1,1-9-92,-64 370 123,-3 22-1128,71-435 662,1-9 147,0 0 0,1 0-1,-1 0 1,1 0 0,0 1 0,-1-1-1,1 0 1,1 0 0,-1 0 0,0 0-1,1 0 1,0 0 0,-1 0-1,1 0 1,2 3 0,-3-6 66,0 1 0,3 1-1031,-3-2 1031,1 0 0,-1 0 0,0 0 0,1 0 0,-1 1 1,0-1-1,1 0 0,-1 0 0,1 0 0,-1 0 0,0 0 0,1 0 0,-1 0 0,0 0 0,1 0 0,-1-1 1,1 1-1,-1 0 0,0 0 0,1 0 0,-1 0 0,0 0 0,1-1 0,-1 1 0,0 0 0,1 0 1,0-2-259,10-12-4632,-5-9 982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6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11136,'-1'1'378,"1"0"0,0 0 0,-1 0 0,1 0 0,0 0 0,-1 0 0,1 0 0,0 0 0,0 0 0,0 0 0,0 0 0,0 0 0,0-1 0,0 1 0,0 0 0,0 0 0,0 0 0,1 1 0,6 22 1051,-7-22-1038,10 24 408,1-1-1,1 0 1,1 0-1,27 38 1,79 81 24,-57-68-807,-2 1 0,54 97 0,19 10-2992,-105-148 1259,-23-28 823,1-1 0,1 0 0,-1 0 0,8 5 1,-13-11 667,0 0 1,0 0 0,0-1 0,0 1-1,0 0 1,0-1 0,0 1 0,0-1 0,0 1-1,1-1 1,-1 0 0,1 1 0,0-1-143,-1-1 0,0 1 0,0 0 0,0-1 0,1 1 0,-1-1 0,0 1 0,0-1 0,0 0 0,2-1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7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34 119 6912,'0'-7'4332,"0"7"-4302,-9 8 2104,5-2-1330,0 1 1,0 0 0,1 1-1,-4 10 1,5-14-514,2 4 2342,6-8-1609,8-8-393,-3-3-208,0-1 0,10-14 0,-10 13-161,20-21-1,-22 25-158,1 1-1,0 1 1,1-1-1,0 2 1,0 0 0,0 0-1,1 1 1,19-7 0,-24 10 14,0 1 0,0 0 0,0 0 1,0 0-1,0 1 0,0-1 1,0 2-1,0-1 0,0 1 0,-1 0 1,1 1-1,0-1 0,0 1 0,-1 1 1,1-1-1,-1 1 0,8 5 1,-12-7-65,0 0 0,0 1 1,-1 0-1,1-1 0,0 1 1,-1 0-1,1 0 1,-1 0-1,1 0 0,-1 0 1,0 0-1,0 0 1,0 1-1,0-1 0,0 0 1,-1 0-1,1 1 1,-1-1-1,1 1 0,-1-1 1,0 1-1,0-1 0,0 0 1,0 1-1,0-1 1,-1 1-1,0 2 0,-2 7 15,-1 0-1,0 0 0,0-1 0,-8 12 0,12-21-58,-20 36-51,7-14 9,-16 42 1,27-59 8,0 1 1,0-1-1,0 1 0,1 0 1,0-1-1,0 1 0,1 0 1,0 0-1,0 0 0,2 10 0,0-13 1,-1 0-1,1 0 1,0-1-1,1 1 1,-1-1-1,1 1 0,-1-1 1,1 0-1,1 1 1,-1-2-1,1 1 0,7 6 1,2 1-5,1-1 1,22 12-1,91 42 74,25 15-17,-148-76-26,5 2 10,-1 0-1,0 1 1,-1 0-1,11 10 0,-16-14 26,0 0 0,0 1 0,-1 0 0,1-1 0,-1 1-1,1 0 1,-1 0 0,0-1 0,0 1 0,0 0-1,-1 0 1,1 0 0,0 0 0,-1 1 0,0-1-1,0 0 1,0 0 0,-1 3 0,1 0 35,-1 0-1,-1 0 1,1 0 0,-1 0 0,0 0-1,0-1 1,-1 1 0,0-1 0,0 1 0,0-1-1,-6 7 1,4-6-28,-2 0 0,1 0 0,0 0 0,-1-1 0,0 1 0,-1-2 0,-8 6 0,-10 1-144,0-1 0,-1-1 0,-50 11 1,61-17-10,-21 5-506,25-7-153,1 1 0,0 1 0,0-1 0,0 2 0,1 0 0,-14 6 0,14-1-2988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12 8064,'-2'-1'382,"0"-1"-1,1 1 1,-1 0 0,0 0 0,0 0 0,0 0-1,0 0 1,1 1 0,-1-1 0,0 1 0,-4-1-1,5 0-169,0 1 0,-1 0 0,1 0-1,0 0 1,0 0 0,0 0 0,0 1-1,0-1 1,0 0 0,0 1 0,0-1-1,0 0 1,0 1 0,0-1 0,0 1-1,0-1 1,0 1 0,-6 6 2829,8 9-1830,1-12-1072,0 0 0,0 0 0,0 0 0,0-1 0,1 1 0,-1-1 0,1 0 1,0 0-1,0 0 0,6 4 0,0 2 171,-1-2-114,1 0 0,1 0 0,-1-1 0,1 0 0,0 0 1,0-1-1,1-1 0,-1 0 0,1 0 0,0-1 0,12 2 1,14 1 239,74 3 0,69-7 31,-105-3-390,-61 2-91,1 0 0,0 0 0,-1 2 1,28 7-1,0 4-3982,-30-10 1955,-8-3 1157,-1 0 1,1 0-1,0 0 1,0-1-1,6 1 1,8-1-3597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9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42 9472,'-14'-42'7541,"15"57"-7010,0-1 0,1 0 1,5 16-1,1 9-160,12 72 553,41 278 1474,-51-302-2264,84 605-172,-88-657-665,1 0 0,2 0 1,1 0-1,16 33 0,-25-66 455,0 0 0,0 0-1,0 0 1,0 0 0,0 0 0,1 0 0,-1 0 0,1 0 0,1 1 0,-2-2 84,0-1 0,0 0 0,0 0 0,-1 1 0,1-1 0,0 0 0,0 0 0,0 0 1,-1 0-1,1 0 0,0 0 0,0 0 0,0 0 0,-1 0 0,1 0 0,0 0 0,0-1 0,0 1 0,-1 0 0,1-1 0,0 1 1,0 0-1,-1-1 0,1 1 0,0-1 0,-1 1 0,1-1 0,0 1 0,-1-1 0,1-1 0,22-20-3718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0:59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288 389 8320,'5'-30'2550,"-2"1"0,-1-1 0,-2-46 1,0 30-1558,-1 36-694,0 1-1,-1-1 1,0 1-1,0 0 1,-5-10-1,-2-13 407,6 21-393,0 0-1,-6-13 1,8 22-249,0 0 1,0 0-1,0 0 0,0 0 1,-1-1-1,1 2 0,-1-1 1,1 0-1,-1 0 0,1 0 0,-1 1 1,0-1-1,0 1 0,0-1 1,0 1-1,0 0 0,-4-2 1,4 3-61,1 0 1,-1 0 0,0 0 0,0 0 0,0 0 0,0 0-1,0 0 1,1 1 0,-1-1 0,0 1 0,0-1 0,1 1 0,-1 0-1,0 0 1,1 0 0,-1 0 0,1 0 0,-3 2 0,-1 0-21,1 2 0,0-1 0,0 0 1,-7 10-1,1 1 24,1 1-1,1 0 1,-12 33 0,-12 58-19,17-55-35,-5 26 65,3 1 0,3 1 0,4 1 0,1 131 1,10-162 149,2 1 1,3-1 0,17 76-1,-12-86-69,1-1 0,3 0-1,0 0 1,35 59 0,-44-88-86,1 1 1,1-1-1,-1 0 1,2-1-1,-1 0 1,17 13-1,-18-17 22,0 0-1,0 0 1,1-1-1,-1 0 1,1-1-1,0 0 1,0 0 0,0 0-1,0-1 1,13 2-1,3-3 72,-1-1 0,1-1 0,-1-1 1,0-1-1,0-1 0,0-1 0,0-1 0,27-11 0,-34 11-21,0-1 0,-1-1 0,0 0 1,0-1-1,0 0 0,24-22 0,-34 26-70,0 0 1,0 0-1,0 0 1,-1-1-1,1 1 1,-1-1-1,-1 0 1,1-1-1,-1 1 1,0-1-1,0 1 1,-1-1-1,0 0 1,0 0-1,-1 0 1,0 0-1,0 0 1,0-14-1,-2 18-15,1 0 0,-1 0-1,0 0 1,0 0-1,0 0 1,0 0-1,0 0 1,-1 0-1,1 0 1,-1 0 0,0 1-1,0-1 1,0 1-1,0-1 1,0 1-1,-1 0 1,1 0-1,-1 0 1,1 0-1,-1 0 1,0 1 0,1-1-1,-6-1 1,-3-1-25,0 0 1,0 1-1,-1 0 1,-20-2-1,22 4-37,0 1 1,0 0-1,0 1 0,0 0 0,0 1 0,0 0 1,0 0-1,0 1 0,1 0 0,-1 1 0,1 0 1,0 0-1,0 1 0,-15 11 0,11-6-40,0 0 0,1 1 0,-1 1 0,2 0 0,0 1 0,1 0 0,0 0 0,-8 16 0,9-14-132,0 1 0,2 0 0,0 0 0,0 1 0,2 0 1,-4 18-1,9-34 164,-1 1 1,1-1-1,0 0 1,-1 0 0,1 1-1,0-1 1,0 0-1,0 0 1,0 1 0,0-1-1,0 0 1,1 0-1,-1 1 1,0-1 0,1 0-1,-1 0 1,0 0-1,1 0 1,0 1 0,-1-1-1,1 0 1,1 1-1,-1-1-22,0-1-1,1 0 1,-1 0-1,1 0 0,-1 0 1,0 0-1,1 0 0,-1 0 1,1 0-1,-1 0 1,0-1-1,1 1 0,-1-1 1,0 1-1,0-1 0,1 1 1,-1-1-1,0 0 1,0 1-1,2-3 0,97-55-4520,-26 16-37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00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403 1 9216,'-18'24'12541,"-1"13"-9472,-15 44-2925,2 1 320,-50 123-75,-80 216-847,107-269-3926,68-197-1445,-3 12 1525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00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8 10368,'-21'-7'14159,"31"18"-13753,1 0 0,-2 1 0,13 18-1,-7-8-182,149 191 795,1 2-858,-23 10-582,-69-101-4452,-70-120 4107,-1 0 1,1 0-1,0 0 0,6 5 0,18 9-5878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09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24 8320,'0'-2'402,"-1"1"1,-7-19 9143,13 81-8223,33 563 240,-37-620-1562,1 25 30,8 36 0,-9-57-38,1-1 1,0 0-1,0-1 0,1 1 0,0 0 1,0-1-1,0 1 0,1-1 0,0 0 1,8 9-1,-8-11 7,0-1 0,1 1 0,-1-1 1,1 0-1,0 0 0,0-1 0,0 0 0,0 0 0,0 0 0,1 0 1,-1-1-1,9 1 0,-2 0 36,-1-2 0,1 1 0,-1-1 0,1-1 1,12-2-1,-2-2-4,0-1 1,33-14 0,-36 12-234,1 1 1,0 1-1,32-6 1,-49 12-94,0 0 1,0 0-1,-1 0 1,1 0-1,-1 1 0,1-1 1,0 1-1,-1 0 1,1 0-1,-1 0 1,1 0-1,-1 0 1,0 0-1,1 1 1,-1-1-1,0 1 1,0 0-1,4 3 1,5 4-1778,6 3-1934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3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8 106 10880,'-5'8'3727,"5"-6"-3002,-1-1-1,1 1 1,-1 0-1,1-1 0,0 4 1,0-5-559,0 1 1,1 0 0,-1 0-1,1 0 1,-1 0-1,1-1 1,-1 1-1,1 0 1,0 0-1,-1-1 1,1 1-1,0-1 1,0 1 0,-1 0-1,1-1 1,0 1-1,0-1 1,0 0-1,0 1 1,0-1-1,1 1 1,8 2 96,-1 0 0,1-1 0,-1 0 0,1 0 0,0-1 0,0 0 0,0-1 0,0 0 0,13-1 1,10-4-379,45-13 1,-75 18 117,23-8-1130,1 0-1,47-24 1,8-12-7165,-46 23 2201,-2 3 1585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09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8 8576,'0'-1'315,"-1"0"1,0 1 0,0-1-1,0 0 1,1 1 0,-1-1-1,0 1 1,0-1 0,0 1-1,0 0 1,0-1 0,0 1-1,-5-1 2286,35 360-96,-10-202-1800,109 718 388,-94-747-1163,-33-123 55,0 0 25,1-1 0,-1 1 0,1 0 0,0-1 0,0 0 1,6 8-1,-8-11-53,1-1 1,-1 1 0,1 0 0,-1-1-1,1 1 1,0-1 0,-1 1 0,1-1-1,0 1 1,-1-1 0,1 0-1,0 1 1,0-1 0,-1 0 0,1 0-1,0 0 1,0 1 0,1-1 0,-1 0-149,1-1 1,-1 1 0,0 0 0,0-1 0,0 1-1,1-1 1,-1 1 0,0-1 0,0 0-1,0 1 1,0-1 0,0 0 0,0 0 0,0 0-1,1-1 1,11-13-2716,0 1-1174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15 7552,'0'0'141,"0"-1"-1,0 1 1,0-1 0,0 1 0,0-1 0,0 1-1,0-1 1,0 1 0,0-1 0,0 1-1,0-1 1,0 1 0,-1-1 0,1 1 0,0 0-1,0-1 1,0 1 0,-1-1 0,1 1 0,0 0-1,-1-1 1,1 1 0,0-1 0,-1 1 0,1 0-1,0-1 1,-5-1 2004,-4 5 1327,7-2-3378,1 0-1,-1 0 0,1 0 1,-1 1-1,1-1 1,-1 0-1,1 0 1,0 1-1,0-1 0,0 1 1,0-1-1,0 1 1,0 0-1,0-1 0,0 1 1,0 2-1,-10 34 430,10-35-421,-32 237 1763,23-145-1612,-3 14-131,-21 228-100,33-215-2311,1-75-1774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0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31 9600,'-5'-6'1893,"0"0"0,-10-8 1,8 10 1300,7 8-1801,6 11-1043,-5-13-301,51 120 850,-37-81-665,2-1 0,2-1 0,28 44 0,20 7-34,85 88 0,-136-161-200,69 69 81,6 7-1725,-52-50-1673,-22-24 1344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1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18 182 10240,'-17'9'10101,"22"-15"-9707,16-21 23,-10 13-272,1-1 0,0 2 0,1-1 0,21-16 0,-17 18-101,0 0 0,25-11 0,-32 19 77,0 0 1,-1 0-1,1 1 0,1 0 0,-1 0 1,17-1-1,-24 4-36,0 0-1,-1 0 1,1 0 0,0 1-1,0-1 1,0 1 0,-1-1-1,1 1 1,0 0 0,-1 0-1,1 0 1,-1 0-1,1 1 1,-1-1 0,1 1-1,-1 0 1,0-1 0,0 1-1,0 0 1,0 0 0,0 0-1,0 0 1,-1 1 0,1-1-1,-1 1 1,1-1 0,-1 1-1,0-1 1,2 5 0,0 4 60,0 0 0,-1-1 1,0 1-1,0 1 0,-1-1 1,-1 13-1,-4 71 21,4-86-221,1 0 1,0 0 0,0 0 0,1 0-1,0 0 1,1-1 0,0 1 0,0-1-1,1 0 1,0 0 0,0 0 0,10 11-1,2 2-70,1-2 0,1 0 0,22 17 0,-27-24 204,-1 0 0,0 0 0,0 1 1,-1 1-1,-1 0 0,11 19 0,-17-26 17,-1-1 1,0 1 0,-1 0-1,0-1 1,0 1 0,0 0-1,-1 0 1,0 1 0,0-1-1,-1 0 1,0 0 0,0 0-1,0 0 1,-1 1 0,-1-1-1,1 0 1,-5 13-1,-4 0-87,0-1 0,-1 0 0,-1 0 0,-25 30 0,2-3-784,21-27 59,-21 31-2017,31-45 1645,1 0 0,0 1-1,1 0 1,-1-1 0,1 1 0,-2 12 0,4-18 880,-1 1 0,1 0 0,0-1 1,0 1-1,1 0 0,-1-1 0,0 1 1,0-1-1,0 1 0,0 0 0,0-1 1,1 1-1,-1-1 0,0 1 0,0-1 1,1 1-1,-1 0 0,1-1 0,-1 1 1,1 0-1,14 10-4165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1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54 10368,'-7'4'6349,"11"-4"-5584,55 5 1646,69 2-497,-81-8-1582,61-7 0,-83 3-2045,27-7 0,-34 7-2211,0-2 1,20-9-1,-9 0-438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2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41 8960,'-4'-15'1926,"-1"-10"5374,6 31-7141,0 1-1,0 0 1,0-1-1,3 10 1,2 5 13,50 167 639,35 76-425,16 39-335,3-6-472,-103-277 211,0 1-562,1-1-1,17 33 0,-24-51 648,0-1 0,-1 0 0,1 0 0,0 0-1,0 0 1,-1 0 0,1 0 0,0 0 0,0 0 0,0 0 0,0 0-1,0-1 1,3 2 0,-4-2-12,1 0-1,0 0 0,0 0 1,-1 0-1,1 0 1,0 0-1,-1 0 1,1 0-1,0-1 0,-1 1 1,1 0-1,0 0 1,-1-1-1,1 1 1,0-1-1,-1 1 0,1-1 1,-1 1-1,1-1 1,-1 1-1,1-1 1,-1 1-1,1-1 0,-1 1 1,0-1-1,1-1 1,12-15-3495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2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16 8960,'0'-1'258,"0"0"0,-1 0 0,1 0 0,0 1 1,-1-1-1,1 0 0,-1 0 0,0 1 0,1-1 1,-1 0-1,0 1 0,1-1 0,-1 0 0,0 1 0,0-1 1,1 1-1,-1-1 0,0 1 0,0-1 0,0 1 1,0 0-1,0 0 0,1-1 0,-1 1 0,0 0 0,0 0 1,0 0-1,0 0 0,0 0 0,0 0 0,0 0 1,-1 0-1,1 1-203,0-1 0,0 1 1,0-1-1,0 1 0,0-1 1,0 1-1,0-1 0,0 1 1,0 0-1,0 0 0,0-1 1,1 1-1,-1 0 0,0 0 1,0 0-1,1 0 0,-1 0 0,1 0 1,-1 1-1,-2 8 57,0-1 0,1 1 0,0 0-1,1 0 1,0 0 0,0 14 0,1-13-47,17 455 1695,21-184-1304,-25-224-421,2-1-1,40 99 1,-44-130-54,1-2 1,1 0-1,2 0 1,20 26-1,-26-40 26,0 0 0,0-1 0,1 0-1,16 11 1,-19-15 36,0-1 0,0 0-1,1 0 1,0-1 0,-1 0-1,1 0 1,0-1 0,9 1-1,-11-2 54,1 0-1,-1-1 0,1 0 0,-1 0 0,1 0 1,-1-1-1,0 0 0,1-1 0,-1 1 0,0-1 1,0 0-1,0-1 0,0 1 0,0-1 1,0 0-1,-1-1 0,1 1 0,-1-1 0,0 0 1,5-7-1,-2 3 29,-1 0 0,0-1 0,-1 0 0,0-1 1,0 0-1,-1 0 0,0 0 0,-1 0 0,0-1 0,5-20 1,-2-11 157,2-70 1,-9 104-244,1 1 0,-2-1 0,1 0 0,-1 0 1,0 1-1,-4-15 0,4 20-35,1 0 0,-1 0-1,0 1 1,0-1 0,0 0 0,0 1 0,0-1 0,0 1 0,-1-1 0,1 1-1,0 0 1,-1-1 0,1 1 0,-1 0 0,0 0 0,1 0 0,-1 0-1,0 0 1,1 0 0,-1 1 0,0-1 0,0 0 0,0 1 0,0 0-1,0-1 1,1 1 0,-1 0 0,0 0 0,0 0 0,0 0 0,0 0-1,0 1 1,-2 0 0,-5 1-70,-1 0 0,1 1 0,0 0 0,0 0-1,1 1 1,-11 6 0,-2 4-294,-24 18-1,23-15-215,-25 25-1,41-35 317,-1 0-1,1 0 1,1 0-1,0 1 1,0 0-1,0 0 1,-5 14-1,9-20 120,0 0 1,0 0-1,1 0 0,-1 0 1,1 0-1,-1 0 0,1 0 1,0 0-1,0 0 0,0 0 1,0 0-1,0 0 0,0 0 1,1 0-1,-1 0 0,0 0 1,1 0-1,0 0 0,0 0 1,-1-1-1,1 1 0,0 0 1,0 0-1,1-1 0,-1 1 1,0 0-1,0-1 0,1 1 1,-1-1-1,1 0 0,-1 0 1,1 1-1,0-1 0,0 0 1,-1 0-1,4 1 0,4 1-862,0 0-1,0 0 1,0-1-1,0 0 1,1-1 0,11 1-1,30 2-2809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3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1 8704,'0'8'6944,"-3"71"-4402,-24 155 0,-43 74-2960,66-294 325,-9 40-1158,13-53 1193,0-1 0,0 1 0,0 0 0,0 0 0,-1-1-1,1 1 1,0 0 0,1-1 0,-1 1 0,0 0 0,0 0 0,0-1 0,0 1 0,0 0 0,1-1-1,0 2 1,-1-2 5,0 0 0,0 1-1,1-1 1,-1 0 0,0 0 0,0 0-1,1 0 1,-1 1 0,0-1-1,1 0 1,-1 0 0,0 0-1,1 0 1,-1 0 0,0 0-1,1 0 1,-1 0 0,0 0 0,0 0-1,1 0 1,-1 0 0,0 0-1,1 0 1,-1 0 0,1-1-1,1 1-337,0-1 0,0 0-1,0-1 1,0 1-1,-1 0 1,1 0 0,0-1-1,0 1 1,1-3-1,6-8-2445,-1-2-512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4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16 10112,'-16'-16'9253,"54"52"-7847,14 13-647,107 136-334,-76-85-487,74 110-810,-120-157-640,-34-49 1214,3 4-436,0 1 0,9 8 0,-13-15 360,0 0 0,0-1 1,0 1-1,0 0 0,0-1 0,0 0 0,1 1 1,-1-1-1,0 0 0,1 0 0,-1 0 0,1-1 0,4 2 1,10-2-3243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4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8704,'-18'11'6021,"19"-10"-5873,-1 0 1,0-1 0,1 1-1,-1-1 1,0 1-1,1-1 1,-1 1 0,1-1-1,-1 1 1,1-1-1,-1 0 1,1 1-1,-1-1 1,1 0 0,0 1-1,-1-1 1,1 0-1,-1 1 1,1-1 0,0 0-1,1 0 1,17 5 622,-15-4-577,16 2 676,-1-1 0,1-1 0,31-2 0,-12 0-51,62-5-50,1 1-1245,-85 4 136,-9 0-720,-1 1-1,0 0 1,12 2 0,-19-2 976,1 0 0,-1 0-1,0 0 1,1 0 0,-1 1 0,0-1-1,0 0 1,0 0 0,1 0 0,-1 0 0,0 0-1,0 1 1,1-1 0,-1 0 0,0 0-1,0 0 1,0 1 0,0-1 0,1 0 0,-1 0-1,0 1 1,0-1 0,0 0 0,0 0-1,0 1 1,0-1 0,0 0 0,0 0-1,0 1 1,0-1 0,0 0 0,0 0 0,0 1-1,0-1 1,0 0 0,0 1 0,0-1-1,-4 10-3178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3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63 11520,'-5'-8'3772,"5"8"-3481,0-1-1,0 0 0,0 1 0,0-1 0,0 0 1,0 1-1,0-1 0,0 0 0,0 0 0,0 0 1,1-1-129,-1 1 1,1 0-1,-1 0 1,1-1-1,0 1 1,0 0 0,0 0-1,-1 0 1,1 0-1,0 0 1,2-1-1,2-2-8,1 0 0,0 0-1,11-4 1,-13 6-28,0 0 0,1 0 0,-1 1 0,1 0 0,-1-1 0,1 2 0,0-1 0,0 1 0,-1-1 1,1 1-1,0 1 0,0-1 0,-1 1 0,1 0 0,0 0 0,-1 0 0,9 4 0,-7-3 38,-1 1-1,1 0 1,-1 1-1,0-1 1,0 1 0,0 0-1,-1 0 1,0 1 0,1 0-1,-2-1 1,1 1 0,0 0-1,3 9 1,1 2-27,-1 0-1,-1 0 1,-1 0-1,0 1 1,3 28 0,3 87 60,-7-61-99,0-12-92,-2-12-60,16 82 0,-18-126 52,1-1 0,0 1 0,-1-1 0,1 1 1,0-1-1,0 1 0,1-1 0,-1 0 0,0 1 0,1-1 0,-1 0 0,1 0 0,0 0 0,0 0 0,-1 0 0,1 0 0,1-1 1,-1 1-1,0-1 0,0 1 0,1-1 0,-1 0 0,0 0 0,1 0 0,-1 0 0,1 0 0,-1-1 0,1 1 0,0-1 0,-1 0 0,1 0 1,0 1-1,-1-2 0,1 1 0,2-1 0,164-21-993,-132 14-2075,37-12-1,-66 17 1775,0 0 0,-1-1 0,1 0 0,-1 0 0,0 0 0,9-8 0,13-13-3034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5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0 160 10624,'0'15'7215,"14"-15"-4484,-1-1-2149,0-1 0,0 0 0,0-1 0,20-7 0,-7 2-159,184-69 740,-61 20-2480,-138 53-50,0 1 0,0 0 1,21-1-1,-14 3-1011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16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227 109 7808,'-2'-5'478,"0"0"0,0 0 0,0 0 0,0 1 0,0-1 0,-1 1 0,0 0 0,0-1 0,0 1 0,-1 1 0,1-1 0,-1 0 0,0 1 0,0 0 0,0 0 0,0 0 1,-1 0-1,1 1 0,-1-1 0,0 1 0,-9-2 0,11 3-420,1 1 0,-1 0 1,0 0-1,0 0 0,0 0 0,0 1 1,0-1-1,0 1 0,0 0 1,1 0-1,-1 0 0,0 0 0,0 0 1,1 1-1,-1-1 0,1 1 1,-1-1-1,1 1 0,0 0 0,0 0 1,0 0-1,0 1 0,0-1 1,-2 3-1,-2 3 29,1 1 0,0 0 0,0 0 0,1 0-1,-6 17 1,2 1 103,2-1 0,-5 38-1,2 56 195,8-103-323,-4 78 492,4 0-1,17 149 1,-10-205-399,2 0 0,1 0-1,2-1 1,18 42 0,-22-63-51,2 0 0,-1 0 1,2-1-1,0-1 0,1 1 0,0-2 0,2 1 1,-1-2-1,2 0 0,27 22 0,-34-31-40,0 0 0,0 0-1,0 0 1,0-1 0,1 0-1,-1 0 1,1-1 0,0 0-1,0 0 1,0-1 0,0 0 0,0 0-1,0-1 1,14-1 0,-14 0 37,0-1 0,0 0 0,0-1 0,0 1 0,0-2 1,-1 1-1,0-1 0,1 0 0,-1 0 0,-1-1 0,1 0 0,-1 0 1,1-1-1,7-10 0,14-19 114,-2-1 0,-1-2 0,20-42 0,-32 55-132,14-25 97,-2-1-1,-3-2 0,-2 0 0,13-57 0,-20 58-73,-2-1-1,5-65 1,-15 91-71,0 1-1,-2-1 1,-1 0 0,-1 1-1,-1-1 1,-11-38-1,8 44-33,-1 0-1,-1 1 0,0 0 0,-2 0 0,-20-28 0,27 42-52,-1 0 0,0 0 1,0 1-1,-1-1 0,0 1 0,0 1 0,0-1 0,0 1 0,0 0 0,-1 1 1,-8-4-1,5 4-60,0 0 0,0 0 1,-1 1-1,1 1 0,0 0 1,-1 0-1,-13 2 0,-3 0-554,0 1 1,1 2-1,-1 1 1,1 1-1,0 1 0,0 2 1,0 0-1,1 2 0,-40 23 1,61-31 27,0-1 0,0 1 0,0 0 0,-5 6 0,8-8 105,0 1 0,0-1 1,0 1-1,0 0 0,1-1 0,-1 1 0,0 0 0,1-1 0,-1 3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27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23 8064,'-13'-23'10138,"13"25"-10067,0-1-1,1 1 1,-1-1-1,0 0 1,0 1-1,0-1 1,0 1 0,0-1-1,-1 3 1,1 3 7,18 256 992,-6-142-983,4 5-65,-16-124 0,1 1 0,0-1 1,-1 0-1,1 0 0,0 1 1,0-1-1,0 0 0,0 0 1,1 0-1,-1 0 0,1-1 1,-1 1-1,1 0 0,-1 0 1,1-1-1,2 2 0,-3-2 14,1 0 1,-1-1-1,1 1 0,-1 0 0,1-1 0,-1 1 1,1-1-1,0 0 0,-1 0 0,1 1 0,0-1 0,-1 0 1,1 0-1,0 0 0,-1-1 0,1 1 0,-1 0 1,1-1-1,0 1 0,-1-1 0,1 1 0,-1-1 1,2-1-1,49-27 216,-30 16-485,0 1 1,1 0 0,43-14-1,-61 25-565,1 0 0,0 1 1,-1-1-1,8 1 0,-10 0 276,5 0-1590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28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12 9088,'-4'-11'6474,"5"34"-5183,0 1-1,9 35 1,15 45-975,-20-85 3,167 656 1169,-125-466-1542,-46-205 22,3 12 94,-3-15-83,-1-1-1,0 1 1,0 0-1,0-1 1,0 1-1,1-1 1,-1 0-1,0 1 1,0-1-1,1 1 1,-1-1-1,0 1 1,1-1 0,-1 1-1,0-1 1,1 0-1,-1 1 1,1-1-1,-1 0 1,1 0-1,-1 1 1,1-1-1,0 0-119,0-1-1,-1 0 1,1 0-1,0 0 0,-1 1 1,1-1-1,-1 0 1,1 0-1,-1 0 1,0 0-1,1 0 0,-1 0 1,0 0-1,0 0 1,0 0-1,1-1 1,0-4-738,8-28-3761,-5 12 678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2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35 7808,'0'-2'293,"0"1"-110,1 0 0,-1-1 0,1 1 1,-1 0-1,0 0 0,0 0 0,0-1 0,0 1 0,-12-21 10190,11 22-10291,0 0 1,0 1-1,0-1 0,0 0 0,0 1 1,0-1-1,0 0 0,0 1 0,0 0 1,0-1-1,0 1 0,0-1 0,1 1 1,-1 0-1,0 0 0,0-1 0,1 1 1,-1 0-1,0 0 0,1 0 0,-1 1 1,-11 25 18,9-21 25,-14 43 75,-16 78-1,-6 23-99,27-117-98,-19 64-1500,29-77-942,4-9-2092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29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19 9600,'-17'-19'6959,"22"32"-4452,9 11-2056,2-2 0,0 1 0,2-2 0,30 30 0,91 69-123,-87-78-143,51 47-254,-90-78-131,-5-4 67,0-1 0,12 8 0,-17-12-456,0-1 1,-1 1-1,1-1 0,0 0 0,-1 0 0,1 0 0,0-1 0,0 1 1,0-1-1,0 0 0,0 1 0,0-1 0,3-1 0,7-1-3373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29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11 10368,'-6'-5'3250,"4"4"-2438,0 0 1,1 0-1,-5-1 1,6 2-728,-1 0 0,1-1 0,-1 2 0,0-1 0,1 0 0,-1 0 0,1 0 1,-1 0-1,1 0 0,-1 0 0,1 0 0,0 1 0,-1-1 0,1 0 0,-1 0 0,1 1 0,-1-1 0,1 0 0,0 1 0,-1-1 1,1 0-1,0 1 0,-1-1 0,1 1 0,0-1 0,-1 0 0,1 1 0,0-1 0,0 1 0,-1-1 0,1 1 0,0-1 0,0 1 0,0-1 1,0 1-1,0-1 0,0 1 0,-5 18 56,2-1 0,0 0 0,1 1 1,1 23-1,7 74 257,2-39-236,4-1 0,4 0 0,2-1 0,39 100 0,-25-101-191,4-1 0,2-2-1,79 109 1,-110-170-12,16 23-372,47 51 0,-62-75-317,1-1-1,0-1 1,0 1 0,0-1-1,1-1 1,0 0-1,1 0 1,-1-1 0,1 0-1,18 4 1,4-1-3371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0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36 7552,'0'-19'2816,"-5"3"1888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0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16416,'-8'537'3306,"7"-295"-3269,1-136-453,0-102 152,0 0-1,-1 0 1,1 0-1,-3 6 1,3-21-4611,0-8 1073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1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9088,'-1'2'8983,"7"7"-5860,17 18-3851,-15-18 1733,118 153 79,69 74-1421,-138-176-220,49 48-2342,-101-102 2301,0-1 0,1 0 1,-1 0-1,1-1 0,0 0 0,1 0 0,-1 0 0,1-1 0,13 6 1,1-8-3259</inkml:trace>
  <inkml:trace contextRef="#ctx0" brushRef="#br0" timeOffset="1">608 344 12032,'4'-4'5471,"0"-3"-4255,1 2-192,-1 1-448,5 1-96,-1-1-256,5-1-96,5-2-64,8 0-64,8 0 32,4-2-672,10 2-224,4 0-672,-2-2-255,2 6-2369,0-1-1792,-5 4 2240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4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0 102 13440,'15'3'7816,"0"-2"-7904,0 0 0,20-2-1,-23-1 81,0-1-1,0 0 0,-1 0 0,18-8 0,43-26-3280,-62 32 2430,18-12-1972,5-7-1409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2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57 7680,'0'-1'464,"-1"0"0,1 0-1,0-1 1,0 1 0,-1 0 0,1 0 0,0 0 0,-1 0 0,1 0 0,-1 0 0,0 0 0,-1-2-1,2 2-314,-1 0 0,0 0 0,0 0 0,1-1 0,-1 1 0,1 0 0,-1 0 0,1-1 1,0 1-1,-1 0 0,1-1 0,0-1 0,0-3 501,0 5-535,0 1-1,0-1 0,0 0 1,0 1-1,1-1 1,-1 0-1,-1 0 1,1 1-1,0-1 0,0 0 1,0 0-1,0 1 1,0-1-1,-1 0 1,1 1-1,0-1 0,-1 0 1,-2-2 1654,20 170-1341,-12-133-317,-3-19-98,0 7-17,2-1 1,0 0 0,9 26 0,-13-45 8,1-1 0,0 1-1,-1 0 1,1-1 0,0 1 0,0-1-1,0 1 1,0-1 0,0 1 0,0-1-1,0 0 1,1 1 0,-1-1 0,0 0-1,1 0 1,-1 0 0,1 0 0,-1 0 0,1-1-1,0 1 1,-1 0 0,1-1 0,3 2-1,0-2 59,0 0-1,0 0 0,-1-1 1,1 1-1,0-1 1,0 0-1,7-2 0,103-29-542,-95 30-854,-17 1 631,0 1 0,1 0 0,-1-1 0,0 0 0,5-1 1,0-1-1394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3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18 7552,'-5'-6'5875,"4"5"-5595,1 1-204,-1 0 1,1 0-1,-1-1 1,1 1-1,0 0 1,-1 0-1,1-1 1,-1 1-1,1 0 1,0-1-1,-8-6 3649,8 8-3248,1 5-364,6 21 82,0 0 0,21 50 0,-13-38-134,45 107 7,16 48-3,18 133-1126,-91-313-182,1 0 1,-2 0-1,2 26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3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20 151 9472,'-20'0'12095,"21"-3"-11796,4-9-241,1 1 1,0 0-1,1 1 0,0-1 1,0 1-1,1 1 0,1-1 0,-1 1 1,2 1-1,-1 0 0,1 0 1,0 1-1,1 0 0,12-6 1,-22 12-20,0 1 0,0-1 0,0 1 0,0-1 0,0 1 0,0 0 0,0 0 0,0 0 0,0-1 0,0 1 0,0 0 0,1 0 0,-1 0 0,0 1 0,0-1 0,0 0 0,0 0 0,0 1 0,0-1 0,0 0 1,1 1-1,-1 0 27,0 0 1,1 0-1,-1 1 0,0-1 1,0 0-1,0 0 1,0 1-1,0-1 1,-1 0-1,1 1 1,0-1-1,0 3 1,2 4 143,-1 0 1,-1 0-1,0 1 1,1 9-1,-2-15-196,1 28 161,-6 55 1,2-54-159,2-13 5,1 0 1,1 1-1,1-1 0,8 36 1,-9-52-28,0 0 0,0 1 0,0-1 0,0 0 1,1 0-1,0 0 0,-1 0 0,1 0 0,0 0 0,0-1 0,1 1 0,-1-1 1,0 1-1,1-1 0,0 0 0,-1 0 0,1 0 0,0 0 0,3 1 1,-1-1-1,-1 0 1,0-1 0,1 1 0,-1-1 0,1 0 0,0-1 0,-1 1 0,1-1 0,0 0 0,-1 0-1,1 0 1,0 0 0,5-2 0,132-24-8108,-109 21 3009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4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7424,'3'-28'2173,"3"-26"1307,-6 53-3388,0 0 0,0 0-1,1 0 1,-1 0 0,0 0 0,0 0 0,1 0-1,-1 0 1,1 0 0,-1 0 0,1 0 0,-1 0-1,1 0 1,-1 0 0,1 1 0,0-1-1,-1 0 1,1 0 0,0 1 0,0-1 0,0 0-1,0 1 1,-1-1 0,1 1 0,0-1 0,0 1-1,0 0 1,0-1 0,0 1 0,0 0 0,0-1-1,0 1 1,0 0 0,0 0 0,1 0 0,-1 0-1,0 0 1,0 0 0,2 1 0,0 0 11,0 0 1,0 0 0,0 1-1,0-1 1,0 1-1,0 0 1,-1 0 0,1 0-1,-1 0 1,1 0-1,-1 1 1,3 2-1,8 13 362,-1 0 0,15 31 0,-2-2 34,23 26 226,20 36 198,-35-41-404,-3 2 0,39 135 0,-58-158-480,-3 0 0,-1 0 1,0 58-1,-18 140-1391,4-189 527,3-38-239,2 1-1,0 0 1,1 37 0,1-56 939,0 1 1,0 0-1,1-1 1,-1 1-1,0-1 1,0 1-1,0 0 1,0-1-1,0 1 1,1-1-1,-1 1 0,0-1 1,0 1-1,1-1 1,-1 1-1,0-1 1,1 1-1,-1-1 1,2 1-1,9-1-4093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4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11904,'50'-1'8327,"5"-1"-6720,69-2-2800,-111 4 516,1 1 0,23 3 0,-31-2 69,0-1 0,0 1-1,0 0 1,-1 0 0,1 1 0,-1 0 0,1 0 0,8 6 0,8 13-3477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5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9984,'0'4'3776,"0"-8"-2944,9 4 480,-1-5-1,5 2-383,8-5-64,9-4-480,5-2-160,8-5-160,0-1-64,-1 1 32,2 5-544,-5 2-192,-6 3-704,2 6-319,-5-1-2945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5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96 7552,'0'-3'405,"-1"0"0,0 0 1,0 0-1,0 0 0,-1 0 0,1 0 1,-1 1-1,1-1 0,-1 0 0,0 1 1,0-1-1,-3-2 0,3 4-150,0-1 0,0 1 1,0 0-1,1 0 0,-1 0 0,-1 0 0,1 0 1,0 0-1,0 1 0,0-1 0,0 1 0,0 0 1,-1-1-1,1 1 0,0 0 0,0 0 0,0 0 1,-5 1-1,4 0-160,-1 0 0,1 1 0,-1-1 0,1 1 0,0-1 0,0 1-1,0 0 1,0 0 0,0 0 0,0 1 0,0-1 0,1 1 0,-1-1 0,1 1 0,0 0 0,-1 0 0,1 0 0,1 0 0,-4 7 0,1-1 44,0 0 1,1 1-1,0 0 1,1 0-1,-3 20 1,3-1 71,2 0 1,1 1-1,1-1 1,2 0-1,8 32 1,-3-24 45,1-1-1,2 1 1,1-2 0,23 42-1,-12-33 37,2-1-1,51 66 0,-69-100-274,0 1-1,0-1 1,1 0 0,0-1-1,17 12 1,-22-18 1,1 1 1,-1-1-1,1 0 1,0 0-1,0 0 0,0-1 1,0 1-1,0-1 0,0 0 1,0-1-1,0 0 0,0 1 1,0-1-1,1-1 1,8-1-1,-2-1 88,0 0 0,-1 0 1,0-2-1,0 1 0,0-1 0,0-1 1,-1 0-1,0-1 0,0 0 0,-1 0 1,0-1-1,0 0 0,0 0 1,-1-1-1,-1 0 0,0-1 0,9-15 1,0-3 73,-2 0 0,0-2 1,-2 0-1,-2 0 0,0-1 1,7-47-1,-15 60-134,-1 0-1,0 0 1,-1 0 0,-1-1 0,-1 1-1,0 0 1,-9-30 0,3 23 3,-1 0 0,-1 1 0,-1 0 0,-22-36 0,26 48-122,-1 1-1,0 0 1,-1 1 0,0 0-1,0 0 1,-1 1 0,0 1-1,0-1 1,-1 1 0,-1 1 0,1 0-1,-1 1 1,0 0 0,0 1-1,-1 0 1,0 1 0,-15-3 0,4 2-328,-1 1 1,0 1-1,0 1 1,0 1 0,0 1-1,0 2 1,-26 4-1,18 0-983,1 2 0,1 1-1,0 1 1,-59 28 0,59-23-1785,8-10-1141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6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19 8704,'-13'-19'10869,"13"32"-10229,0-5-571,11 143 330,-8-128-371,42 298 121,-39-280-144,-2-12-2,0-3-33,0 1 0,2-1 0,12 33 0,-17-55 40,0-1 0,1 1 0,-1-1 0,1 0 0,0 0 0,0 0 0,0 0 0,1 0 0,-1 0 0,1-1 0,0 1 1,-1-1-1,1 0 0,0 0 0,0 0 0,0 0 0,1 0 0,-1-1 0,0 1 0,1-1 0,-1 0 0,1 0 0,-1 0 0,1-1 0,-1 1 0,1-1 0,0 0 0,-1 0 0,1 0 0,0 0 0,-1 0 0,1-1 0,3-1 0,26-7 196,0-1-1,55-25 0,-28 10-319,-46 20-30,-1-1-1385,0 1-1,1 0 1,27-4 0,-24 8-2791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7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19 10240,'-13'-19'7477,"13"20"-7417,0-1 0,0 0 61,0 0-61,0 0 61,0 1-1,0-1-60,0 4-16,0 0 0,0 1 0,0-1-1,0 0 1,0 0 0,3 8-1,-1 1-18,131 624 636,-56-406-760,-38-122 97,-20-53 25,42 112-297,-59-164 235,14 28-410,-15-30 348,0 0 0,1 1 0,-1-1 0,1 0 0,0 0 0,0-1 0,0 1 0,0 0 0,0-1 0,2 2-1,-3-2 49,-1-1-1,1 0 1,-1 0 0,1 0-1,-1 0 1,1 0-1,-1 1 1,1-1-1,-1 0 1,1 0-1,-1 0 1,1 0-1,-1-1 1,1 1-1,-1 0 1,0 0-1,1 0 1,-1 0-1,1 0 1,-1-1-1,1 1 1,-1 0-1,1 0 1,-1-1-1,0 1 1,1 0-1,-1-1 1,0 1-1,1 0 1,-1-1-1,0 1 1,1-1-1,9-17-2606,-7 13 1347,8-19-3530,-1 1 785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7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9472,'-4'3'7121,"4"-2"-7000,0 548 4018,0-370-6107,0-8-4512,0-186 2971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4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6 6400,'-20'-5'14251,"16"5"-13276,4 2-811,0-1 1,1 0-1,-1 0 0,0 1 1,1-1-1,-1 0 1,1 0-1,0 0 0,-1 0 1,2 2-1,40 69 1307,24 45-702,13 24-315,-38-70-417,58 134 0,-70-130-1078,-6-27-6478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8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8832,'-12'8'8805,"14"-4"-8560,0 1 0,1-1 1,0 0-1,0 0 0,0 0 1,0-1-1,1 1 0,5 4 1,15 16 186,-3 6 43,25 45 0,-20-31-311,122 180 146,-117-184-317,1-2 1,2 0-1,52 42 0,-68-65-516,1 0 1,0-2-1,1 0 0,1-1 1,0-1-1,32 12 0,-31-18-1684,-1-5-2209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9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13 6656,'-2'-1'470,"1"-1"1,-1 1-1,0 0 1,0 0-1,1 0 1,-1 0-1,0 0 1,0 0-1,0 1 1,0-1-1,0 0 1,0 1-1,0 0 1,0-1-1,-3 1 1,3 0-363,0 0 0,0 0 0,1 0 0,-1 1 0,0-1 0,0 1 0,0-1 0,1 1 0,-1-1 0,0 1 0,0 0 0,1 0 0,-1 0 0,1 0 0,-1 0 0,1 0 0,-1 0 0,1 0 0,0 1 0,-1-1 0,1 1 0,0-1 0,0 1 0,0-1 0,0 1 0,0-1 0,1 1 0,-1 0-1,0 1 1,-1 6-36,1 0 0,0-1 0,1 1 0,0 0-1,0-1 1,3 16 0,-2-16-25,11 68 370,37 123 0,-13-63-259,-30-111-140,99 348 81,-101-363-88,63 149 91,-57-139-118,1 0 1,1-1 0,1 0 0,0-1 0,25 26-1,-26-32 32,0-1 0,1-1 0,0 1 0,24 12 0,-31-19-207,1-1 0,0-1 0,-1 1 0,1-1 0,12 2 0,-14-4-305,1 1 0,-1-1 0,1 0 0,-1 0 0,1-1 0,-1 1 0,1-1 0,6-2 0,11-7-3488,-4 2 187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9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54 9216,'-4'-16'1608,"2"11"-856,0 0 1,1 0-1,-1-1 1,0-10 1903,2 17-2514,0 0-1,0 0 0,0 0 1,0 0-1,1 0 0,-1 0 1,0 0-1,0 0 1,1 0-1,-1 0 0,1 2 1,1 3 140,9 38 957,6 79-1,-6 47-721,-7-78-391,9 251-2020,-13-310 908,0 3-4737,0-46 2145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39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8704,'1'3'459,"-1"0"-1,1-1 1,-1 1 0,1 0 0,0-1 0,0 1 0,0-1 0,1 1 0,-1-1-1,0 1 1,1-1 0,0 0 0,-1 0 0,1 0 0,3 3 0,2 1 40,1 1 0,-1-1 0,11 6 0,-2-2-80,15 9-18,-1 1-1,-1 1 1,43 40-1,-34-16-289,-1 1 0,35 59 0,36 47-465,-77-115-412,3-2 0,0-1-1,2-2 1,2-1 0,53 33 0,-90-63 717,7 4-562,0 0-1,0-1 0,0 1 0,1-2 1,-1 1-1,15 3 0,8-5-2854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0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10368,'14'4'6945,"6"8"-6028,-9-4-188,-1 0-597,1 0-1,-1 0 0,-1 1 1,0 0-1,0 1 0,-1 0 0,0 0 1,0 0-1,11 24 0,0 7-153,22 67 0,-10-24-228,9 6-1186,-31-73 37,1-1-1,0 0 0,15 17 1,-12-20-2393</inkml:trace>
  <inkml:trace contextRef="#ctx0" brushRef="#br0" timeOffset="1">27 416 9984,'-7'2'1278,"5"-1"-1007,1-1 0,0 0 0,-1 1-1,1-1 1,-1 1 0,1 0 0,0-1 0,0 1-1,-1 0 1,1 0 0,-2 1 0,3-2-233,0 0-1,-1 1 1,1-1 0,0 0 0,0 0 0,0 0 0,0 0 0,0 0 0,0 0 0,0 0 0,0 1 0,0-1 0,0 0 0,0 0 0,0 0 0,0 0 0,0 0 0,0 1 0,0-1-1,0 0 1,0 0 0,0 0 0,0 0 0,0 0 0,0 0 0,0 1 0,0-1 0,0 0 0,0 0 0,0 0 0,0 0 0,0 0 0,0 0 0,0 0 0,0 1 0,1-1 0,-1 0 0,0 0-1,0 0 1,0 0 0,0 0 0,0 0 0,0 0 0,0 0 0,1 0 0,-1 0 0,0 0 0,0 1 0,0-1 0,8 2 208,-8-2-160,7 2 68,0-1 0,0 0 0,0-1 1,-1 0-1,1 0 0,0-1 0,0 1 0,0-1 1,0-1-1,-1 1 0,1-1 0,-1-1 0,12-4 1,7-6 15,0-1 1,23-17 0,-30 19-80,16-9-467,63-29-1,42-6-3692,-91 37 780,5-4-1805,-7-2 1228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0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9 228 9600,'-8'0'4341,"8"0"-4229,1-11 2309,12-17-816,-5 13-1314,1 0-1,1 1 0,0 1 1,1 0-1,1 0 0,0 1 1,18-14-1,-20 18-162,1 0-1,1 0 1,-1 1 0,1 1 0,1 0-1,-1 1 1,1 0 0,0 1 0,23-5-1,-31 8-61,0 1 0,0 0-1,0 0 1,0 0 0,0 1-1,0 0 1,0 0 0,0 0-1,0 0 1,-1 1-1,1 0 1,0 0 0,-1 0-1,1 0 1,-1 1 0,0 0-1,0 0 1,0 0 0,0 0-1,-1 1 1,1-1 0,-1 1-1,4 6 1,1 1 34,0 1 1,-2 0-1,1 0 0,-1 1 1,-1-1-1,0 1 1,3 19-1,1 18 28,-2 0 0,-1 77 0,-5-108-123,0 66-2,-1-26-13,13 90 1,-13-145-9,1 0 0,-1-1 0,1 1 0,0-1-1,1 1 1,-1-1 0,0 1 0,1-1 0,0 0 0,0 1-1,3 3 1,-3-6 13,-1 0-1,1 0 1,-1 1-1,1-1 0,-1-1 1,1 1-1,0 0 1,-1 0-1,1-1 1,0 1-1,0-1 0,-1 1 1,1-1-1,0 0 1,0 0-1,0 0 1,0 0-1,-1 0 1,1 0-1,0 0 0,0 0 1,0-1-1,-1 1 1,1-1-1,2 0 1,13-6-308,1 0 0,-1-1-1,-1-1 1,0-1 0,0 0 0,19-17 0,82-81-6252,-83 74 2069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1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10880,'1'-1'229,"-1"0"0,1 1 0,-1-1 1,1 1-1,0-1 0,-1 0 0,1 1 0,0 0 1,-1-1-1,1 1 0,0-1 0,-1 1 1,1 0-1,0-1 0,0 1 0,0 0 0,-1 0 1,1 0-1,0 0 0,0 0 0,0-1 0,-1 1 1,1 1-1,1-1 0,23 5 1758,-7 1-1227,1-1-266,0 1 0,0 0 0,34 19 0,-32-12-323,-1 1 1,-1 1 0,0 1 0,33 36-1,56 83 496,-72-84-356,-2 0 0,-3 3 0,-2 0 0,-2 2 0,32 100 0,-40-91-819,-3 1-1,13 113 1,-26-143-591,3 23-2810,-1-40 944,-4-18 2509,0 0 1,6 5-2735,-4-5 2734,-3 0 443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2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21 8960,'-2'-2'243,"0"0"0,0 1 0,0-1 0,0 0 0,0 1 0,0-1 0,0 1 0,0 0 0,-1 0 0,1 0 0,0 0 0,-1 0 0,1 0 0,-1 1 0,1-1 0,-1 1 0,1-1 0,-1 1 0,1 0 1,-1 0-1,1 0 0,-1 1 0,0-1 0,1 1 0,-1-1 0,1 1 0,-5 2 0,3-1-122,0 0 0,0 0 0,0 1 0,0-1 0,0 1 0,1 0 0,-1 0 0,1 1 0,0-1 0,0 1 0,0-1 0,-4 8 0,4-5-55,-1 1 0,2 0-1,-1 0 1,1 0 0,0 1-1,0-1 1,0 9 0,0 5 61,2 0 1,0-1-1,2 1 0,6 35 1,-1-21 64,2-1 1,20 50-1,37 65 145,-4-10-211,-42-89-136,9 26 123,46 82 0,-63-136-132,1-1 1,2 0-1,-1-1 0,2-1 1,1 0-1,0-1 0,2-1 0,22 18 1,-30-28-270,0 0 0,1 0 0,0-1 0,19 7 0,-25-11-36,0 0 1,0 0-1,0-1 0,0 0 0,0 0 1,0-1-1,0 0 0,0 0 1,0 0-1,0-1 0,0 1 1,9-4-1,23-12-3665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2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9856,'-4'-5'5070,"4"5"-4952,-1 1-18,1-1 0,0 0 0,0 0 0,-1 0 0,1 1 0,0-1 0,-1 0 0,1 1 0,0-1 0,0 0 0,0 1 0,-1-1 0,1 0 0,0 1 0,0-1 0,0 0 0,0 1 0,0-1 0,-1 1 0,1-1 0,0 0 0,0 1 0,0-1 0,0 0 0,0 1-1,0 0 1,7 91 523,-1-27-520,25 402-50,-17-247-1545,-3-76-2381,-10-125 1884,-1-8-1307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3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9728,'0'3'5924,"5"3"-4140,11 8-1767,-14-12 476,120 122 995,-10 10-1472,-78-92 80,73 103-69,5 6-1037,-91-126 161,2-1 0,0 0 0,42 31 1,-60-51 339,1 0 1,-1 0-1,0-1 1,1 1-1,0-1 1,0-1 0,0 1-1,0-1 1,0 0-1,0-1 1,13 3-1,17-5-2925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5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34 136 9728,'-34'0'6949,"45"-4"-4507,26-9-242,68-15 0,-48 14-1266,16-5-356,135-17 1,-24 15-1214,-135 20-3995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3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10112,'9'12'3776,"0"-8"-2944,12-4 256,-12 0-1,11-4-575,10-3-32,5-2-288,8-1-128,-1-2-32,6 1-128,-5-1 64,-4 1-960,-5-1-447,-4 0-2177,0-3-1984,5-7 1888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3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46 119 9088,'-22'2'2981,"21"-2"-2858,0 0 0,0 0 0,0 0 0,1 0 0,-1 0 0,0 0 0,0 0 0,0 0 0,1 0 0,-1-1 0,0 1 0,0 0 0,0 0 0,1-1 0,-1 1 0,0-1 0,1 1-1,-1-1 1,0 1 0,1-1 0,-1 1 0,0-1 0,1 0 0,-1 1 0,1-1 0,-1 0 0,1 1 0,0-1 0,-1 0 0,1 0 0,0 1 0,-1-2 0,1 0 47,-1 0-1,1 1 1,0-1 0,0 0-1,0 0 1,0 1-1,0-1 1,0 0 0,0 1-1,1-1 1,-1 0 0,0 0-1,1 1 1,1-3-1,1-1 1,0 0-1,1 0 0,0 0 1,0 1-1,0-1 0,0 1 1,1 0-1,0 0 0,10-6 1,-9 6-10,1 0 0,0 1 1,0-1-1,0 1 0,1 1 1,-1 0-1,12-3 0,-8 5 56,0-1 0,0 1 0,0 1-1,21 3 1,42 15 780,-65-17-925,0 2 1,0-1-1,0 1 0,-1 0 0,1 0 1,-1 1-1,0 1 0,0-1 1,-1 1-1,0 0 0,0 1 0,0 0 1,-1 0-1,0 0 0,0 1 1,-1 0-1,0 0 0,7 15 1,-4-1-54,-1 1 1,0-1 0,-2 1 0,-1 1 0,0-1 0,-2 0-1,0 1 1,-3 27 0,-5 29 22,-16 81-1,22-160-40,-1 1-12,1 1 1,-1-1-1,1 1 0,0-1 0,0 1 0,0-1 1,1 1-1,-1-1 0,2 6 0,-2-7 7,1 0 1,0 1-1,-1-1 0,1 0 0,0 0 1,0 0-1,0 0 0,0 1 1,0-1-1,0 0 0,1-1 0,-1 1 1,0 0-1,0 0 0,1-1 0,-1 1 1,0 0-1,3 0 0,2 1 10,0-1-1,0 0 1,0 0 0,1 0-1,-1 0 1,0-1-1,11-1 1,45-9 200,-48 8-143,101-17 213,17-3-1128,-46 2-3267,-81 19 3271,-1-1 0,1 0 0,-1 0 0,1 0 0,-1 0 1,0-1-1,0 1 0,0-1 0,0 0 0,0 0 0,5-7 0,5-8-3193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4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10 10368,'-14'-10'5757,"27"22"-2147,-2-2-3220,-1 0 1,10 13-1,38 46 557,84 78-1,-105-108-799,-1 1 0,-3 1 0,-1 2 0,-2 2 0,-2 1 0,-2 0 0,-2 2 0,29 87 0,-40-98-272,-3 0 0,-1 0 0,7 67 1,-14-74-1180,-2 1 0,-5 54 0,5-81 480,-1 1 0,0 0 0,0-1 0,0 1 1,0-1-1,-1 1 0,-2 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4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73 12032,'-11'9'5853,"11"-9"-5798,0-1-1,0 1 0,0 0 0,1 0 1,-1 0-1,0 0 0,0 0 0,0 0 1,1 0-1,-1 0 0,0 0 0,0 0 1,0 0-1,0 0 0,1 0 0,-1 0 1,0 1-1,0-1 0,0 0 0,0 0 1,1 0-1,-1 0 0,0 0 0,0 0 1,0 0-1,0 0 0,0 1 0,1-1 1,-1 0-1,0 0 0,0 0 0,0 0 1,0 0-1,0 1 0,0-1 0,0 0 1,0 0-1,0 0 0,0 0 0,0 1 1,0-1-1,0 0 0,1 0 0,-1 0 1,0 1-1,-1-1 0,1 0 0,0 0 1,0 0-1,0 0 0,0 1 0,0-1 1,0 0-1,0 0 0,0 0 1,0 0-1,0 1 0,0-1 0,0 0 1,0 0-1,-1 0 0,1 0 0,0 0 1,0 0-1,0 1 0,45-3 293,77-11-1,43-22-1252,-83 12-2767,-57 15 1207,-2 1-2024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4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5 261 9984,'-4'49'3776,"8"-40"-2944,9-6 768,-4 1 95,4-4-351,8-4 32,13-4-672,5-10-160,4-5-352,0-8-128,-1-4 32,-3 1-288,0-1-96,-4 2-992,-2 3-352,-3 2-799,1 5-321,3 0-1664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1:45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39 9216,'-6'-5'1098,"0"0"0,-1 0 1,0 1-1,-13-7 0,16 9-701,1 1 0,-1 0 0,1 0 0,-1 0 0,0 0 0,1 0 1,-1 1-1,0 0 0,1 0 0,-1 0 0,0 0 0,0 0 0,-6 2 0,9-1-343,-1-1 0,0 1 0,1 0 0,-1 0 0,1 0 1,-1 0-1,1 0 0,-1 0 0,1 1 0,0-1 0,-1 0 0,1 1 0,0-1 0,0 1 0,0-1 0,0 1 0,0-1 1,1 1-1,-2 3 0,-1 4 112,1-1 1,-3 18 0,4-19-80,-4 30 237,2 0 0,2 0 0,1 0-1,8 56 1,1-37 15,2 0-1,23 68 1,-20-84-238,2 0 0,2-1-1,1 0 1,2-2 0,2-1 0,1 0 0,2-2-1,1-1 1,43 40 0,-60-64-74,0 0 0,1 0-1,0-1 1,21 10 0,-23-13 13,0-2 0,0 1 0,0-1 0,1-1-1,-1 0 1,1 0 0,13 0 0,-11-2 23,0 0-1,0-1 1,0-1 0,0 0-1,-1 0 1,1-1-1,-1-1 1,1 0 0,-1 0-1,-1-1 1,1-1-1,-1 0 1,13-9 0,2-4 140,-1-1 1,-1-1-1,39-46 1,-40 41-45,-2-1 0,0-1 1,-2 0-1,-1-1 0,-2-1 1,-1-1-1,11-34 0,-9 16 16,-2-1 0,-2 0-1,10-100 1,-22 137-148,0 1 1,0-1-1,-1 0 1,-1 0-1,0 0 0,-7-24 1,6 29-21,-1 0 0,0 0 1,0 0-1,-1 0 0,1 1 1,-2-1-1,1 1 0,-1 0 0,0 1 1,-12-10-1,4 5-87,0 1 0,-1 1 0,0 0 0,-1 1 0,0 1-1,0 0 1,-1 1 0,1 1 0,-1 0 0,-32-3 0,24 5-171,0 2 0,1 1-1,-1 0 1,0 2 0,0 1 0,1 1 0,-26 7 0,30-4-93,0 0 0,0 1 1,0 1-1,1 1 1,-24 17-1,-79 68-4524,104-80 3584,-13 9-2614,12-14-1019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1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59 8832,'-1'-2'472,"0"-1"0,0 0 0,0 1 0,0-1 0,1 0 0,-1 1 0,1-1 0,0 0 0,0 1 0,0-1 0,1-5 0,-1-14 3351,0 24-3649,0 0 1,-1 0-1,1 0 0,0 0 0,-1-1 0,0 1 0,1 0 0,-2 2 0,-3 9 217,-24 107 1108,-8 34-774,29-107-672,-65 318 176,-6-97-457,79-267 227,-20 64-112,12-38-1108,7-21-649,24-59-10195,-10 22 7724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1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 9088,'-15'-5'6426,"30"14"-4975,15 8-914,-2 1 0,-1 1 0,0 1 0,-1 2 0,31 33 0,-18-11-148,-2 1 0,38 61 0,99 157 434,13-12-510,-152-206-314,-17-21-16,1-1 0,0 0 0,38 32 0,-55-53-26,-1-1 0,1 0 0,0 0 0,0 1 0,0-1 1,-1 0-1,1 0 0,0-1 0,0 1 0,0 0 0,0-1 1,1 1-1,-1-1 0,0 1 0,0-1 0,3 0 0,-3-1-187,0 1 0,-1-1 0,1 1 0,0-1 0,0 0 0,0 0 0,-1 0 0,1 0 0,-1 0 0,1-1 0,-1 1 0,1 0 0,-1-1 0,0 1 0,1-1 0,-1 1 0,2-4-1,7-12-2520,4-7-1649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2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26 9216,'-12'12'7423,"30"-11"-4444,-9-1-3515,15 0 965,5 1 27,0-1-1,0-2 0,50-10 1,25-12-1016,-102 23 294,-1 1 1,0 0-1,1 0 1,-1-1-1,1 1 1,-1 0 0,0 0-1,1 1 1,-1-1-1,0 0 1,1 0-1,-1 1 1,0-1-1,1 0 1,-1 1-1,0-1 1,1 1 0,-1 0-1,0 0 1,0-1-1,0 1 1,0 0-1,0 0 1,0 0-1,0 0 1,0 0-1,0 0 1,0 0 0,-1 0-1,2 2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2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10368,'0'0'6901,"11"-4"-5248,8-5-1398,0 2 0,0 0 0,1 1 0,0 1 0,23-3 0,16-5-2985,-21 4-2027,-19-3 784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6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93 10368,'-4'0'7183,"29"-1"-3495,15-7-2255,5 0-1071,141-19 127,-93 13-909,19 1-2493,11-1-3485,-81 7 2366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5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126 265 6144,'0'-2'405,"-1"-1"-1,1 1 1,-1 0 0,0-1 0,1 1-1,-1 0 1,0-1 0,0 1 0,-1 0 0,1 0-1,0 0 1,-1 0 0,1 0 0,-1 0-1,0 0 1,1 1 0,-1-1 0,-2-1-1,1 0-60,-1 0 0,1 0-1,1 0 1,-1-1-1,0 1 1,-3-8 0,4 6-61,0 1 1,-1-1 0,1 1-1,-1 0 1,0-1 0,0 1 0,-1 1-1,1-1 1,-6-4 0,9 8-253,-1 0 0,0-1 0,1 1 0,-1 0 0,0 0 0,1 0 0,-1 0 0,0 1 1,1-1-1,-1 0 0,0 0 0,1 0 0,-1 0 0,1 1 0,-1-1 0,0 0 0,1 1 0,-1-1 0,1 0 0,-1 1 0,1-1 1,-1 1-1,1-1 0,-1 1 0,1-1 0,-1 1 0,1-1 0,-1 2 0,-10 15-42,8-7-2,0 1 0,0-1-1,1 0 1,0 1-1,1-1 1,0 18-1,6 65-31,-4-72 56,11 90 251,28 118-1,5-47 276,-33-145-411,1 0 1,32 61 0,-39-88-99,0 0-1,0-1 1,0 0 0,1 0-1,1 0 1,11 10-1,-14-15-10,1 0-1,-1 0 0,1-1 1,0 1-1,0-1 0,0-1 1,0 1-1,0-1 1,1 0-1,-1 0 0,14 1 1,-10-3 49,0 1 1,0-2 0,-1 1 0,1-1 0,0-1-1,0 0 1,0 0 0,-1-1 0,1 0-1,-1-1 1,0 0 0,0 0 0,0-1 0,-1 0-1,1-1 1,11-10 0,-11 9 40,-1-2 1,1 1-1,-2-1 1,1 0-1,-2 0 0,1-1 1,-1 0-1,0-1 1,-1 1-1,-1-1 1,1 0-1,-2 0 0,1 0 1,1-14-1,-2-3-6,-1 0-1,-1 0 0,-1-1 0,-5-35 1,-1 24-83,-2 0-1,-17-53 1,12 58-14,-1 1 0,-2 0 0,-30-49-1,-71-84 142,106 152-102,-16-22-41,-3 1 1,-1 2 0,-41-36-1,-10 9-1831,73 54-441,34 19-5529,3-4 3874,9 1 197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5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7808,'6'10'7368,"2"5"-3495,2 3-3430,0 1 0,-2 0 0,8 25 0,-8-5-266,-1 0 1,3 60-1,-8 81-323,-2-114-288,0-56-137,0-1 1,1 1-1,3 11 1,-4-19 281,1 0 0,0 1 1,-1-1-1,1 0 0,0 1 0,1-1 1,-1 0-1,2 2 0,-3-3 113,1 0 1,0-1-1,-1 1 0,1 0 0,0-1 1,-1 1-1,1-1 0,0 1 1,0-1-1,-1 0 0,1 1 0,0-1 1,0 0-1,0 1 0,0-1 0,0 0 1,-1 0-1,1 0 0,0 0 0,0 0 1,0 0-1,1 0 0,17-7-3578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7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9344,'-3'5'8109,"13"6"-5901,-4-6-1914,0-1 0,0 0 0,7 4 0,10 1 245,0 0 0,1-2 0,36 7 0,75 2 206,-31-15-440,-60-1-55,-41 0-423,-1 0 1,1 1 0,-1 0 0,1-1 0,-1 1 0,1 0-1,-1 0 1,0 1 0,1-1 0,-1 0 0,0 1-1,0-1 1,0 1 0,0 0 0,0 0 0,2 3 0,-1-2-485,-1-1 1,1 1 0,0-1 0,0 0 0,0 0 0,0 0 0,7 3 0,4-3-4069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7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38 191 8832,'-3'1'661,"1"0"-1,-1-1 1,0 1 0,1-1 0,-1 0 0,0 0 0,-4 0 0,7 0-568,-1 0 0,0 0 0,1-1 0,-1 1 0,1 0 0,-1 0 1,0-1-1,1 1 0,-1-1 0,1 1 0,-1 0 0,1-1 0,-1 1 1,1-1-1,0 1 0,-1-1 0,1 0 0,0 1 0,-1-1 0,1 1 1,0-1-1,-1 0 0,1 1 0,0-1 0,0 1 0,0-1 1,0 0-1,0 1 0,0-1 0,0 0 0,0 1 0,0-1 0,0 0 1,0 1-1,0-1 0,0 0 0,1-1 0,1-6 72,0-1 1,0 0-1,1 1 0,0 0 1,1-1-1,0 1 0,6-9 0,-2 6 42,-1 0 0,2 0 0,-1 1 0,15-12 0,-20 18-100,1 1 0,1 0-1,-1 0 1,0 0 0,1 0-1,-1 1 1,1 0 0,0 0-1,0 0 1,9-2-1,-10 4 3,0-1-1,0 1 0,0 0 0,0 0 0,0 1 0,0-1 0,0 1 0,0 0 0,0 0 0,-1 0 1,1 0-1,0 1 0,0-1 0,5 5 0,5 3 60,-1 0-1,0 2 1,0-1 0,-1 2-1,-1-1 1,0 2 0,0-1 0,-1 1-1,-1 1 1,0 0 0,-1 0-1,-1 1 1,0 0 0,-1 0-1,0 1 1,-1 0 0,4 29 0,0 39-135,-6 147 0,-4-137 18,1-50-50,0 50 25,1-84-64,0 1-1,1 0 1,0 0 0,1-1 0,0 1 0,5 11 0,-5-18 34,-1 1 1,1-1-1,-1 0 1,1-1 0,1 1-1,-1-1 1,0 1-1,1-1 1,-1 0-1,1 0 1,0 0-1,0-1 1,1 1-1,-1-1 1,0 0-1,1 0 1,-1-1-1,1 1 1,-1-1-1,1 0 1,0 0 0,5 0-1,11 0 123,0-1 0,0 0 0,36-6 0,-33 3 61,49-9 18,12-1-183,-23 10-1125,-20 6-3465,-29 0 2624,-11-2 1351,1 0 1,-1-1 0,1 1 0,-1-1 0,1 1 0,0-1 0,-1 0-1,4 0 1,12-4-3619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8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10624,'3'2'5380,"13"16"-3518,16 26-186,49 93 0,-53-78-1378,-2 2 0,35 123-1,6 91-1673,-67-273 1317,8 28-2421,22 52 1,-30-80 2192,1 0 0,0 0 0,1 0 0,-1 0 0,0 0 0,0 0 0,1-1 0,-1 1 1,3 1-1,-3-2-212,1 0 0,0 0 0,0 0 1,0 0-1,0-1 0,0 1 0,3 0 1,-5-1 472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9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31 8064,'-2'-4'611,"-1"1"1,0-1-1,0 1 0,-5-4 1,-2-3 3376,11 12-3840,0-1-1,0 0 1,0 1 0,0-1 0,-1 1 0,1-1-1,0 1 1,-1-1 0,1 1 0,-1 2 0,3 4 66,7 22 310,60 167 1538,-49-144-1774,-3 1 0,17 85 0,6 113-82,-28-161-257,11 51-722,-24-130 62,0-10-129,0-34-4964,0 7 2082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09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19 127 8960,'-19'12'9727,"26"-11"-9076,42-3 300,1-3 0,81-18 0,78-11-413,-79 14-489,73-14-4001,-166 29 1593,16-4-3804,-28 2 2419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10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2 165 9088,'-1'-2'260,"1"0"0,0 0 1,0 0-1,-1 0 0,1 0 0,0 1 1,1-1-1,-1 0 0,0 0 1,0 0-1,1 0 0,-1 0 1,1 1-1,0-1 0,-1 0 0,1 0 1,0 1-1,0-1 0,0 0 1,0 1-1,0-1 0,1 1 0,-1 0 1,0-1-1,1 1 0,-1 0 1,1 0-1,-1 0 0,1 0 1,2-1-1,61-32 2332,83-30 0,-140 61-2438,1 0 1,-1 0 0,1 1-1,0 1 1,0-1 0,0 1-1,0 1 1,0 0 0,0 0-1,0 0 1,0 1 0,0 1-1,0 0 1,0 0 0,-1 0-1,1 1 1,-1 1 0,1-1-1,-1 1 1,0 1 0,-1-1-1,1 1 1,-1 1 0,0 0-1,9 9 1,-10-9-103,-1 1-1,0 1 1,0-1 0,-1 1-1,0 0 1,0 0 0,-1 0-1,0 1 1,2 9 0,1 10 33,3 42 0,-9-66-79,5 61 74,-5 88-1,-17 66-2,-1 79 18,18-276-120,2 74-19,-1-81 36,1 1 0,0-1 0,10 29 0,-11-40 13,0-1 0,1 0 0,-1 0 0,1 0 0,0 0 0,0 0 0,0 0 0,1 0 0,-1 0 0,0-1 0,1 1 0,0-1 0,0 0 0,-1 0 0,1 0 0,0 0 0,1-1 0,-1 1 0,0-1 0,0 0 0,1 1 0,-1-1 0,1-1 0,-1 1 0,1-1 0,-1 1 0,1-1 0,5 0 1,2-1 94,1 0 0,0-1 1,-1 0-1,0-1 1,1 0-1,-1-1 0,15-7 1,10-8 175,-1-2-1,59-46 1,-56 38-212,67-38-1,-54 42-54,104-38-1,-113 50-1662,60-10 1,-96 22 1103,0 1 1,0-1-1,1 1 1,-1 0-1,9 1 0,-12 0 138,0-1 0,0 1 0,-1 0 0,1 0 0,0 0 0,-1 0 0,1 0 0,-1 0 0,1 1 0,-1-1 0,0 1 0,0 0 0,4 4-1,-4-4-344,0 1-1,0 0 1,-1 0-1,1 0 0,-1 0 1,1 3-1,-2-6 750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39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355 6 7168,'1'-5'12019,"-12"12"-8015,1 3-5478,5-4 1479,-3 2 23,1 0 0,1 1 0,-11 17 0,-62 143 297,-11 56-282,25-53 79,29-73-639,14-28-4187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0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9856,'0'0'8031,"2"1"-7981,-1-1 0,1 0-1,0 1 1,-1 0-1,1-1 1,-1 1 0,1 0-1,-1 0 1,1-1-1,-1 1 1,1 0 0,-1 1-1,0-1 1,0 0-1,2 2 1,16 21 311,-16-20-278,12 21 167,0 0 1,-2 2 0,13 32 0,-9-18-33,4 2-100,1-1 1,3-1-1,1-1 1,2-1-1,1-1 0,3-2 1,0-1-1,2-2 1,40 31-1,-36-30-33,-26-22-1110,1-1-1,15 11 0,-27-21 666,0-1 0,0 1 0,0 0 0,1-1 0,-1 1 0,0-1 0,1 0 0,-1 1 0,0-1 0,1 0 0,2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6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25 227 9856,'-24'13'8330,"45"-30"-5727,198-118 673,-146 94-2723,-59 32-430,1 1 0,0 1 1,28-9-1,-37 14-64,1 1 0,-1-1 0,0 1 0,1 1-1,-1-1 1,0 1 0,1 0 0,-1 1 0,0 0 0,1 0 0,-1 0 0,12 4 0,-9-1 22,0 0 1,-1 0 0,1 1 0,-1 0-1,0 0 1,0 1 0,-1 0 0,0 0 0,0 1-1,0 0 1,7 10 0,-8-8-3,0 0 0,-1 1 0,0 0 0,0 0 0,-1 0-1,-1 0 1,1 1 0,-2-1 0,3 22 0,-1 14-29,-2 0 1,-4 51-1,-17 94 235,-1 7-118,20-194-167,-1 17-42,1 24 0,1-39 35,-1-1-1,1 0 1,0 0 0,0 0-1,0 0 1,1 0-1,0 0 1,0 0-1,0 0 1,4 5-1,-4-7 8,0-1-1,1 0 0,-1 0 0,0 0 0,1 0 0,0-1 0,-1 1 0,1-1 0,0 1 0,0-1 0,0 0 0,0 0 1,0 0-1,0-1 0,5 2 0,5-1 15,-1 0-1,21-2 1,17-5 166,0-2 0,0-2 0,49-17 0,-36 9-161,68-10-1,-112 26-413,47-10-1376,-59 10 49,0 0-1,0 0 1,11-7 0,-3-13-6603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0.5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10880,'0'0'7359,"5"14"-5993,-3-13-1323,1 0 0,-1 0 0,1-1-1,0 1 1,-1 0 0,1-1 0,0 0 0,-1 0 0,1 0 0,0 0 0,-1 0 0,5-1 0,2 1 33,100 0-656,-37 0-3799,-57 0 107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1.0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8960,'-5'8'4064,"15"-5"-1728,-6-3-417,6 0-1375,-5 0-160,9 0-224,1 0-128,7 0 0,-3 0-832,10 0-256,0 0-3743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2.9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130 148 8448,'0'-14'4445,"0"-10"1837,-5 10-4924,0 5-616,5 9-693,0-1 1,0 1 0,-1-1-1,1 1 1,0 0-1,0-1 1,-1 1-1,1-1 1,0 1 0,-1 0-1,1-1 1,0 1-1,-1 0 1,1 0-1,0-1 1,-1 1-1,1 0 1,-1 0 0,1-1-1,-1 1 1,1 0-1,0 0 1,-1 0-1,1 0 1,-1 0-1,1 0 1,-1 0 0,1 0-1,-1 0 1,1 0-1,-1 0 1,1 0-1,-1 0 1,1 0 0,-1 0-1,1 0 1,-2 0-42,0 0 0,1 0 1,-1 0-1,0 0 0,1 1 0,-1-1 1,1 0-1,-1 1 0,0-1 1,1 1-1,-1-1 0,1 1 0,-1 0 1,1 0-1,0 0 0,-1 0 1,1 0-1,0 0 0,0 0 1,-1 0-1,1 0 0,0 0 0,0 1 1,0-1-1,1 0 0,-2 3 1,-6 7-18,1 1 0,1 0 0,0 1 0,1-1-1,0 1 1,1 0 0,-5 26 0,2 5-37,-2 52-1,8-57 44,3 37 0,-1-58 18,1-1 0,1 1 1,1-1-1,9 27 0,-3-19 58,-3-3 47,2-1 1,0 0-1,21 33 0,-28-51-55,0 0 0,0 0-1,1-1 1,-1 1 0,1-1 0,-1 1-1,1-1 1,0 0 0,0 0 0,0 0-1,0-1 1,4 2 0,-5-2 12,1 0 1,-1 0-1,1-1 1,0 0-1,0 1 1,-1-1 0,1 0-1,0 0 1,-1-1-1,1 1 1,0 0-1,0-1 1,-1 0 0,1 0-1,-1 0 1,5-2-1,6-4 37,0 0-1,-1-1 1,0-1 0,-1 0-1,0-1 1,0 0-1,-1 0 1,0-1 0,9-14-1,-15 18-91,0 0 0,0 0-1,0 0 1,-1 0 0,4-16 0,-3 3-8,2-23 1,-4 28-4,1-11-35,-1 0 0,-1-1 0,-2 1 0,0 0 0,-2-1 0,-1 1 0,-1 0 0,-1 1 0,-2-1 0,0 1 0,-2 0 0,0 1 0,-2 0 0,0 1 0,-32-42 0,34 52-489,-20-19 1,25 28-269,0 0 1,0 0-1,0 0 1,0 1-1,0 0 1,-1 0-1,-7-3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5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73 178 3968,'-2'1'531,"1"-1"1,0 1-1,-1 0 1,1-1-1,0 1 1,-1-1-1,1 1 1,-1-1-1,1 1 0,-1-1 1,1 0-1,-1 0 1,-1 0-1,-25-1 3365,15 1-1515,3-2-612,13-3-1012,15-5-313,-15 9-262,13-7 197,0 1 1,0 1-1,1 1 0,0 0 1,0 1-1,21-3 1,95-5 841,76-2 54,42-18-433,49-2-378,-207 25-361,233-13 103,-237 22-155,171 21 0,-241-18 190,27-1 1,-18-2-4953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7.0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39 8192,'-8'-19'2672,"3"13"-1488,1 4-540,0 0 0,0 0 1,-1 1-1,1-1 0,0 1 1,-1 0-1,1 0 0,-1 0 1,1 1-1,-7-1 0,10 1-532,4 2-49,-1-1 0,0 1 0,0-1 0,-1 1 0,1 0 0,0 0 0,0 0 0,1 2 0,2 3 90,92 108 1231,-69-79-1154,1-1 1,55 49-1,-58-62-196,-10-10-555,27 29 0,-40-38-154,-1 0-1,1 0 1,0-1 0,1 1-1,-1-1 1,0 0 0,4 2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7.4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14 9728,'-15'-13'8181,"14"24"-6448,-3 14-1465,-1 35-1,0 6-23,-27 183 481,14-61-631,8-68-87,-10 149-244,16-89-4363,4-174 3708,0 0-1,0 0 0,1 0 1,0 0-1,0 0 0,1-1 1,3 10-1,4 7-2808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7.8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9472,'0'0'9375,"4"0"-8639,1 0-96,8-5-384,-3 5-96,14 0 32,0 0-32,9 0 0,-4 0-448,9 5-224,-6-2-1408,2 18-607,-5-3-2497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8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8576,'-4'8'7040,"8"-8"-5569,1 0 1,10 0-736,-6 0-352,15 0-256,-5 0-128,15 5 32,-7-5-736,16 5-256,-9-2-576,19 7-255,-17-2-2753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8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268 127 8064,'0'-43'7808,"-1"40"-7549,0 1 1,0 0-1,0-1 1,-1 1-1,1 0 1,-1 0-1,1 0 1,-1 0-1,0 0 1,0 0 0,0 1-1,0-1 1,-3-2-1,1 1 171,3 2-386,-1 1 0,1-1-1,-1 0 1,1 1 0,-1-1 0,1 1-1,-1 0 1,0-1 0,1 1-1,-1 0 1,0 0 0,1 0-1,-1 0 1,1 0 0,-1 1 0,-1-1-1,-1 1-16,0 0-1,0 0 0,0 0 1,0 1-1,-7 3 1,6-2-5,0-1-17,0 1 0,0 0 0,0 1 1,1-1-1,0 1 0,-6 5 0,-1 6 24,0 1 0,0 0-1,2 0 1,-11 24 0,-25 75 334,38-89-269,0-1 0,2 1 1,1 0-1,0 0 0,2 40 0,2-56-48,1 0-1,1 0 0,0 0 1,0 0-1,1-1 0,0 1 1,1-1-1,0 0 0,0 0 0,1 0 1,0 0-1,0-1 0,1 0 1,1 0-1,-1 0 0,15 12 1,-14-13 88,0-1 0,1-1 1,-1 1-1,1-1 1,0 0-1,1-1 0,-1 0 1,1 0-1,-1-1 1,1 0-1,0-1 0,1 0 1,-1 0-1,0-1 0,1 0 1,-1-1-1,18-1 1,-18 0-6,0-2 0,0 1 0,0-1 0,0 0 0,-1-1 0,1 0 0,8-6 0,-3 1 48,0-1 0,21-20-1,-25 21-135,-1-1 0,-1-1 0,0 1 0,0-1 0,-1-1 0,8-16 0,-8 15-18,8-17 3,-1-1 1,14-43 0,-24 61-19,0-1 0,-2 1 1,1-1-1,-1 1 0,-1-1 1,-1-24-1,-1 24-146,-1 1 0,0 0 0,-1 0 0,-1 0-1,0 0 1,-1 1 0,0 0 0,0 0 0,-2 0 0,1 0-1,-1 1 1,-1 0 0,0 0 0,-1 1 0,0 0 0,0 1 0,-1 0-1,0 1 1,-1-1 0,-12-6 0,6 6-628,12 6-28,-1 1 1,1-1-1,0 0 1,0-1-1,1 1 1,-1-1-1,-4-4 0,8 0-1925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9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10 8448,'0'-10'9066,"0"20"-8042,-1-4-763,0 0 0,0 0 1,0 0-1,-4 11 0,-1 0 28,5-10-167,-4 11 214,1 0 0,0 0 0,-1 36 0,5-46-305,0 4 14,0-1 0,1 1 0,0-1 0,5 22 1,-5-30-37,-1-1 0,1 1 1,0-1-1,0 0 0,1 1 1,-1-1-1,0 0 0,1 0 1,0 1-1,-1-1 0,1 0 1,0-1-1,0 1 0,0 0 0,0 0 1,0-1-1,0 1 0,1-1 1,-1 0-1,0 0 0,1 0 1,-1 0-1,1 0 0,-1 0 1,1-1-1,0 1 0,3-1 1,13 1-732,0-2 1,0 0-1,31-7 1,-35 5-713,-9 2-306,0 1 1,0-1-1,0 1 1,0 1-1,12 0 1,6 4-2773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0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2 113 10240,'-2'-15'8371,"3"13"-8007,0 1-76,-1 0 0,1 0 1,0 0-1,0 0 0,0 0 0,1 0 1,-1 0-1,0 0 0,0 0 0,0 1 1,2-2-1,6-1-283,0 0 0,-1 0 0,12-2 0,-6 2 628,53-15-466,88-11 0,-60 15-2536,-72 11 1242,2 0-1625,-1 6-2165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3 11648,'-2'0'606,"1"-1"0,-1 1 1,0-1-1,1 1 1,-1 0-1,1 0 0,-1-1 1,0 1-1,1 1 0,-1-1 1,0 0-1,1 0 1,-1 0-1,0 1 0,1-1 1,-4 2-1,4-1-402,-1 0-1,1 0 1,-1 0 0,1 1-1,-1-1 1,1 0 0,0 1-1,0-1 1,-1 1 0,1-1-1,0 1 1,-1 3 0,-1 2-236,1 1 1,-1 0-1,1 0 1,1 0 0,-2 14-1,-2 279 341,5-101-260,-4-104 20,-1 102-106,0-131-2401,4-60 936,-7-22-2878,3-5-297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49.8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11392,'6'-6'6163,"-4"22"-2506,-2-6-4374,2 4 753,-2 0-1,0 16 1,0 18-20,14 116-681,-9-128-1387,2 0 0,18 57 0,-14-62-1953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0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42 8320,'-3'5'9790,"24"-18"-7965,-5 9-1620,1 0-1,-1 0 0,0 2 1,1 0-1,0 1 0,21 2 0,-35-1-204,124-3-1277,-39-4-5009,-53 4 2260,-2-2 202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1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367 37 9984,'4'-20'3205,"-4"19"-3109,0 1 1,0-1-1,0 1 1,0-1-1,1 1 1,-1-1-1,0 1 0,0-1 1,0 1-1,0-1 1,-1 1-1,1-1 1,0 1-1,0-1 0,0 1 1,0-1-1,0 1 1,-1-1-1,1 1 1,0-1-1,0 1 0,-1-1 1,1 1-1,0-1 1,-1 1-1,1 0 1,0-1-1,-1 1 0,1 0 1,-1-1-1,1 1 1,-1 0-1,1-1 1,-1 1-1,1 0 0,-1 0 1,1 0-1,-1-1 1,-21 1 1580,19 1-1707,-8 0 86,1 1 0,0 1 0,0 0 0,1 0 0,-1 1 0,0 0 0,1 1 0,0 0 0,0 0 1,1 1-1,-10 8 0,-11 11 365,-43 47 0,69-69-384,-4 5-32,-12 12-40,-31 42 1,46-55 22,0-1 1,0 1 0,0 0 0,1 0 0,0 1 0,0-1 0,1 1 0,0-1 0,1 1 0,-1 0-1,1 11 1,1-17 8,0 0 0,0-1-1,1 1 1,-1 0 0,1 0-1,0-1 1,-1 1 0,1 0-1,0-1 1,0 1 0,0-1-1,0 1 1,0-1 0,1 1-1,-1-1 1,0 0 0,1 0-1,-1 1 1,0-1 0,1 0-1,1 1 1,5 2 32,-1-1 0,0 1 0,9 2-1,-16-6-27,80 27 135,62 25-45,-123-43-78,0 0 1,0 1 0,-1 1 0,-1 1 0,17 15-1,-26-20 93,-1 1-1,0 1 1,-1-1-1,0 1 1,0 0-1,-1 1 1,0-1-1,0 1 0,-1 0 1,5 20-1,-2-2 577,-1 1 0,3 53 0,-8-68-403,-1 0 1,-1 0-1,1-1 0,-2 1 1,-6 25-1,7-34-244,-1 0 0,1 0 0,-1 0 0,-1 0 0,1 0 0,-1-1 0,0 1 0,0-1 0,0 0 0,0 0 0,-1 0 0,1 0 0,-1 0 0,0-1 0,0 0 0,-1 0 0,1 0 0,-8 3 0,-5 1-160,0-2 0,0 0 0,0-1 0,-1 0 0,1-2 0,-31 1 0,48-3 110,0 0 0,-1 0 0,1 0 0,-1 0 0,1 0 0,0 0 0,-1 0-1,1 0 1,-1 0 0,1-1 0,0 1 0,-1 0 0,1 0 0,0 0 0,-1 0 0,1-1-1,0 1 1,-1 0 0,1 0 0,0-1 0,-1 1 0,1 0 0,0-1 0,0 1 0,-1 0 0,1-1-1,0 1 1,0 0 0,0-1 0,0 1 0,0-1 0,-1 1 0,1-1 0,0-1-7,0 0 0,0 1 1,0-1-1,0 0 0,1 0 0,-1 0 1,0 0-1,1 0 0,1-3 1,59-123-192,-37 82 247,21-58 1,21-108 141,-50 147-207,-3-1 0,-3 0 1,3-127-1,-13 181-110,0 1 0,-1 0 0,-1-1 0,-3-16 0,4 25 8,0 1-1,0-1 0,0 1 1,0-1-1,0 1 0,-1 0 1,1-1-1,-1 1 1,0 0-1,-3-4 0,4 5-13,-1 0 0,1 0 0,-1 0-1,1 1 1,-1-1 0,1 0 0,-1 1-1,0-1 1,1 1 0,-1-1-1,1 1 1,-1 0 0,0 0 0,0 0-1,1 0 1,-1 0 0,0 0 0,1 0-1,-3 1 1,3-1 1,0 0 0,1 0 1,-1 0-1,0 0 0,1 0 0,-1 0 0,0 1 0,1-1 0,-1 0 1,0 0-1,1 1 0,-1-1 0,0 0 0,1 1 0,-1-1 1,1 1-1,-1-1 0,1 1 0,-1-1 0,1 1 0,-1-1 0,1 1 1,-1-1-1,1 1 0,0 0 0,-1-1 0,1 1 0,0 0 1,0-1-1,-1 1 0,1 0 0,0-1 0,0 1 0,0 0 0,0-1 1,0 1-1,0 0 0,0 0 0,0-1 0,0 1 0,0 0 1,0-1-1,0 1 0,1 0 0,-1-1 0,0 1 0,1 0 0,0 0 1,7 15-3743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1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8 9088,'-1'-1'327,"-1"0"-1,1 1 1,-1-1 0,1 0 0,-1 0 0,1 1-1,-1-1 1,1 1 0,-1-1 0,1 1-1,-1 0 1,1 0 0,-1 0 0,0 0 0,1 0-1,-1 0 1,1 0 0,-1 0 0,0 0 0,1 1-1,-1-1 1,1 1 0,-2 0 0,-2 1-60,0-1 0,1 2 0,-1-1 0,1 0 0,0 1-1,-8 6 1,1 0-128,0 1 0,0 1-1,1 0 1,1 0 0,0 1-1,-14 25 1,3 3 151,2 0-1,3 2 1,-14 52 0,14-32-54,-11 105 1,22-119-213,3-1 0,2 1 0,9 65 0,-5-74-145,1 0-1,3-1 1,25 72 0,-26-89-30,0-1-119,0-1 1,19 33-1,-6-21-744,51 55 1,-66-80 527,1 0 0,-1-1 0,1 0 0,0 0 1,1 0-1,-1-1 0,1 0 0,11 4 0,0 0-3311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2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18 7296,'0'0'169,"0"-1"0,0 1 0,0-1 0,0 0 0,0 1 0,0-1 0,0 0 0,0 1 0,0-1 1,0 0-1,-1 1 0,1-1 0,0 1 0,0-1 0,-1 0 0,1 1 0,0-1 0,-1 1 0,1-1 0,-1 1 0,1-1 0,0 1 1,-1 0-1,1-1 0,-1 1 0,0-1 0,-18-1 3324,16 3-3366,1 0 0,-1 0 0,1 0 0,-1 0-1,1 1 1,-1-1 0,1 1 0,0-1 0,0 1 0,0 0 0,0 0-1,0 0 1,-3 4 0,-5 9 2,1 0 0,0 1 0,1 0 0,1 0 0,0 1 0,1 0 0,-5 25 0,1 11 254,-4 61-1,12-94-289,1 0-1,1 1 0,0-1 0,2 1 0,0-1 1,11 40-1,-12-55-64,1 0 1,0 1 0,0-1 0,1 0-1,-1 0 1,1 0 0,0 0 0,0-1-1,1 1 1,-1-1 0,1 0 0,0 0-1,0 0 1,1 0 0,-1-1 0,1 0-1,6 4 1,-3-3 50,-1 0 0,1-1-1,0 0 1,0 0 0,0-1 0,0 0 0,0 0 0,1-1-1,-1 0 1,0-1 0,1 0 0,-1 0 0,1-1-1,-1 0 1,0 0 0,1-1 0,8-3 0,-2 0 73,-1-2 1,0 0-1,0-1 1,-1 0-1,0-1 1,0-1-1,-1 0 1,12-13-1,-8 7-45,-2 0-1,0-1 0,-2-1 1,1 0-1,13-29 0,-23 41-94,0-1 0,-1 0 0,1-1 0,1-10 0,-3 15-12,-1-1 1,1 1-1,-1-1 0,0 1 1,0-1-1,-1 1 0,1 0 1,-1-1-1,1 1 0,-1 0 1,0-1-1,-2-3 0,-1 0-59,0 1-1,-1 0 0,1 0 1,-1 0-1,0 0 0,-1 1 1,0 0-1,1 0 0,-2 1 1,-11-8-1,-10-3-667,-37-16 0,38 19 192,-94-39-4537,119 50 4746,1 1 169,0-1 1,0 1-1,0 0 1,0 0-1,0-1 1,0 1-1,0-1 1,0 1-1,1-1 1,-1 1 0,0-1-1,0 1 1,1-1-1,-1 0 1,0 1-1,1-1 1,-1 0-1,1 0 1,-1 1-1,1-1 1,-1 0-1,1 0 1,-1 0 0,1 0-1,-1-1 1,7-6-3348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2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9984,'0'2'3285,"0"7"-1992,1 0 0,3 17 1,16 38 393,-9-31-1046,44 109 423,-5-13-838,-31-66-371,-3 2 0,-3 0 0,-3 0 0,4 127 0,-15-169-1380,-1 0-1,0 0 1,-8 28 0,5-29-2464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3.2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40 9344,'-5'-13'9093,"20"8"-8795,-1 0 52,0 1-1,-1 1 0,1 0 1,0 0-1,20 0 0,-33 3-279,1 0 0,-1 0 0,1 0 0,0 0 0,-1 1 0,1-1 1,-1 0-1,1 1 0,-1-1 0,1 1 0,-1-1 0,0 1 0,1 0 0,-1 0 0,0 0 0,1-1 0,-1 1 0,0 0 0,0 1 0,0-1 0,0 0 0,0 0 0,0 0 0,0 1 0,0-1 0,0 0 0,-1 1 0,1-1 0,-1 1 0,1-1 0,-1 1 0,1-1 0,-1 1 0,0-1 0,0 1 0,1 2 0,-1 5 132,-1 1 1,1 0-1,-1-1 0,-5 17 1,4-17-142,-17 62 355,13-54-440,2 0 0,-1 0 0,2 0 0,0 1 0,0 18 0,3-29 24,0 1-1,1-1 1,-1 0-1,1 1 0,3 10 1,-3-17-5,-1 1 1,1-1-1,0 1 0,-1-1 1,1 1-1,0-1 1,0 0-1,0 0 1,0 1-1,0-1 0,0 0 1,0 0-1,0 0 1,1 0-1,-1 0 0,0 0 1,0 0-1,1-1 1,-1 1-1,1 0 1,-1-1-1,1 1 0,-1-1 1,1 0-1,-1 1 1,1-1-1,-1 0 0,1 0 1,-1 0-1,1 0 1,0 0-1,1-1 1,6 0-484,0-2 0,-1 1 1,1-1-1,-1-1 0,10-5 1,7-2-993,-3 2-882,28-6-1,-8 6-2143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3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9088,'20'0'4563,"16"0"-2289,85-1 1482,213 7-3203,-249 0-1498,50 4-4403,-102-5 1359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4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0 10112,'-3'3'5837,"1"7"-4413,-2 16-1802,4-24 721,-1 90 364,1-57-406,0 7-42,4 277 213,-3-243-484,0 21-541,0-79-404,1 1-1,0-1 1,6 19-1,-3-24-1159,0-4-1488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4.4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1 10368,'-6'8'3924,"3"5"-2489,-1 2-523,-3 13-478,1 1-1,1 0 0,2 0 0,0 56 0,3-60-92,7 45 0,-5-58-185,1-1 0,0 1 0,0-1 1,1 0-1,1 0 0,6 11 1,-9-19-98,0 0 1,0 0 0,1-1 0,-1 1-1,1-1 1,0 0 0,0 0 0,-1 0-1,1 0 1,1 0 0,-1-1 0,0 1-1,0-1 1,0 0 0,1 0 0,-1 0-1,1 0 1,-1-1 0,1 1 0,3-1-1,9 1 79,0-1-1,31-5 0,-45 5-139,37-6-835,48-13 0,-5-6-4881,-62 19 1521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7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39 13312,'-2'-2'741,"0"-1"116,1-1 1,-1 1-1,0 0 0,1-1 1,0 1-1,0-1 0,-2-8 2155,15 17-1751,-7-1-1071,256 125 1439,-259-128-1621,161 83 274,-26-12-164,-112-61-619,0 0-1,0-2 1,1 0 0,0-2-1,33 5 1,-56-12 49,0 1-1,0-1 1,0 0-1,0 0 1,0 0 0,5-1-1,-7 1 164,0-1-1,0 1 0,0-1 1,0 1-1,0-1 1,-1 1-1,1-1 0,0 1 1,0-1-1,-1 0 1,1 1-1,0-1 0,0 0 1,-1 0-1,1 0 1,-1 0-1,1 1 0,-1-1 1,1 0-1,-1 0 1,0 0-1,1 0 1,-1-1-1,5-18-4115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4.8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34 10752,'-4'-33'9732,"4"33"-9646,3 8 34,0 0 0,-1 0 0,0 0 0,-1 1 0,1 11-1,-1 47-78,-1-41 42,5 638-1427,4-419-2528,-4-172 448,-5-47-229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5.2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11648,'0'-5'7007,"5"10"-6399,4-2 32,6 2-224,-1-5-96,4 0-160,11 0-192,4 5 0,1-2-384,4 5-224,-6 5-800,2 9-352,-5-1-2719,-10 0-1697,0-3 2784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5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 9216,'-1'0'153,"1"0"0,-1 1 0,1-1 0,0 1 1,-1-1-1,1 1 0,0-1 0,-1 1 0,1-1 1,0 1-1,-1 0 0,1-1 0,0 1 0,0-1 1,0 1-1,0 0 0,-1-1 0,1 1 0,0 0 0,0-1 1,0 1-1,0 0 0,0-1 0,1 1 0,-1-1 1,0 1-1,0 0 0,0-1 0,1 1 0,-1-1 1,1 2-1,0-1 48,0 0 0,0-1 1,1 1-1,-1-1 0,0 1 0,0 0 1,1-1-1,-1 0 0,1 1 0,-1-1 1,0 0-1,1 0 0,-1 0 1,1 0-1,1 0 0,19-1 1594,31-6-1,14 0-1090,164 13-1889,-154 2-2516,0 2-3300,-34-1 3209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5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 1 10624,'-6'1'8590,"-2"6"-6695,-7 12-2007,7-6 191,1 0 1,0 1-1,1 0 0,-8 24 1,-9 61 51,19-81-99,-1 5-18,1 0 0,1 0 1,0 1-1,3 35 0,0-51 18,1 0-1,1 0 0,0-1 1,0 1-1,0 0 1,1-1-1,5 11 0,-6-14 25,1 0 0,0 1 0,0-1 0,0 0 0,1 0 0,-1-1 0,1 1 0,0-1 0,0 1 0,0-1 0,1-1 0,6 5 0,7 0 142,0 0-1,0-1 1,0 0-1,1-2 0,38 4 1,-10-4-238,60-5-1,-29-4-2120,-64 2-1321,23-5 0,-14-1-1152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6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 11648,'-1'1'8970,"0"2"-8838,0 0-1,0-1 1,1 1 0,-1 0 0,1 0-1,-1 0 1,1 0 0,0 0-1,1 5 1,-2 9 39,-1 16-29,-4 110 63,4 43-58,3 162-1484,13-122-1563,-4-130-2605,-9-74 1511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8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 5 8960,'-9'-4'8177,"-2"3"-4595,9 1-3501,0 0 1,0 0-1,0 0 0,0 1 0,0-1 1,0 1-1,1-1 0,-1 1 0,0-1 1,0 1-1,0 0 0,1 0 1,-1 0-1,0 0 0,1 0 0,-3 2 1,2-1-80,-2 3 16,0 0-1,0 1 0,0-1 1,1 1-1,-4 7 0,-8 28 117,-17 74-1,31-113-129,-11 46 292,3 1-1,-7 79 1,11 193 1005,7-258-983,3 0 0,24 115 1,23 0-82,-38-140-138,2 1-1,34 59 1,-25-59 97,50 57 1,41 31-417,-82-91-374,-33-35 633,15 13-3366,-15-13 2855,0-1 236,-1 0-1,1 0 1,-1 1 0,1-1 0,0 0-1,-1 0 1,1 0 0,-1 0 0,1 0-1,0 0 1,-1 0 0,1 0 0,-1 0-1,1 0 1,0-1 0,-1 1 0,1 0-1,-1 0 1,1-1 0,3-2-1418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8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231 136 8320,'-3'-14'2881,"2"-1"1,0-20 0,0 33-2657,1-1 0,-1 0 0,1 0 0,-1 1 0,0-1 0,0 0 1,0 1-1,0-1 0,-1 1 0,1 0 0,0-1 0,-4-3 0,4 5-134,0 0-1,0 0 1,0 0-1,0 0 1,0 0-1,0 0 1,0 0-1,0 1 1,0-1-1,0 0 1,0 1 0,-1-1-1,1 1 1,0-1-1,-1 1 1,1-1-1,0 1 1,-1 0-1,1 0 1,0-1-1,-1 1 1,1 0-1,0 1 1,-1-1 0,1 0-1,0 0 1,-1 0-1,-1 1 1,-3 2-74,1 0 1,0 1 0,0-1 0,0 1 0,0 0-1,0 0 1,1 0 0,0 1 0,0 0 0,-6 8-1,1 1 35,1 1 1,-11 24-1,3 6 32,2 2 0,1-1 0,-9 77 0,16-90 10,1 0 1,2 1 0,3 63-1,2-67 22,12 55-1,-11-74-67,0 0 1,1 0-1,0-1 1,0 0-1,1 0 1,1 0-1,0 0 0,11 14 1,-9-16 57,1 1-1,0-1 1,0-1 0,0 0 0,1 0 0,0-1-1,1 0 1,-1 0 0,1-2 0,0 1-1,14 3 1,-16-6 8,0 0 0,0-1 1,0 0-1,0 0 0,0-1 0,1 0 0,-1-1 0,0 0 0,0-1 0,0 1 0,-1-2 1,1 1-1,0-1 0,11-6 0,-4 1 10,-1-1 0,-1 0 1,0-1-1,0-1 0,-1 0 0,18-20 0,-22 21-94,0 0-1,-1 0 0,-1-1 0,13-22 0,-11 12-17,-1 0 0,6-23 0,-6 11 24,-1 0 0,-2-1 0,1-64 0,-7 85-45,1-1 1,-2 1 0,0-1-1,0 1 1,-2 0 0,-8-25-1,7 27-53,1 0 0,-2 1 0,1 0-1,-1 0 1,-1 1 0,-11-14 0,-1 3-248,-32-25 1,46 40 254,-119-88-1146,55 43-1801,68 49 2885,-13-12-1331,14 13 1405,0-1 0,0 1 0,0 0-1,0 0 1,0-1 0,0 1 0,0 0-1,0 0 1,0 0 0,0-1 0,0 1-1,0 0 1,0 0 0,0-1 0,0 1 0,0 0-1,0 0 1,0-1 0,0 1 0,0 0-1,0 0 1,0-1 0,0 1 0,0 0-1,0 0 1,1 0 0,-1-1 0,0 1-1,0 0 1,1-1-152,0 1-1,0-1 0,0 1 0,0-1 1,0 1-1,0-1 0,0 1 1,0 0-1,0 0 0,0-1 0,2 1 1,29-1-2253,-2 1-1909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2:59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9344,'0'0'8149,"7"9"-4880,13 11-1864,-16-17-1279,0 0 1,0 1-1,0-1 0,-1 1 1,0 0-1,0 0 1,3 4-1,-3-3-30,2 4 48,0 0 0,-1 1 0,0-1 0,3 11 0,-1 11 1,0 0 1,-2-1-1,0 43 0,-5-44-228,-1-1 0,-1 0 0,-13 52 0,3-35-1767,-28 63 0,36-97 1208,3-6-441,-1 0 0,1 0 0,0 1 0,0-1 0,1 1 0,0 0 0,-1 9 0,2-3-3082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0.2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98 8832,'0'-54'5456,"0"46"-4043,0-16 2026,0 24-3385,0-1 0,0 1 0,0-1 0,0 1 1,1 0-1,-1-1 0,0 1 0,0-1 0,0 1 1,0-1-1,0 1 0,1-1 0,-1 1 0,0 0 1,0-1-1,1 1 0,-1-1 0,0 1 0,1 0 1,-1-1-1,0 1 0,1 0 0,-1-1 0,1 1 1,-1 0-1,0 0 0,1-1 0,-1 1 0,1 0 1,-1 0-1,1 0 0,0 0-19,-1 0 0,1 0 0,-1 0 0,1 1-1,-1-1 1,1 0 0,-1 0 0,1 1 0,-1-1 0,0 0 0,1 1 0,-1-1-1,1 1 1,-1-1 0,0 0 0,1 1 0,-1-1 0,0 1 0,0-1 0,1 1-1,-1-1 1,0 1 0,0-1 0,0 1 0,6 18 386,-6-19-418,3 21 205,-1-1 0,-1 1 0,-2 26 0,0-9-48,1-11-55,2 76 64,0-86-155,0 0-1,0 0 1,2-1-1,5 17 0,-7-28 17,0 0-1,0-1 0,0 0 1,1 1-1,0-1 0,0 0 1,0 0-1,0 0 0,0-1 1,1 1-1,4 2 0,-2-1 4,1-1-1,-1 0 1,1 0-1,1 0 1,-1-1 0,10 3-1,5 0-48,0-2 1,0 0-1,44 1 1,48-6-4167,-77 0-926,0 0-3586,-18 1 4833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0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34 10112,'-22'-31'6357,"21"31"-6121,1-1-1,-1 1 1,0 0 0,1-1 0,-1 1 0,0 0-1,0 0 1,1-1 0,-1 1 0,0 0 0,0 0-1,1 0 1,-1 0 0,0 0 0,0 0 0,1 0-1,-1 0 1,0 1 0,1-1 0,-1 0 0,0 0-1,0 1 1,1-1 0,-1 0 0,0 1 0,1-1-1,-2 1 1,9 157 248,-4-124-402,11 191 152,-4-2 1,-7-172-373,10 111-313,4-57-2843,-15-98 2514,-2-4 385,0-1 1,0 0-1,1 0 1,-1 0-1,1 0 1,-1 0-1,1 0 1,0 0-1,0 0 0,0 0 1,0 0-1,0-1 1,0 1-1,3 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8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8 194 11392,'-8'12'9492,"9"-12"-9404,8 0 2995,4-3-3699,6-2 970,0-1-1,-1-1 1,0 0-1,0-1 1,-1-1-1,31-21 1,-21 11-717,2 2 1,0 1-1,1 2 0,48-17 1,-10 8-5894,-50 13 1115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1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8832,'0'0'181,"0"-1"0,1 0 1,-1 1-1,0-1 0,1 1 1,-1-1-1,1 0 0,0 1 0,-1-1 1,1 1-1,-1-1 0,1 1 1,0 0-1,-1-1 0,1 1 1,0 0-1,-1-1 0,1 1 1,0 0-1,0 0 0,-1 0 0,1-1 1,0 1-1,0 0 0,-1 0 1,1 0-1,0 0 0,0 0 1,-1 1-1,1-1 0,0 0 0,0 0 1,0 1-1,4 1 151,0 0 1,0 0-1,-1 0 0,6 4 0,-4-2 162,22 14 441,-1 1 0,-1 1-1,32 34 1,-32-30-455,-2 2 0,-1 1 0,31 46 0,-37-47-173,-1 1-1,-2 1 1,13 32 0,-12-13-25,-2 1 1,-2 0 0,7 90-1,-15-84-402,-8 83 0,4-128 88,-4 51-753,-3-1 1,-19 75-1,-25 27-3549,30-113 1535,3-10-1761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2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26 7296,'5'-18'9168,"-23"18"-6379,17 0-2663,0 0-104,1 0 1,0 1-1,-1-1 1,1 0 0,-1 0-1,1 0 1,0 0-1,-1 0 1,1 0-1,-1 0 1,1 0-1,0 0 1,-1 0-1,1 0 1,-1 0-1,1 0 1,0-1-1,-1 1 1,1 0-1,0 0 1,-1 0-1,1 0 1,-1-1-1,1 1 1,0 0-1,0 0 1,-1-1-1,1 1 1,0 0-1,-1-1 1,1 1 0,0 0-1,0-1 1,0 1-1,-1 0 1,1-1-1,0 1 1,0-1-1,0 1 1,0 0-1,0-1 1,0 0 142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7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177 165 7808,'0'-96'9130,"0"36"-2431,0 60-6651,0 0 0,0 0 1,0-1-1,0 1 0,1 0 1,-1 0-1,0-1 0,0 1 1,0 0-1,0-1 0,0 1 0,0 0 1,0 0-1,0-1 0,0 1 1,-1 0-1,1 0 0,0-1 1,0 1-1,0 0 0,0 0 1,0-1-1,0 1 0,0 0 1,-1 0-1,1-1 0,0 1 1,0 0-1,0 0 0,-1 0 1,1 0-1,0-1 0,0 1 1,0 0-1,-1 0 0,1 0 1,0 0-1,0 0 0,-1 0 1,1-1-1,0 1 0,-1 0 0,1 0 1,0 0-1,-1 1-32,0 0 0,0-1 0,1 1 0,-1 0 1,0 0-1,1 0 0,-1 0 0,1-1 0,-1 1 0,1 0 0,-1 0 0,1 0 0,0 0 0,-1 0 0,1 0 0,0 2 1,-6 27 1,-1 43 1,1-8-19,-21 116-5,-12 46 90,-13 54-42,28-162-1014,23-100-1934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7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10112,'8'-9'9972,"-1"16"-7694,8 15-1543,0 0 0,16 36 1,-17-32-510,3 5 27,2-1 1,1-1-1,27 32 0,11 7-13,26 30 187,-44-43-198,64 117 1,-29-43-45,-10-19-1266,-55-96-2586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8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 6912,'-24'-3'13210,"26"11"-11701,0-7-1402,1 0-1,0 0 0,-1 0 0,1 0 1,0 0-1,0-1 0,0 1 0,-1-1 0,1 0 1,0 0-1,0 0 0,0 0 0,5-1 1,10 0 192,287-4-1163,-304 5 736,0 0 0,1 0 1,-1 0-1,0 0 0,0 0 0,1 1 1,-1-1-1,0 0 0,0 1 0,1-1 1,0 2-1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09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8960,'0'0'8058,"11"0"-4634,109-12-1001,-52 3-2222,39 5-660,-71 5-2377,-1-3 1,40-6 0,-55 4-1218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2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 7680,'-1'0'605,"-1"0"1,0 0 0,0 1 0,1-1-1,-1 1 1,1-1 0,-1 1 0,0 0-1,1 0 1,-1-1 0,-1 3-1,2-2-342,-1 0-1,1-1 0,-1 1 0,1 0 1,-14 3 6026,19-2-5760,3 0-82,420 3 2267,-425-5-2699,16 0-4172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3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70 8448,'12'-24'14025,"-3"18"-15080,1 0 1270,0 1-1,0 0 1,0 1-1,1 0 1,0 0-1,0 1 1,0 1-1,0 0 1,21-1-1,-9 2 181,0 1-1,1 1 0,37 7 1,-51-5-203,0-1 1,0 2 0,1-1 0,-2 1 0,18 10 0,-22-11-115,0 0-1,0 1 1,0 0 0,-1 0 0,1 0 0,-1 1-1,0-1 1,0 1 0,-1 0 0,0 0 0,1 0-1,-2 1 1,1-1 0,3 11 0,-1-1 20,-1 0 1,-1 1-1,0-1 0,1 21 0,-3-13-39,-1-1 0,-1 1 0,-1-1 0,-1 1 0,-9 32 0,-40 104-134,27-92 4,21-54 79,0 1-1,0 0 0,1 0 0,1 0 0,-1 20 0,3-32-13,1 1 1,-1 0-1,1-1 0,-1 1 1,1-1-1,0 1 0,0-1 1,0 1-1,0-1 0,0 0 1,0 1-1,1-1 0,-1 0 1,1 0-1,-1 0 0,1 0 1,0 0-1,0 0 0,0-1 1,0 1-1,0-1 0,1 1 1,-1-1-1,0 0 0,1 0 1,-1 0-1,5 1 0,7 3 16,1-1-1,0-1 1,27 2-1,-17-2 27,0 0-41,69 11-904,-33-1-2892,-59-13 3214,1 1 0,-1 0 0,1 0-1,-1 0 1,0 0 0,0 0 0,1 0-1,-1 1 1,0-1 0,0 1 0,0-1-1,0 1 1,-1 0 0,1 0 0,0 0-1,-1 0 1,3 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4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9088,'11'-13'5875,"-10"12"-5709,-1 1 0,1 0 0,-1 0 0,1 0-1,-1 0 1,1 0 0,-1 0 0,1 0-1,-1 1 1,1-1 0,-1 0 0,1 0 0,-1 0-1,1 0 1,-1 1 0,0-1 0,4 2 1160,-4-1-1160,1 0-1,1 0 15,0 1 0,0 0 0,0-1 0,0 1-1,1-1 1,-1 0 0,0 0 0,1 1-1,0-2 1,-1 1 0,1 0 0,4 0 0,33 1 1247,-25-3-1170,281-8 3327,-49-4-2667,69 0-144,111-2-336,25 1-85,24 6-42,-93 16-156,-270-3-184,336 19 124,-325-19 210,-118-5-312,0 0 0,-1 0 0,1 1 0,0 0 0,5 2 0,-8-2-771,0 0 1,0 0-1,-1 0 1,1 1-1,-1-1 0,5 4 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5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22 8960,'-10'-21'12303,"11"31"-11151,1-5-907,1 0 0,0 0 0,0 0-1,6 7 1,-2-4-98,33 47 256,3-3-1,2-1 1,57 50 0,-79-81-379,86 69-59,-19-21-1384,-81-60 143,5 4-1338,-14-12 2355,1 0 0,0 1 0,-1-1 0,1 0 0,0 0 1,-1 0-1,1 1 0,0-1 0,-1 0 0,1 0 0,0 0 0,-1 0 0,1 0 1,0 0-1,-1 0 0,1-1 0,0 1 0,-1 0 0,1 0 0,0 0 0,-1-1 1,1 1-1,-1 0 0,2-1 0,10-10-3608,-2-2 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08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26 127 8704,'-18'-26'8160,"18"26"-7985,-1-1 1,1 1 0,-1 0 0,1-1 0,0 1 0,-2-1 351,2 1-351,0-1 0,-1 1 0,1-1-1,0 1 1,-1-1 0,1 1 0,0-1 0,0 1 0,-1-1-1,1 1 1,0-1 0,0 1 0,0-1 0,0 1 0,0-1-1,0 0 1,0 1 0,0-1 0,0 1 0,0-1-1,0 1 1,0-1 0,1 0 0,-1-1-78,0 0 1,1 0-1,-1 0 1,1 0-1,-1 0 1,1 0-1,0 1 0,-1-1 1,1 0-1,0 1 1,0-1-1,1 0 1,-1 1-1,0-1 0,0 1 1,1 0-1,-1-1 1,1 1-1,-1 0 1,3-1-1,2-2 60,1 0 1,-1 1-1,1 0 0,8-3 1,11-1 116,1 0 1,0 1-1,0 2 1,1 1-1,30 0 1,-53 3-178,-1 0 0,1 1 0,0-1 0,-1 1 1,1 0-1,-1 0 0,1 0 0,-1 1 0,7 3 0,-10-4-72,1-1 0,-1 1 0,0 0 0,1 0 0,-1 1 0,0-1 0,0 0 0,0 0 0,0 1 0,0-1 0,0 0 0,0 1 0,0-1 0,0 1 0,-1-1-1,1 1 1,-1-1 0,1 1 0,-1 0 0,0-1 0,1 1 0,-1 0 0,0-1 0,0 1 0,0 0 0,0-1 0,-1 1 0,1 0 0,-1 2 0,-5 15-22,0 0 0,-12 23-1,-7 19 7,12-25-40,6-19 21,-5 23 0,12-39 1,-1 1 1,1-1-1,0 0 1,0 1-1,0-1 0,1 0 1,-1 1-1,0-1 0,0 0 1,1 1-1,-1-1 0,1 0 1,-1 0-1,1 1 0,-1-1 1,1 0-1,0 0 1,0 0-1,-1 0 0,1 0 1,0 0-1,0 0 0,0 0 1,0 0-1,0 0 0,2 0 1,1 2 1,-1-1-1,1 0 1,0-1 0,0 1 0,0 0 0,0-1-1,5 1 1,72 10-101,-53-9 5,0 1-1,-1 1 1,1 2 0,37 14-1,-51-15 113,0 0 0,-1 1 0,1 1 0,-1 0-1,16 14 1,-27-20 24,1 0 0,0 1 0,-1-1 0,1 1 0,-1 0 0,0 0 0,0-1 0,0 2 0,0-1 0,-1 0 0,1 0 0,-1 0 0,0 1 0,0-1 0,0 1 0,0-1 0,-1 1 1,1-1-1,-1 1 0,0-1 0,0 1 0,0 0 0,-1-1 0,1 1 0,-1-1 0,0 1 0,0-1 0,-2 6 0,-5 6 32,0-1 1,-1 0 0,-1 0-1,-18 20 1,7-9-48,-20 22-95,-32 44-2691,68-85 1687,1 1 0,1 0 0,0 0 0,-1 0 0,-1 9 0,1 5-4951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5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0 8832,'-2'3'12956,"-2"15"-13395,-3 44 1239,-3 147 32,-5 94-560,4-95-236,-11 145-270,19-311-1651,2 84 0,6-105-149,-5-20 1830,0-1 0,0 1 0,1-1 0,-1 1 0,0 0 0,1-1 0,-1 1 0,1-1 0,1 2-816,-2-1 816,1-1 0,0 0 0,-1 0 0,1 1 0,-1-1 0,1 0 0,-1 0 1,1 1-1,0-1 0,-1 0 0,1 0 0,1 0 0,7 0-3796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6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9600,'-9'0'7525,"15"5"-4891,13 2-1696,-9-3-680,-1-1-1,1 0 1,0 0 0,1-1-1,-1-1 1,15 1 0,-1-2-275,-8-1-73,23 1-1,-36 1-378,1-1 0,0 1-1,0-1 1,-1 1 0,1 0-1,0 1 1,-1-1 0,1 1-1,-1-1 1,0 1 0,5 3-1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6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8960,'-1'1'312,"0"0"0,0 0 0,0 0 0,1 1 0,-1-1 0,0 0 0,1 0 0,-1 1 0,1-1 0,-1 0 0,1 1 0,0-1 0,-1 1 0,1-1 0,0 0 0,0 1 0,0-1 0,0 1 0,0-1 0,0 0 1,1 1-1,-1-1 0,0 1 0,1-1 0,-1 0 0,1 1 0,1 1 0,-1-1-154,1 0-1,0 0 1,0 0 0,0 0 0,0 0-1,0-1 1,0 1 0,1-1 0,-1 1 0,1-1-1,-1 0 1,1 0 0,-1 0 0,4 1-1,8 1-305,1 0 0,0-1-1,26 2 1,18-7-4917,-41 3 932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7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54 7936,'-1'-4'630,"0"1"-1,0-1 1,0 1 0,0 0 0,-1-1-1,0 1 1,1 0 0,-1 0 0,0 0-1,-1 0 1,-4-4 0,7 6-457,-1 0 0,1 1 0,-1-1 0,0 0 0,0 0 0,0 1 0,1-1 0,-1 1 0,0-1 0,0 1 0,0-1 0,0 1 0,0-1 0,0 1 0,0 0 0,0-1 0,0 1 0,0 0 0,0 0 0,-1 0 0,0 0-95,1 1 0,0 0 0,-1-1 1,1 1-1,0 0 0,0 0 0,0 0 0,0 0 0,0 0 0,0 0 1,0 0-1,0 0 0,0 0 0,-1 1 0,0 3-3,-1-1 1,1 0-1,0 1 1,0-1-1,1 1 0,-1-1 1,1 1-1,-1 6 1,-3 42 188,3-33-162,1-7-36,-3 28 251,1 79-1,19 98-26,-11-189-301,0 0 1,2 0 0,2-1 0,0 0 0,20 39 0,-22-54-498,0-1-1,1 0 0,0 0 1,1-1-1,0 0 0,1-1 1,17 15-1,-23-23-340,0 1 0,0-1 0,0 0 0,8 2 0,-1 0-3188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7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9728,'12'6'5955,"-11"-5"-5657,11 9 1779,12 2-1629,0 0 1,1-2-1,34 9 0,-48-16-717,-1 0 1,1-1-1,0-1 0,0 0 1,0 0-1,0-1 0,0 0 1,0-1-1,0 0 0,22-6 0,-26 4-684,1-1-1,0 1 1,11-9-1,-14 9 385,19-10-3207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8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19 9216,'-2'-1'8355,"4"-2"-7767,0 1-471,1 0 0,-1 1-1,1-1 1,0 1 0,0 0 0,0 0-1,0 0 1,-1 0 0,1 0-1,0 0 1,1 1 0,-1 0-1,4 0 1,4 0 98,0 1 0,14 2 0,-17-1-46,7 0 251,0 1 0,-1 1 0,20 7-1,-27-8-236,-1 0-1,0 0 1,0 0-1,0 1 1,0 0-1,-1 0 1,0 1-1,1-1 1,6 10-1,-7-8-106,-1 1-1,0 0 1,-1 0-1,1 0 1,-1 0-1,-1 1 1,1 0-1,-1-1 1,-1 1-1,1 0 1,-1 0-1,0 9 0,-1 5-33,-1-1-1,-1 1 1,-5 27-1,-2-12-57,-23 63 0,21-69 53,6-18-66,1 1 0,1-1-1,0 1 1,1 0 0,-1 24-1,3-36 24,0 0 0,0 0-1,1 0 1,-1 0 0,1 0 0,-1 0 0,1 0-1,-1 0 1,1 0 0,0 0 0,0-1-1,0 1 1,0 0 0,1-1 0,-1 1-1,0 0 1,1-1 0,-1 0 0,1 1-1,-1-1 1,1 0 0,-1 0 0,1 0-1,0 0 1,0 0 0,0 0 0,-1 0-1,1-1 1,0 1 0,4 0 0,6 1-142,0 0 1,0-1-1,0 0 1,13-1 0,-18 0-75,21 0-1412,0-2 0,30-5 0,-42 4-1636,-1-1-1,28-10 0,-23 6-478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8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9088,'3'8'4561,"7"0"-4300,-7-5 362,19 20 2182,-9-10-2308,-1 0 0,0 2 0,-1-1 0,0 1 0,8 17-1,-4 1-165,-2 0 0,18 71-1,-14-30-127,9 104 0,-22-51-2184,-6-89-1074,-9 50 0,6-63-939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9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0 9344,'0'0'3061,"-6"10"-277,1 7-1678,1 0-1,-4 31 1,6-13-323,2 36 1,1-25-388,-1-39-375,0-1 0,1 1 0,0 0 0,0-1 0,0 1-1,1-1 1,0 1 0,0-1 0,1 0 0,3 8 0,-4-12-43,-1 1 0,1-1-1,0 0 1,0 0-1,-1 0 1,1 0 0,1 0-1,-1 0 1,0 0 0,0-1-1,1 1 1,-1-1 0,1 0-1,-1 0 1,1 0-1,-1 0 1,1 0 0,0 0-1,0-1 1,-1 1 0,1-1-1,0 0 1,0 0 0,-1 0-1,1 0 1,4-1-1,6-1-1408,-1-1 1,16-6-1,-26 8 1041,17-4-3983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19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10496,'-3'1'7257,"1"7"-4965,2 16-3297,0-18 1703,2 36-537,9 50-1,-5-52-150,17 110-563,1-3-4713,-19-111 1160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0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9472,'0'0'3061,"15"8"640,-10-4-3434,-1 0 0,2 0 1,-1-1-1,0 1 0,1-1 0,-1 0 0,1-1 0,0 1 1,0-1-1,0 0 0,0-1 0,1 0 0,-1 1 0,0-2 0,0 1 1,7-1-1,12-1-116,0-1 0,44-10 0,-31 5-730,37-6-4573,-51 9 726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3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97 9728,'0'-2'454,"-1"1"1,0-1-1,-1 0 1,1 1-1,0-1 1,0 1-1,-1-1 1,1 1-1,0 0 1,-1 0 0,1-1-1,-1 1 1,0 0-1,-2-1 1,-12-9 2870,11 6-2943,0 1-1,0 0 0,0 1 0,-1-1 0,0 1 1,1 0-1,-12-4 0,-47-11 693,48 15-1032,5 0-35,-1 0 1,0 2 0,0-1-1,-1 1 1,1 1 0,-14 1 0,18 0-20,1 1 1,-1-1 0,0 2 0,1-1 0,-1 1-1,1 0 1,0 0 0,0 1 0,0 0-1,-10 8 1,9-6-13,1 1 0,0 1 0,0-1 0,0 1 1,1 0-1,1 0 0,-1 1 0,1 0 0,1 0 0,-1 0 0,2 1 0,-1-1 0,-2 14 0,1 1-9,1-1 0,1 1-1,1 0 1,2 37 0,1-27-4,2-1 0,1 1 1,1-1-1,14 44 0,-15-65 35,0 0-1,1 0 1,0-1 0,1 0-1,0 0 1,1 0 0,0-1-1,1 0 1,0-1 0,0 1 0,1-1-1,1-1 1,-1 0 0,21 13-1,-14-12 84,2-1 0,-1 0 0,1-2 0,0 0 0,36 7 0,-28-9 96,-1-1 0,1-1 1,47-3-1,-61 1-99,0-2 1,-1 0 0,1 0-1,-1-1 1,1-1-1,-1 0 1,0 0-1,-1-1 1,18-11-1,-21 12-56,-1 0 0,0-1 0,-1 0 0,1-1 0,-1 1 0,0-1 0,0 0 0,-1-1-1,1 1 1,-2-1 0,1 1 0,-1-1 0,0 0 0,0-1 0,3-14 0,0-8 9,-2 0 1,-1-1-1,-2 0 1,-1 1-1,-1-1 0,-1 0 1,-2 1-1,-12-48 1,16 77-28,-1 1 0,1-1 0,0 0 1,0 0-1,0 0 0,-1 1 0,1-1 1,-1 0-1,1 0 0,0 1 0,-1-1 1,1 0-1,-1 1 0,0-1 0,0 0 1,-1 4 17,2 8-32,6 31-53,3 1 0,15 48-1,38 85 99,65 110 82,9 19 182,-72-106 286,-55-164-418,-2 0 0,-1 1 0,2 63 0,-8-88-141,0-1-1,-1 1 0,0 0 1,0-1-1,-1 1 1,-1-1-1,0 0 0,0 0 1,-1 0-1,0 0 1,-1 0-1,0-1 0,-1 0 1,0 0-1,0 0 0,-1-1 1,0 0-1,0 0 1,-1-1-1,-12 10 0,4-6-84,1-2-1,-1 1 1,-1-2-1,1 0 0,-1-1 1,-1-1-1,1-1 0,-1 0 1,0-1-1,-1-1 0,-22 1 1,8-3-201,0-1-1,1-1 1,-1-2 0,0-2-1,-48-12 1,71 14 230,-1 0 0,1-1 0,0 0-1,-17-10 1,22 11 20,0 0 0,0-1 0,0 0 0,1 0 0,0 0 0,0-1 0,0 1 0,0-1 0,1 0 0,-5-8 0,4 3-10,0 0 0,0 0 0,1 0 0,1 0-1,-1 0 1,2-1 0,-1 1 0,1-1 0,1 1 0,0-1 0,1 1 0,0-1 0,0 1 0,1-1-1,5-14 1,6-13-20,1 0 1,36-64-1,-16 33-4,10-23 107,71-113 0,-96 175-545,2 1-1,1 2 1,1 0-1,1 1 1,2 2-1,0 0 1,46-31-1,-61 48-356,-1 0-1,1 1 1,0 1 0,0-1-1,1 2 1,0-1-1,0 2 1,0 0-1,15-2 1,-2 7-3390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1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187 190 9984,'5'-56'5786,"-5"56"-5671,0-1-1,-1 0 1,1 1-1,0-1 1,0 0-1,0 1 1,0-1 0,-1 1-1,1-1 1,0 0-1,-1 1 1,1-1-1,0 1 1,-1-1-1,1 1 1,-1-1-1,1 1 1,-1-1-1,1 1 1,-1 0 0,1-1-1,-1 1 1,1 0-1,-1-1 1,0 1-1,1 0 1,-1 0-1,-1-1 1,-13-1 664,10 3-673,1 0-1,0 0 0,-1 1 1,1-1-1,0 1 0,0 0 1,0 0-1,0 1 0,0-1 1,1 1-1,-4 3 0,2-2-108,0 1-1,1 0 0,0 0 0,0 1 1,0-1-1,-3 8 0,-18 40 7,16-32-54,6-16 53,-28 71-167,29-69 151,0 1-1,0-1 1,0 0-1,1 1 0,0-1 1,1 1-1,0 0 1,1 11-1,0-15 5,0 0-1,1 0 1,-1 0 0,1 0-1,0 0 1,0-1-1,0 1 1,0-1-1,0 0 1,1 1-1,0-1 1,0 0 0,0 0-1,5 4 1,6 3 21,0-1 1,20 10 0,-19-11-45,13 6 85,44 15 0,-55-23-23,25 10-77,57 29 0,-85-37 85,0 1 0,-1 0-1,-1 0 1,1 1 0,-1 1-1,-1 0 1,16 20-1,-13-12 426,21 38-1,-30-47-235,-1-1 1,0 1-1,0-1 0,-1 1 0,0 0 1,2 18-1,-5-23-175,0 1 1,-1-1-1,1 1 1,-1-1-1,0 0 0,-1 0 1,1 1-1,-1-1 1,0 0-1,0 0 1,-1 0-1,1-1 0,-1 1 1,0 0-1,0-1 1,-1 0-1,1 0 0,-1 0 1,-6 5-1,-4 3-30,-1-1-1,-1-1 1,1 0-1,-25 11 1,22-13-70,-1 0-1,1-1 1,-1-1 0,-39 7 0,40-9-171,12-3 74,0 1 0,0-1 0,0 0 1,0-1-1,-11 0 0,16 0 125,-1 0-1,1 0 1,0-1-1,-1 1 1,1 0-1,0-1 1,-1 0 0,1 1-1,0-1 1,-1 0-1,1 1 1,0-1-1,0 0 1,0 0-1,0 0 1,0 0 0,0 0-1,0 0 1,0 0-1,0-1 1,1 1-1,-1 0 1,0 0-1,1-1 1,-1 1-1,1 0 1,-1-1 0,1 1-1,-1-3 1,0-5 0,0 1 0,1-1 0,-1 0 0,2 0 0,-1 0 0,1 1 0,3-11 0,0 2 14,1 0-1,0 0 1,9-15-1,90-146-114,-70 122 150,-2-1 1,28-70-1,-37 75-21,36-85 128,-48 108-67,-1 0 0,9-55 1,-17 74-59,-1 0 0,-1 0 0,0-17 1,-1 23-9,1-1 1,-1 1-1,0 0 1,0-1 0,0 1-1,-1 0 1,0 0-1,0 0 1,0 0-1,-5-7 1,3 6-45,0 0-1,-1 0 1,0 1-1,0 0 1,-1-1-1,1 2 1,-1-1-1,0 1 1,0 0-1,0 0 1,0 0-1,0 1 1,-8-2-1,4 2-399,0 0 0,0 1-1,-1 0 1,1 0 0,0 1-1,-1 0 1,-19 4 0,28-4 169,0 1 1,-1-1 0,1 1 0,0-1-1,0 1 1,0 0 0,0 0-1,0 0 1,0 0 0,0 0 0,0 0-1,0 1 1,0-1 0,1 0-1,-1 1 1,0 0 0,-1 2 0,1 4-2016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2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18 7808,'0'-1'173,"0"1"0,0-1-1,0 1 1,0-1 0,0 0 0,0 1 0,0-1 0,0 0 0,0 1 0,-1-1 0,1 1-1,0-1 1,0 0 0,-1 1 0,1-1 0,0 1 0,-1-1 0,1 1 0,0-1 0,-1 1 0,1-1-1,-1 1 1,1-1 0,-1 1 0,1 0 0,-1-1 0,0 1 0,-19-2 4111,20 2-4274,-4 0 132,1 0 0,-1 0 0,0 1 0,1 0-1,-1-1 1,0 1 0,1 1 0,-1-1 0,1 1-1,0-1 1,-1 1 0,1 0 0,0 0 0,0 0-1,0 0 1,1 1 0,-6 5 0,2-1-100,1 0 0,0 1 0,0 0 0,1-1 1,-7 18-1,3-3 28,1 0-1,-7 35 1,11-41-55,-9 42 17,-8 105 0,18-101-29,4-1 1,9 67-1,-5-98-33,0 1 0,2-1 0,1-1 0,1 0-1,1 0 1,2-1 0,1 0 0,1-1-1,2-1 1,0 0 0,32 35 0,-39-50-155,4 7-1115,2-1-1,0 0 1,33 26-1,-29-29-2757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2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8320,'-5'8'3744,"10"-3"-1920,0-1-1056,-1-4 96,6 0-352,-5 0-128,9 0-225,1 0-63,4 0 96,0 0-160,5 0-96,-5 0-1023,8 0-417,-3 0-2816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3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7552,'4'3'5207,"4"-6"-3173,7-6-1120,-14 9-685,8-6 32,1 2 0,0-1 1,0 2-1,1-1 0,-1 1 0,1 1 1,-1 0-1,1 0 0,0 1 1,11 0-1,-16 1-131,1 1-1,-1-1 1,0 1-1,0 0 1,0 1 0,0 0-1,0-1 1,0 2-1,0-1 1,0 1-1,-1 0 1,0 0 0,1 0-1,-1 1 1,0 0-1,-1 0 1,1 0-1,-1 1 1,1-1 0,-1 1-1,-1 0 1,1 0-1,-1 1 1,0-1-1,0 1 1,2 6 0,-1 0-58,0 1 1,0 0-1,-2 0 0,0 0 1,0 0-1,-1 0 1,-1 0-1,0 0 1,-1 1-1,0-1 1,-6 23-1,-4 5-84,1-9-49,-9 64 0,17-86 50,2 1 0,-1-1 0,1 0 0,1 0 0,0 0 0,1 0 0,-1 1-1,2-2 1,-1 1 0,8 17 0,-5-18-12,-1 0 0,1 1 0,1-2 1,11 16-1,-16-23-136,1 1 0,0 0 0,0 0 0,-1 0 0,1-1 0,0 1 1,1-1-1,-1 0 0,0 0 0,0 1 0,0-1 0,1-1 0,-1 1 0,0 0 0,1 0 1,-1-1-1,1 0 0,-1 1 0,1-1 0,-1 0 0,1 0 0,-1 0 0,1-1 1,-1 1-1,4-1 0,27-12-4689,-17 5 683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3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8320,'3'-8'5899,"-2"8"-5739,8 6 2158,6 12-1238,-15-18-1050,7 11 221,0 0-1,-1 1 1,0 0-1,5 15 1,6 14 59,-15-36-272,69 163 832,-60-135-767,-1 1 1,-1 0 0,5 51 0,-2 133-495,-19-105-2013,3-78-921,-11 38 0,11-56-147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3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9088,'11'-16'11013,"-10"15"-10619,11-2-794,5 0 800,63-8 526,-71 11-772,0 0 0,0 0 1,0 1-1,0 0 0,0 0 0,15 5 1,-22-5-103,-1 0 0,1 0 0,0 0 0,-1 0 0,1 0 1,-1 0-1,1 1 0,-1-1 0,1 0 0,-1 1 1,0-1-1,0 1 0,0 0 0,0-1 0,0 1 0,0 0 1,0 0-1,0 2 0,1 2 69,0 0 1,0 1-1,1 12 1,-2 13 10,-1 1 0,-5 38 1,0 21-141,5-86-39,0 1 0,1 0 1,0-1-1,1 1 0,-1-1 0,1 1 0,0-1 0,1 0 0,-1 0 0,1 0 0,1 0 1,-1 0-1,1-1 0,0 0 0,7 8 0,-7-8-715,1-1-1,0 0 1,0 0 0,0 0-1,1-1 1,-1 0 0,1 0-1,0 0 1,0-1 0,6 3 0,3-1-3814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4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8448,'4'8'7269,"-3"-8"-7159,-1 1 1,0 0-1,0-1 0,0 1 1,0-1-1,1 1 1,-1 0-1,0-1 0,1 1 1,-1-1-1,0 1 0,1-1 1,-1 1-1,1-1 1,-1 1-1,1-1 0,-1 1 1,1-1-1,-1 1 1,1-1-1,-1 0 0,1 1 1,1-1-1,18 7 447,-15-5-307,9 1 8,-1-1-1,0 0 1,1 0 0,23-1 0,59-9 186,5 1-353,-90 7-155,90 3-1827,-81-1-2070,27 6 0,-31-4 265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5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8192,'5'1'6234,"9"24"-5502,-2 0 1,-1 0-1,-1 1 0,-1 1 1,11 52-1,7 143-825,-3-15-3354,-19-185 1329,0-4-1668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5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3 8320,'-1'-3'10328,"-2"12"-11313,-5 20 1437,-5 54 0,10-55-332,-1-4-1,2 0 0,1 1-1,4 43 1,-3-63-124,1 1-1,0-1 1,1 1-1,0-1 1,0 0-1,0 0 1,0 1-1,1-2 1,-1 1-1,1 0 1,1 0-1,-1-1 1,1 0-1,-1 1 1,1-1-1,1-1 1,-1 1-1,0-1 1,1 1-1,0-1 1,0-1-1,0 1 1,0-1-1,0 1 1,0-1-1,0-1 1,1 1-1,-1-1 1,1 0-1,-1 0 1,10-1-1,8 1-383,23-1-3438,-36-1 760,1 0-1,12-2 1,-5-2-485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25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 8448,'-9'-6'9398,"13"34"-7250,-2-19-2034,0 1-1,-1-1 1,0 1-1,-1 0 1,0 12 0,-1 23 79,10 151-1,5-62-194,-8-82 25,20 127-1034,-6-44-3460,-15-102 1831,-1-6-1328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4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 8448,'-10'-2'17699,"11"8"-18564,40 226 1337,6-3-154,-37-184-305,19 79-600,-26-113-4,-1-5-578,-1 0 0,1 0-1,-1 0 1,0 9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0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9 7552,'-20'-8'12405,"21"9"-12342,0 0 0,1-1 0,-1 1 0,0 0 0,0-1 0,0 1 0,0-1 1,1 1-1,-1-1 0,0 1 0,2-1 0,17 2 296,0-1 0,0-1 0,28-4-1,-19 2-166,157-2 43,-182 4-246,-4 0-67,1 0-1,-1 0 1,1 0 0,0 0 0,-1 0 0,1 0 0,-1 0 0,1 0-1,-1 0 1,1 1 0,0-1 0,-1 0 0,1 0 0,-1 1 0,1-1-1,-1 0 1,1 1 0,-1-1 0,1 0 0,-1 1 0,0-1 0,1 0-1,-1 1 1,0-1 0,1 1 0,-1-1 0,0 1 0,1-1 0,-1 1 0,0-1-1,0 1 1,0 0 0,1-1 0,-1 1 0,0-1 0,0 1 0,0-1-1,0 1 1,0 0 0,0-1 0,0 2 0,-1 2-980,0 1 1,1-1 0,-2 1-1,-1 6 1,-1-2-987,0 9-1908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1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 10240,'0'0'3872,"5"3"-3040,14 2 1279,0-5-1535,-4 0-96,18 0-352,-5 0-64,10-5-64,0 2-640,-4-2-288,-5 0-3487,3 2-1953,-4 3 2816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2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37 7168,'-1'-2'559,"1"0"0,0 1 0,-1-1 0,1 0 0,-1 0 0,1 1 0,-1-1 0,0 0 0,-1-2 0,-6-13 5781,22 66-4495,6 26-1237,8 90-89,6 27-355,-20-129-164,18 105-341,-31-125-5376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3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397 176 8320,'0'-1'167,"1"1"0,-1-1 0,0 1 0,1-1 1,-1 0-1,0 1 0,0-1 0,1 1 0,-1-1 0,0 0 1,0 1-1,0-1 0,0 1 0,0-1 0,0 0 0,0 1 1,0-1-1,0 0 0,0 1 0,0-1 0,0 1 0,-1-1 1,1 0-1,0 1 0,0-1 0,-1 0 0,-14-17 3979,11 14-3673,0 0-1,1 0 0,-6-8 1,-37-68 1543,44 78-1919,1-1-1,-1 0 1,0 1 0,0-1 0,0 1 0,-1 0 0,1 0 0,-1 0 0,1 0-1,-1 0 1,1 0 0,-1 1 0,0-1 0,0 1 0,0 0 0,0 0-1,0 0 1,0 0 0,0 0 0,-6 0 0,5 1-57,0 1-1,-1-1 1,1 1 0,0-1-1,-1 1 1,1 0 0,0 1-1,0-1 1,0 1 0,0 0-1,0 0 1,1 0 0,-1 1-1,-5 3 1,-4 6-28,0 1 0,0 0 1,1 1-1,1 0 0,0 1 0,1 0 1,1 1-1,0-1 0,1 2 0,-7 20 1,1 5 20,2-1 0,2 2 0,-5 45 0,0 59 42,14-116-63,1-1 1,7 54-1,-4-70-20,0 0 1,1 0-1,1-1 0,0 1 1,0-1-1,1 0 1,1-1-1,1 0 1,-1 0-1,2 0 1,15 16-1,-13-16 28,1-1-1,0-1 1,1 0 0,0-1 0,1 0-1,-1 0 1,2-2 0,-1 0 0,27 9-1,-30-13 53,0 0 0,0 0 0,1-1 0,-1 0-1,1-1 1,-1-1 0,1 0 0,12-1 0,-17 0-17,-1 0 0,0-1 0,0 0-1,0 0 1,0 0 0,0-1 0,0 1 0,-1-1 0,1-1 0,-1 1 0,0-1 0,0 0 0,0 0 0,0-1 0,6-8 0,-9 11-41,0 0 1,-1 0-1,1 0 1,-1 0 0,1 0-1,-1 0 1,0 0-1,0-1 1,0 1 0,0 0-1,0-1 1,-1 1-1,1-1 1,-1 1-1,0-1 1,1 1 0,-1-1-1,0 1 1,0-1-1,-1 1 1,1-1 0,-1 1-1,1-1 1,-1 1-1,0-1 1,1 1 0,-1-1-1,-1 1 1,1 0-1,0 0 1,0 0 0,-1 0-1,0 0 1,1 0-1,-1 0 1,0 0 0,-2-2-1,-5-2-19,0-1 0,0 2 0,0-1 0,-1 1 0,1 1 1,-1-1-1,-1 2 0,1-1 0,0 2 0,-1-1 0,1 1 0,-15 0 0,10 1-178,0 1 0,0 0 0,0 1 0,0 1 0,0 0-1,0 1 1,1 0 0,-18 8 0,26-9-73,0 1-1,-1 0 0,1 1 1,1-1-1,-7 5 0,11-6 126,0-1 0,-1 0 0,1 0 0,0 1 0,0-1 0,0 1 0,0-1 0,0 1 0,0-1 0,-1 3 0,2-3 22,-1 0 1,1 0-1,0 0 1,0 0-1,0 0 1,0 0-1,0-1 1,0 1-1,0 0 1,0 0-1,1 0 1,-1 0-1,0 0 1,0 0-1,1-1 1,-1 1-1,0 0 1,1 0-1,-1-1 1,1 1-1,-1 0 1,2 0-1,0 1-295,0 0-1,0 0 0,0 0 1,1 0-1,-1-1 1,4 3-1,28 12-4293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4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55 8960,'-4'-10'4264,"4"8"-3411,0 0-1,-1 0 1,1 0 0,0 0 0,0-3 0,20 3 1584,10-2-2155,148-17 609,-60 19-3781,-111 2 1948,1 1-1,-1 1 1,0-1 0,0 1 0,9 4 0,8 2-3346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4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10880,'-10'0'4128,"0"0"-801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5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 19551,'14'-8'402,"0"1"0,1 0 0,0 1-1,0 1 1,32-7 0,-37 9-161,1 2 0,-1-1 1,1 2-1,19 0 0,-27 0-118,0 0 0,0 0 0,0 1 1,0-1-1,0 1 0,0 0 0,0 0 0,0 0 0,0 0 0,-1 0 1,1 1-1,0-1 0,-1 1 0,1 0 0,-1-1 0,1 1 0,-1 1 0,0-1 1,0 0-1,3 4 0,-4-4-58,-1 0 0,1 0 1,-1 0-1,0 0 0,1 0 0,-1 0 1,0 0-1,0 0 0,-1 0 0,1 0 1,0 0-1,-1 0 0,1 0 0,-1 0 1,-1 3-1,-13 28 134,13-30-273,0 1 0,1 0 0,0-1 0,-1 1 0,2 0 0,-1 0 0,0 0 0,1 0 0,0 0 0,-1 0 0,2 0 1,-1 0-1,0 0 0,2 4 0,2 10-435,11 32 0,-6-27 380,4 11-31,1-1 1,2-1 0,31 46-1,-25-43 337,-2 0 0,22 54 0,-40-83-45,1 1 1,-2-1 0,1 1-1,-1 0 1,1-1-1,-2 1 1,1 11-1,-1-15-73,-1 0 0,1 0 0,-1 0 0,1-1 0,-1 1 0,0 0 0,0 0 0,0 0 0,-1-1 0,1 1 0,-1-1 0,1 1 0,-1-1 0,0 0 0,0 1 0,0-1 0,0 0 0,0 0 0,0 0 0,-3 1 0,-6 4-153,0-1 1,-1 0-1,0-1 1,0 0-1,0-1 1,0 0-1,0-1 1,-16 2-1,17-4-827,0 0-1,0 0 0,0-1 0,0-1 1,0 0-1,0 0 0,1-1 1,-1-1-1,-20-6 0,31 9 816,0 0 0,0 0 0,-1 0-1,1 0 1,0-1 0,0 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5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34 10880,'-14'-8'6090,"20"4"-4458,8-1-1185,0 0 1,0 2-1,0 0 1,1 0-1,-1 2 0,1 0 1,0 0-1,15 2 1,-27 0-373,0-1 0,-1 1 0,1-1 0,0 1 0,0 0 0,-1 0 0,1 0 1,0 1-1,-1-1 0,1 0 0,-1 1 0,0 0 0,1 0 0,-1-1 0,3 5 0,-2-2 33,0-1 0,-1 1 0,1 0-1,-1 1 1,0-1 0,0 0-1,-1 1 1,3 7 0,-1 5 86,-1-1 0,-1 0 0,0 1 0,-2 22 0,-13 95 221,0 39-201,14-166-239,0-1 0,1 1 0,-1-1-1,1 1 1,1-1 0,-1 0 0,1 1-1,0-1 1,1 0 0,4 8 0,-5-11-74,0 0 1,0 0-1,1 0 1,-1 0-1,1-1 1,-1 1-1,1-1 1,0 0-1,0 0 0,0 0 1,0 0-1,0 0 1,1-1-1,-1 1 1,0-1-1,1 0 1,-1 0-1,1 0 1,-1 0-1,5-1 1,12 2-2041,-1-1 1,37-4-1,-45 1-408,0 0 1,-1 0-1,19-7 0,0-4-2023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6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11392,'4'26'7699,"10"25"-6302,2 5-1624,6 77-143,9 34-1602,2-32-2411,-23-104 2463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6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10 9984,'-5'0'3776,"5"3"-2944,10 7 352,-5-2-33,9 0-63,13-4 32,17 0-224,8 0-160,6-4-416,-2 0-192,-3 0-32,-5-4-480,-7 0-160,2-5-704,-4 1-256,-1 0-831,-6 0-353,7-2-1472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2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21 8320,'0'-21'10506,"0"22"-9967,-2 5-389,0-1-1,0 0 1,1 1 0,0-1 0,0 0-1,0 1 1,1-1 0,-1 1 0,1 0-1,2 6 1,-2 6 5,2 32 0,15 77-1,-8-60-735,-5-46-686,9 28 0,-12-44 841,5 8-1781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7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43 10368,'-10'6'7223,"-13"14"-4799,18-14-2372,1 0-1,-1 1 1,1 0-1,1 0 1,0 0-1,0 0 1,0 0-1,1 1 0,0-1 1,0 1-1,1-1 1,0 1-1,0 0 1,1 0-1,0 0 1,1 10-1,0-14-40,0 1 0,0-1 0,1 0 0,-1 0 0,1 0 0,0 0 0,0 0 0,1-1 1,-1 1-1,1 0 0,-1-1 0,1 0 0,0 0 0,1 0 0,-1 0 0,0 0 0,1 0 0,0-1 0,5 3 0,5 2 53,0 0-1,0-1 1,1-1-1,15 4 1,-10-4-219,0-1-1,0-1 1,1-1 0,28 0 0,40-9-3875,-57 3 1060,-3 3-1275</inkml:trace>
  <inkml:trace contextRef="#ctx0" brushRef="#br0" timeOffset="1">428 1 11520,'0'1'5270,"-4"6"-3885,0 19 1391,3-9-2042,-22 125 146,10-62-1042,-3 120 0,17-11-3077,5-116 200,-2-18-4338,0-17 2343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7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8576,'-19'10'8874,"19"-9"-8756,0-1-1,0 0 1,0 1 0,0-1-1,1 1 1,-1-1 0,0 1-1,0-1 1,1 1-1,-1-1 1,0 0 0,1 1-1,-1-1 1,0 0 0,1 1-1,-1-1 1,1 1-1,8 2 249,0 1 0,0-1 0,1-1 0,-1 0 0,0 0 0,1-1 0,15 0 0,5 2 72,21 0-277,-1-2 0,1-3 1,59-8-1,-14 1-2758,-89 8 1957,1 1-1,-1 0 1,10 1 0,-14 0 79,-1-1 1,1 1-1,-1 0 1,1 0-1,-1-1 1,1 2-1,3 1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8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9984,'-4'8'3776,"13"-3"-2944,6-2 896,-11 2 191,11 0-479,-1-2-96,5 2-576,5-2-160,5 2-352,3-1-160,7-4 0,9 0-288,4 0-32,-1 0-1152,2 0-448,-10 0-2111,-1 4-897,-4-4 672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39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21 9216,'-4'0'12271,"135"-3"-8587,65-11-2776,-66 10-3145,-98 5-2614,-22-1 2403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0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 11264,'0'-34'10133,"0"36"-9515,0 23-324,10 303 596,-3-232-1181,19 148-5418,-25-241 5683,-1 0-441,1-1 0,-1 1 0,1-1 1,0 1-1,0-1 0,1 4 1,-2-5 231,10 5-3983,-9-6 3983,-1 0 1,1 0-1,0 0 1,-1 0 0,1 0-1,0 0 1,-1 0 0,1 0-1,0-1 1,0 1-1,18-7-3823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0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10240,'15'-17'9301,"-14"17"-9035,-1 0-1,1 0 1,0 0 0,-1 0 0,2 1-1,15-1 501,0 2 0,-1 0-1,1 0 1,-1 2 0,24 7-1,-28-7-582,-1 1-1,0 0 0,0 0 0,0 1 1,-1 1-1,0-1 0,0 2 1,12 11-1,-12-9-46,0 1-1,-1 1 1,-1-1 0,0 1 0,0 1-1,7 17 1,-12-23-98,0 1 0,0-1 0,-1 1 0,0 0 0,-1 0 0,0 0 0,0 0 0,0 0 0,-1 0 0,-1 0 0,1 1 0,-1-1 0,-2 8 0,-4 6-3,-1 0 0,-1 0-1,-16 26 1,16-32-69,1 1-1,0-1 1,1 1 0,1 0 0,0 1-1,-4 28 1,10-43 20,-1 0-1,1 1 1,0-1-1,1 0 1,-1 0 0,0 0-1,1 0 1,0 0-1,0 0 1,0 0 0,0 0-1,0 0 1,1 0-1,-1-1 1,1 1-1,0 0 1,-1-1 0,1 1-1,0-1 1,1 0-1,-1 0 1,0 1-1,1-2 1,-1 1 0,1 0-1,0 0 1,-1-1-1,5 2 1,6 2-377,1 0 0,-1 0 0,1-2 0,26 4 0,-16-4-1652,48-1 0,5 0-3194,-38 4 182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1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75 9472,'0'-3'763,"0"0"-221,0 1 1,0-1-1,0 0 1,0 1-1,-1-1 1,1 1-1,-1-1 1,1 1-1,-1-1 1,0 1 0,0-1-1,0 1 1,0 0-1,-2-3 1,1 2-23,-1 0-22,1-1-1,0 1 1,-1 0 0,0 1-1,0-1 1,-5-3 0,7 5-437,0 0 0,0 1 0,0-1 0,0 1 1,0 0-1,0-1 0,0 1 0,0 0 0,0 0 1,0 0-1,0 0 0,-1 0 0,1 0 0,0 0 1,0 0-1,0 0 0,0 0 0,0 1 0,0-1 1,0 0-1,0 1 0,0-1 0,0 1 0,0-1 1,0 1-1,0 0 0,0-1 0,0 1 0,-1 1 1,-4 3 26,1 0 1,0 1 0,1-1 0,0 1 0,0 0-1,0 0 1,0 0 0,-3 9 0,-1 6 13,-7 28-1,10-30-63,-6 22 80,2 1 1,2 1 0,-3 52-1,0 176 288,10-225-381,2-1 0,1 0 1,19 84-1,-16-106-17,0-1 0,2 0 0,0 0 0,2-1 0,0 0 0,1 0 0,15 20 0,-9-20-18,1-1 1,1 0-1,23 18 1,68 41-4865,-110-78 4829,2 0-375,0 1-1,0-1 1,0 0 0,0 0-1,0 0 1,0 0-1,0 0 1,1 0 0,-1 0-1,0-1 1,1 1-1,-1-1 1,4 1 0,8-1-4316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2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 10112,'-11'8'9574,"20"-4"-9133,4-1-101,0 0 0,0-1-1,1-1 1,-1 0-1,1 0 1,15-3-1,7 1-140,-2 1-337,50-7 0,-45-1-2635,-2-2-3735,-22 5 2290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2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80 8192,'-10'-13'5374,"10"11"-4783,-1 1 0,1 0-1,-1-1 1,0-1 0,2 2-485,-1 0 0,0 0 0,1 0 0,-1 0 0,1 0 0,0 0 0,-1 1 1,1-1-1,0 0 0,-1 0 0,1 1 0,0-1 0,0 0 0,-1 1 0,1-1 0,0 1 0,0-1 1,0 1-1,0-1 0,0 1 0,0 0 0,0-1 0,2 1 0,22-10 746,1 2 0,0 1 0,40-7 0,-55 13-642,0 0 1,0 0 0,0 1-1,-1 1 1,1-1 0,0 2-1,0 0 1,-1 0 0,1 1 0,-1 0-1,19 8 1,-25-8-149,0-1 0,-1 1 1,1-1-1,-1 1 0,1 0 0,-1 1 1,0-1-1,0 0 0,-1 1 0,1 0 1,-1-1-1,0 1 0,0 0 0,0 0 1,0 0-1,1 5 0,0 2-8,-1-1 0,0 1 0,0 0-1,-1 0 1,-1 12 0,0-7-37,-2-1 0,0 1 0,-1 0 0,0-1 0,-10 27 0,-36 72-83,12-33-12,31-66 131,0-2-86,1 0 0,0 1 0,1 0 0,0 0-1,-2 17 1,6-28 34,0 1 0,0-1-1,0 1 1,0-1 0,0 1-1,1-1 1,0 0-1,-1 1 1,1-1 0,0 0-1,1 0 1,-1 1-1,1-1 1,-1 0 0,1 0-1,0 0 1,0-1-1,0 1 1,0 0 0,1-1-1,-1 0 1,1 1-1,0-1 1,-1 0 0,1 0-1,0 0 1,5 1 0,1 1-3,-1-1 1,1 0 0,0 0 0,0-1 0,0 0 0,1-1 0,-1 0 0,19-1 0,5-2-1643,38-7-1,-54 7 346,31-10-4060,-28 7 527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4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84 7680,'-2'-11'1219,"0"-1"380,0 0 0,-6-16 0,8 7 5179,4 30-6458,23 54 1491,-17-40-1711,0 1 0,-1-1 0,-2 2 0,0-1 0,3 27 0,-6 1-1303,-3 101 0,-10-39-4252,4-66 735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8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 7936,'-1'0'237,"0"-1"1,0 1 0,0-1-1,0 1 1,0-1 0,0 1-1,0 0 1,0 0 0,0-1-1,0 1 1,0 0 0,0 0-1,0 0 1,-1 0 0,1 0-1,0 1 1,0-1 0,0 0-1,0 0 1,0 1 0,0-1-1,0 1 1,0-1-1,0 1 1,0-1 0,0 1-1,0 0 1,0-1 0,0 1-1,1 0 1,-2 1 0,0 0-50,0 0 0,0 1 0,0-1 0,0 1 0,0 0 0,1 0 1,-1-1-1,1 1 0,0 0 0,-1 6 0,-5 31 539,2 0-1,1 75 1,16 82 698,-4-132-1019,2 0-1,2-1 0,4-1 1,2 0-1,45 102 0,-18-69-81,3-2-1,71 103 1,-65-113-123,-32-49-67,46 58 0,-53-74-168,-10-12-122,1 0 1,11 11-1,-16-18 69,-1 0 1,0 1-1,0-1 0,1 0 1,-1 0-1,0 1 0,1-1 0,-1 0 1,0 0-1,1 0 0,-1 1 1,0-1-1,1 0 0,-1 0 1,0 0-1,1 0 0,-1 0 1,1 0-1,-1 0 0,0 0 1,1 0-1,-1 0 0,0 0 1,1 0-1,-1 0 0,1 0 1,-1 0-1,0 0 0,1 0 0,-1 0 1,0-1-1,1 1 0,-1 0 1,0 0-1,1 0 0,-1-1 1,0 1-1,1 0 0,-1 0 1,0-1-1,0 1 0,1 0 1,-1 0-1,0-1 0,0 1 1,0 0-1,1-1 0,-1 1 1,0 0-1,0-1 0,0 1 1,0-1-1,0 1 0,0 0 0,0-1 1,4-28-3010,-4 23 2534,5-31-2302,4-8-1194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5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9088,'-6'16'12132,"7"-16"-12041,0 1 134,1-1-1,0 2 1,-1-1-1,1 0 1,-1 0-1,1 0 0,-1 1 1,2 1-1,2 2 87,2-1-222,0 0 1,0-1-1,1 0 0,-1 0 1,1 0-1,0-1 0,0 0 1,0-1-1,0 1 1,0-2-1,0 1 0,0-1 1,15-2-1,6-2-899,-1-1-1,42-15 1,-36 10-1546,-6 2-956,-3-1-1770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5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11520,'-3'0'6535,"1"6"-3892,2 18-2552,0-13 453,4 230 404,19 3-4686,-21-235 2645,0 1 0,1-1 0,4 10-1,-2-2-3060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6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8448,'0'3'7727,"9"-2"-4850,18 0-2854,-18-1 912,18 0 206,37 5 0,-53-3-777,0 0 0,0 0 1,0 2-1,0-1 0,0 1 1,10 6-1,-18-8-280,0 0 0,0 0 0,-1-1 0,1 1 0,-1 1 0,1-1 0,-1 0 0,0 1-1,0-1 1,0 1 0,0 0 0,-1-1 0,1 1 0,-1 0 0,1 0 0,0 3 0,0 2-23,-1 0 0,1-1-1,-1 1 1,-1 0 0,1 10 0,-2-4-45,0 0 0,-1 0 1,0 0-1,-1 0 0,-1-1 0,-6 16 0,-38 77 24,9-23-150,35-73 48,0 0 0,1 0 0,0 0 1,-3 21-1,6-29 57,-1 1 0,1-1 1,0 1-1,0-1 0,1 1 0,-1 0 1,0-1-1,1 0 0,0 1 0,-1-1 0,1 1 1,0-1-1,0 0 0,0 1 0,1-1 1,-1 0-1,1 0 0,-1 0 0,1 0 1,-1 0-1,1 0 0,0-1 0,0 1 1,0-1-1,0 1 0,3 1 0,3 0-86,0 0 0,0 0-1,0-1 1,0 0 0,0 0 0,0-1-1,1 0 1,-1 0 0,0-1 0,1 0-1,-1-1 1,0 0 0,15-3 0,-2-1-1678,1-2 0,-1 0 0,0-1 0,20-11 0,-12 6-3084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3:46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10880,'6'5'6700,"3"11"-5106,-5-9-614,1 0-388,0 0 1,0-1-1,11 12 0,9 9 399,-15-16-798,2 2 15,-1 0-1,-1 1 1,14 25 0,86 218 603,-94-211-810,-2 1 0,-1 0 1,6 64-1,2 90-400,-21-170-894,0 0 0,-2-1 0,-1 1 0,-13 51 0,4-40-2253,1-7-1222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4.3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21 6656,'0'-21'11770,"-6"28"-9989,-22 87-84,3-7-844,-11 40-571,-28 123-669,37-138 182,-1 9-3064,27-111-373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4.7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 8064,'-14'0'7141,"16"17"-4907,6-7-1944,-1 0-1,1-1 1,0 0 0,1 0-1,0-1 1,19 14-1,87 72 906,-92-67-1035,-1 0 1,-2 1-1,0 1 0,16 34 1,-14-26-99,178 276 306,-135-220-2864,-60-85 1999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5.1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1 10112,'-5'2'8669,"5"0"-8741,21 7 1128,1-4-750,0 0 1,0-1-1,1-2 0,24 1 1,-19-2-202,93 0 122,-94-1-3335,1 0-3531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5.5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60 9984,'-1'1'373,"1"0"0,-1 0 0,1 0-1,0 0 1,-1 0 0,1 0 0,0 0 0,0 0 0,0 0 0,0 0 0,0 0 0,0 0 0,0 0 0,0 0 0,1 0 0,-1 0 0,0 0 0,1 2 0,0-2-171,0 0 1,0 0 0,0 0 0,0 0-1,0 0 1,0 0 0,0 0 0,1 0 0,-1-1-1,0 1 1,0 0 0,1-1 0,-1 1-1,1-1 1,1 1 0,7 1-21,1 0 0,-1 0 0,0-1-1,1-1 1,-1 0 0,0 0 0,1-1 0,-1 0 0,15-4 0,-16 3-133,103-23-1677,-99 21 181,-1 0 1,1-1-1,-1 0 0,0-2 0,0 1 0,15-12 0,-7 1-2291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5.9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70 9984,'-1'-2'9702,"4"-2"-10055,3 1 518,-1-1-1,0 1 1,1 1 0,-1-1 0,8-2-1,7-3 192,-7 2-135,1 0 0,1 1 0,-1 0 1,1 1-1,0 1 0,0 0 0,25 0 0,-32 2-67,-1 1 0,1 1-1,0-1 1,0 1-1,-1 1 1,1 0-1,0 0 1,-1 0-1,0 1 1,1 0-1,-1 0 1,0 1-1,-1 0 1,1 0-1,-1 0 1,0 1-1,6 6 1,-5-5-75,-1 0 1,-1 0 0,1 1-1,-1-1 1,0 1-1,-1 1 1,0-1-1,0 1 1,0-1-1,-1 1 1,3 14 0,-3 6-60,-2 0 1,-2 0 0,-3 30 0,3-49-24,-4 48 4,-4 97-130,9-141 111,0 0 0,2 0 0,-1 0 1,2 0-1,0 0 0,7 19 1,-8-27 6,0-1 1,0 1-1,0-1 1,1 0 0,0 0-1,0 0 1,0 0 0,7 6-1,-8-8 15,1 0 0,0-1 0,-1 1-1,1 0 1,0-1 0,0 0 0,0 1 0,0-1 0,0 0-1,1-1 1,-1 1 0,0 0 0,0-1 0,5 0 0,79 0-317,-29 0-6366,-57 0 6170,0 0 1,0 0-1,0 0 0,1 0 1,6-4-2544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6.4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41 7808,'-14'-3'8602,"14"3"-8430,-1 1 0,1-1 0,0 0 0,-1 1 0,1-1 0,0 1 0,0-1 0,-1 1 0,1 0 0,0-1 0,0 1 0,0-1 0,0 1 0,0-1 0,0 1 0,0-1 0,0 1 0,0 0 0,0 0 0,2 0 10,1 0 0,0 0 0,0 0-1,-1 0 1,1-1 0,0 0 0,0 1 0,0-1 0,-1 0-1,1 0 1,5-1 0,-1 1 63,140 8 3141,130-8-1477,-1-17-1199,43-12-241,-318 28-469,205-13 205,-145 13-438,81 8 0,-119-3-630,25 7 0,-1 0-3290,-37-9 792,1-1 0,14 1 0,-1-2-1679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8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43 7808,'-1'-42'12211,"0"42"-12087,-1 3 14,0-1-1,0 1 1,0-1-1,1 1 1,-1 0-1,1 0 1,0 0-1,0 0 1,0 0-1,-1 3 1,-5 38 751,3-18-571,-15 171 401,5-39-472,-24 196-189,36-328-9,-6 105-1500,4-85-1792,-5-88-2767,9 8 2794,4-2-336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8.0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0 7040,'-9'5'13018,"9"-3"-12978,1-1 1,0 1-1,-1-1 1,1 1-1,0-1 0,0 1 1,0-1-1,0 0 0,0 0 1,0 1-1,0-1 0,1 0 1,-1 0-1,0 0 1,1 0-1,-1 0 0,3 0 1,1 3 139,31 20 361,-13-8-246,26 20-1,0 6 138,-2 1 0,74 90 0,-119-130-455,110 155-860,-106-152-386,1 2-1201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8.4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167 1 8320,'0'0'10021,"-5"7"-8939,2-3-912,1 1-1,-1 0 0,1 0 1,0 0-1,0 0 0,1 1 0,-1-1 1,0 7-1,-1 3 67,-46 253 866,40-203-1116,-19 147 25,-16 143 21,39-313-491,1 43 1,4-84 220,0 1 1,0 0 0,0 0 0,0-1-1,1 1 1,-1 0 0,1-1 0,-1 1-1,1-1 1,1 3 0,-2-4 135,0 0 0,0 0 0,0 1 0,1-1 0,-1 0 0,0 0 0,0 1 0,1-1 0,-1 0 0,0 0 0,0 0 0,1 0 0,-1 1 0,0-1-1,1 0 1,-1 0 0,0 0 0,1 0 0,-1 0 0,0 0 0,1 0 0,-1 0 0,0 0 0,1 0 0,-1 0 0,0 0 0,1 0 0,-1 0 0,0 0 0,0 0 0,1 0 0,-1 0 0,0-1 0,1 1 0,-1 0 0,0 0 0,0 0 0,1 0 0,-1-1 0,0 1 0,0 0 0,1 0 0,-1-1 0,0 1 0,0 0 0,0 0 0,1-1 0,-1 1 0,0 0 0,0-1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9.0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14 7936,'-17'-6'9813,"25"12"-6395,-1-3-3222,-1 0 0,0-1 0,1 0 0,-1 0 0,1 0 0,0-1 0,0 1 0,-1-2 0,1 1 0,14-2 0,2-1-130,43-10 0,-34 5-108,-15 2-878,-2 2-988,-4 2-2747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09.4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 9472,'5'4'6975,"-5"0"-4927,5-4-1248,0 0-96,4 0-384,1 0-128,7-4-64,-2 0-64,9 0 32,0-1-832,4 5-320,-4 0-736,5 0-223,-6 0-2689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0.3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135 39 7296,'0'0'39,"0"-2"314,0 0 0,0 0 0,0 0 1,0 0-1,0 0 0,-1 0 0,1 0 0,-1-2 0,0 3-56,1 0-1,-1 0 0,0 1 1,1-1-1,-1 0 1,0 0-1,0 1 1,0-1-1,1 1 1,-1-1-1,0 1 1,0-1-1,0 1 0,0 0 1,0-1-1,0 1 1,0 0-1,0-1 1,-1 1-1,-8-3 1331,9 2-1489,0 1 0,-1-1 0,1 1 0,0-1 0,-1 1 0,1-1 0,-1 1 0,1 0 0,-1 0-1,1 0 1,-1 0 0,1 0 0,-1 0 0,-1 1 0,1-1-49,0 1 1,0 0-1,0 0 0,0 0 0,0 0 1,0 0-1,0 1 0,0-1 1,1 0-1,-1 1 0,0 0 0,1-1 1,-2 3-1,-1 1 23,1 0 1,0 0-1,0 0 0,-3 10 0,0 2 56,1 0 0,-4 24 0,1 20 237,1 117 0,7-132-345,3 0-1,1-1 0,3 0 1,1 0-1,3-1 0,1 0 1,19 44-1,-22-68-60,1 0 0,1 0 0,1-1 0,24 29 0,-23-32 16,1-1 1,0-1 0,32 24 0,-25-23-1773,25 13 0,-44-27 1325,0 0-1,0 0 1,0 0-1,0 0 1,0-1-1,0 1 1,1-1-1,-1 1 1,0-1-1,0 0 1,0 0-1,1 0 1,-1 0-1,0 0 1,0-1-1,0 1 1,0-1-1,1 1 1,-1-1-1,3-1 1,10-3-3632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0.8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15 124 7808,'-2'-2'644,"1"0"0,-1 0 1,1 0-1,0 0 0,-1-1 0,1 1 1,0 0-1,1 0 0,-1-1 0,0 1 1,1-1-1,-1 1 0,1-1 0,-1-3 1,2 4-498,-1-1 0,1 1 1,-1 0-1,1 0 0,0 0 1,-1 0-1,1-1 1,0 1-1,1 0 0,1-2 1,1-3 190,1 1 1,-1 1-1,1-1 1,1 1-1,8-7 1,-11 10-185,0 0 0,0 0 1,0 0-1,1 0 0,-1 0 1,1 1-1,-1 0 0,1 0 1,0 0-1,-1 0 0,1 0 1,6 1-1,-8 0-111,-1 0-1,0 0 1,1 0-1,-1 0 1,0 1-1,1-1 1,-1 1-1,0-1 1,0 1 0,0-1-1,1 1 1,-1 0-1,0-1 1,0 1-1,0 0 1,0 0-1,0 0 1,0 0 0,0 0-1,0 0 1,-1 0-1,1 0 1,0 0-1,-1 0 1,1 1 0,0 1-1,1 1 2,-1 1 1,0 0-1,0-1 1,0 1-1,0 0 0,-1 0 1,0 4-1,-11 104 125,7-84-167,-16 175 8,18-185-45,0 1 0,2-1 0,0 0-1,4 30 1,-3-46 52,-1 0-1,1 0 1,0-1-1,0 1 1,0 0 0,0-1-1,0 1 1,1-1-1,-1 1 1,1-1-1,0 0 1,-1 1-1,1-1 1,0 0-1,0 0 1,1 0 0,-1-1-1,0 1 1,1 0-1,-1-1 1,1 0-1,-1 1 1,1-1-1,0 0 1,2 0-1,7 2 46,0-1-1,0-1 1,0 0-1,21-1 1,-18 0-90,117 0-2754,-40 0-5252,-67 0 3613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1.2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 8704,'4'-3'6101,"5"8"-4009,6 9-1166,-12-11-778,14 14 211,-1 0 1,-1 2-1,0-1 1,-2 2-1,15 26 0,-7 7 125,19 69 0,-37-110-428,1-1-10,88 317 532,-88-308-1262,-1 1-1,-1 0 0,0 24 0,-2 0-4872,0-14-1784,0-10 3443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2.0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9344,'1'8'11494,"3"51"-10205,-4-41-1201,2 0 0,0 0 0,1 0 0,0 0 0,11 30 0,-13-46-79,0 0-1,0 0 0,0 0 1,1 0-1,-1 0 0,1-1 1,-1 1-1,1-1 0,-1 1 1,1-1-1,0 1 0,0-1 1,-1 0-1,1 0 0,0 0 1,0 0-1,0 0 1,1 0-1,2 0 0,3 1-325,0-1 0,-1 1 0,1-2 0,10 1 0,25-1-10280,-29 0 6709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2.4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 11392,'-4'2'11382,"5"11"-9534,2 13-2913,13 56 1464,19 80-788,-24-122-1168,1 0 0,18 37-1,-24-64 787,-3-5-22,0-1 1,0-1-1,1 1 0,0 0 1,0-1-1,7 8 1,-1-1-2952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2.8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39 9216,'-12'-3'10045,"24"-4"-7288,21-4-2040,-11 7-578,-1 1 0,1 1-1,0 1 1,30 2 0,-16 0-267,20 0-1128,-25 0-2093,-1-1 1,54-7 0,-59 2-524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9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10112,'-9'5'10655,"10"-2"-10418,1 0 0,0 1 0,0-1 0,0-1 0,4 6 0,7 9 304,0 6-30,-1 1 1,9 26-1,2 5-61,0-11-221,1-1 1,58 77-1,76 70-84,-92-113-119,12 17 3,72 81-1450,-143-168 986,-5-3 62,1-1 0,0 0 0,0-1 0,0 1 0,0 0 0,0-1-1,0 0 1,1 0 0,-1 0 0,8 3 0,-11-5 259,1 0 0,-1 0-1,1 0 1,0 0 0,-1 0 0,1 0-1,-1-1 1,1 1 0,-1 0 0,1 0-1,-1 0 1,1-1 0,-1 1 0,1 0-1,-1-1 1,1 1 0,-1 0 0,0-1-1,1 1 1,-1 0 0,1-1 0,-1 1 0,0-1-1,0 1 1,1-1 0,-1 1 0,0-1-1,1 0 1,5-19-2906,-4 12 1657,6-17-2583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4.7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238 123 7168,'-1'-2'608,"0"0"-253,1 1-1,-1 0 0,1 0 0,-1 0 0,0 1 0,1-1 0,-1 0 0,0 0 0,0 0 0,0 0 0,1 1 1,-1-1-1,0 0 0,0 1 0,0-1 0,0 1 0,0-1 0,0 1 0,-2-1 0,1 0-55,0 0 1,0-1-1,0 1 0,0 0 0,0-1 0,1 0 0,-1 1 1,0-1-1,1 0 0,0 0 0,-3-3 0,3 3-112,-1 0 1,1 0-1,-1 0 0,0 0 0,0 0 0,0 0 0,0 0 1,-3-1-1,4 2-139,-1 0 1,0 1-1,0-1 1,0 1 0,0-1-1,0 1 1,0 0-1,0 0 1,0 0-1,0 0 1,0 0 0,0 0-1,0 1 1,0-1-1,0 1 1,0-1-1,0 1 1,1 0-1,-1 0 1,0 0 0,0 0-1,1 0 1,-1 0-1,0 0 1,-2 3-1,-4 3-43,1 1-1,0-1 0,-10 16 0,11-15 71,-4 5-72,0 2 0,1-1-1,0 1 1,1 1 0,1 0-1,1 0 1,0 0 0,1 0-1,-4 20 1,9-31-1,-1-1 0,1 1-1,0-1 1,0 1 0,1-1 0,-1 1-1,3 8 1,-3-11 17,1 0 0,0-1-1,0 1 1,-1 0 0,1 0 0,0-1-1,0 1 1,0-1 0,1 1 0,-1-1-1,0 1 1,0-1 0,1 0 0,-1 0-1,1 1 1,-1-1 0,1 0 0,0 0-1,-1-1 1,1 1 0,3 1 0,7 0-19,0 0 1,0 0 0,0-2 0,1 1 0,15-3 0,31 2-17,36 12 177,-80-9-124,0 1 0,0 0 1,-1 1-1,20 10 0,-25-10 8,0-1 1,-1 2-1,0-1 1,0 1-1,0 0 1,-1 1-1,8 9 1,-10-10 61,-1-1 1,0 1-1,0 1 1,-1-1-1,0 0 0,0 1 1,-1 0-1,1-1 1,-1 1-1,-1 0 1,2 9-1,-2-3 21,0 0-1,-1 0 1,-1 0 0,0 0-1,-1 0 1,0 0 0,0-1 0,-2 1-1,0-1 1,0 1 0,-1-1-1,-8 14 1,8-16-113,-1-1 0,0 1 0,-1-2 0,0 1 0,0-1-1,-1 0 1,0 0 0,0-1 0,0 0 0,-1 0 0,-1-1 0,1 0 0,-1-1 0,0 0 0,-11 4 0,0-3 49,-35 8 0,48-13-131,1 0 1,0 0 0,-1-1-1,1 0 1,0 0-1,-1-1 1,1 0 0,-13-3-1,19 3 48,-1 0-1,0 0 1,1 0-1,-1 0 1,1 0-1,-1 0 0,1 0 1,0 0-1,-1-1 1,1 1-1,0-1 1,0 1-1,0-1 1,0 1-1,0-1 1,0 0-1,0 1 0,1-1 1,-1 0-1,1 0 1,-1 0-1,1 1 1,0-1-1,-1 0 1,1 0-1,0 0 1,0-3-1,1-6-115,0 1 0,0-1 0,4-15-1,-3 16 110,2-3 23,-1 0 1,2 0-1,0 0 1,0 1-1,1-1 1,1 1-1,14-20 1,6-2-20,35-35 0,16-19-21,-53 56 84,-2-1 0,-1-1 0,-2-1-1,-1 0 1,25-71 0,-41 97-5,-1 0-1,0-1 1,0 0-1,-1 1 1,0-15 0,-2 19-31,1 1 1,-1-1 0,0 1-1,0 0 1,0-1 0,-1 1 0,1 0-1,-1 0 1,0 0 0,-1 0-1,1 0 1,0 0 0,-1 1 0,0-1-1,0 1 1,0 0 0,0 0-1,-1 0 1,1 0 0,-1 1-1,0-1 1,-7-3 0,3 2-25,1 1 0,-1-1 1,0 2-1,1-1 0,-1 1 1,-1 0-1,1 1 0,0-1 0,0 2 1,0-1-1,-1 1 0,-8 1 1,-14 5-1547,-1 2 1,-56 20-1,83-26 870,0 0 0,0-1-1,-10 2 1,14-2 583,1-1 0,-1 0 0,1 0 0,-1 0 0,1 0 0,-1 0 0,0 0 0,1 0 0,-1 0 0,1 0 0,-1 0 1,1 0-1,-1 0 0,1 0 0,-1-1 0,1 1 0,-1 0 0,1 0 0,-1-1 0,1 1 0,-1 0 0,1 0 0,-1-1 0,1 1 1,-1-1-1,1 1 0,0 0 0,-1-1 0,1 1 0,0-1 0,-1 1 0,1-1 0,0 1 0,0-1 0,-1 1 0,1-1 0,0 1 1,0-1-1,0 1 0,0-1 0,0 0 0,0 0 0,0-8-3573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5.4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171 15 7552,'-3'-13'6027,"2"13"-5876,-1-1 213,1 1 0,-1 0 0,0 0 0,0 0 0,1 0 0,-1 0 0,0 0 0,0 1 0,-2 0 0,0 0-241,1 0-1,0 1 1,0-1-1,0 1 1,0-1-1,0 1 1,0 0-1,0 0 1,0 0-1,-3 4 1,-20 27 722,24-30-777,-4 5 52,1 1-1,0 0 1,0 0-1,-5 15 1,7-17-67,-3 10 72,0 1-1,2 0 1,-6 33 0,8-34-59,-8 48 134,0 91 0,18 75-152,6-119-76,-9-91 23,0 0 0,1-1 0,11 24 0,-7-21-157,2-1 0,0 0 0,1-1 0,18 21 0,-20-28-524,1 0 0,1-1 1,0-1-1,0 0 0,1-1 1,24 14-1,-14-14-1853,-1-3-1407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5.9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98 8576,'-1'-1'304,"0"0"-1,0 0 1,1 0 0,-1 0 0,0 0 0,1 0 0,-1 0-1,0 0 1,1 0 0,-1 0 0,1-1 0,0 1-1,-1 0 1,1 0 0,0-1 0,0 1 0,0 0 0,0 0-1,0-1 1,0 1 0,0 0 0,0-1 0,1 1 0,-1 0-1,0 0 1,1 0 0,-1-1 0,1 1 0,-1 0-1,1 0 1,1-2 0,2-1-136,1-1 0,0 1 0,0 0 0,0 0 0,0 0 0,1 1 0,-1 0 0,1 0 0,0 0 0,11-3 0,-5 2 28,-1 1 0,1 0 0,0 1 0,0 0 0,14 1 0,-23 1-123,1 0 0,-1 1 1,0-1-1,0 1 0,0 0 0,0 0 0,0 0 1,0 0-1,0 1 0,0-1 0,0 1 0,0 0 1,-1-1-1,1 1 0,-1 1 0,1-1 0,-1 0 1,0 0-1,0 1 0,0 0 0,0-1 0,0 1 1,-1 0-1,3 5 0,1 5 193,0 0-1,0 0 0,-2 0 1,3 17-1,-2-8-137,-2 1 0,-1-1 0,-1 0 0,-3 34 0,-20 88-149,19-123-38,2-10 22,0-2 11,0 0 0,1-1 0,0 1 0,1 0-1,0 14 1,0-21 26,1 0 0,-1-1 0,0 1 0,1 0 0,0 0 0,-1 0 0,1 0-1,0-1 1,0 1 0,0 0 0,0-1 0,0 1 0,0-1 0,1 1 0,-1-1 0,1 1 0,-1-1-1,1 0 1,-1 0 0,1 0 0,-1 0 0,1 0 0,0 0 0,0 0 0,-1-1 0,1 1-1,0 0 1,0-1 0,0 0 0,0 1 0,2-1 0,11 1-162,0-2 1,1 1-1,-1-2 0,18-3 1,-1 0-962,1 0-416,-14 2-1358,33-2 0,-32 5-1577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6.3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10624,'4'7'8686,"10"6"-8613,-9-8 559,15 19-307,-1 0 0,-1 2 0,18 36 0,-20-35-222,7 12 141,-1 1-1,28 73 1,-33-59 10,-2 1 0,10 74 0,-5 78-139,-21-105-1871,-12 1-3413,12-99 4678,-3 30-5914,4-21 2832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6.8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47 9216,'0'-20'11333,"1"18"-11213,0 1 0,0 0 0,-1 0 1,1 0-1,0 1 0,0-1 0,0 0 1,1 0-1,-1 0 0,0 1 1,0-1-1,0 1 0,0-1 0,2 0 1,-1 0 32,3-1-60,0 0-1,1 0 1,-1 0-1,0 1 1,0 0 0,1 0-1,-1 0 1,1 0 0,-1 1-1,1 0 1,-1 0-1,1 1 1,-1 0 0,1 0-1,-1 0 1,1 0-1,7 4 1,-9-3 7,0 0 1,0 0-1,0 0 0,0 1 0,0-1 0,0 1 1,-1 0-1,0 0 0,1 1 0,-1-1 0,0 1 1,-1-1-1,1 1 0,-1 0 0,1 0 1,-1 0-1,0 1 0,-1-1 0,1 0 0,-1 1 1,2 6-1,-2 3-33,0 1-1,-2-1 1,1 1 0,-2-1-1,0 1 1,0-1 0,-8 25-1,-6 35-290,14-48 18,3-25 201,-1 1 0,0-1 0,0 1 0,0-1-1,1 0 1,-1 1 0,1-1 0,-1 0 0,1 0 0,-1 1-1,1-1 1,0 0 0,0 0 0,0 0 0,-1 0 0,1 0 0,0 0-1,2 1 1,5 3-25,1-2 0,0 1-1,0-2 1,0 1 0,15 2 0,-8-2-429,37 4-2303,31-5-6939,-57-2 5285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7.7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9728,'0'0'6986,"11"8"-4746,-7-7-2033,0 1 0,1-1 0,-1 0 0,0 0 0,1-1 0,-1 1 0,1-1 0,-1 0 0,1 0 0,7-1 0,6 0 348,133 1 410,30-5-943,-107 1-1027,1 0-6145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8.1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10 9856,'-5'-10'7855,"5"12"-7172,9 94 1024,-3-51-1563,32 407-507,-37-446 285,0 13-564,1 0 0,1-1 0,0 1 0,2-1 0,8 23 0,-13-39 428,1-1 69,-1 0-1,0 0 1,0-1-1,1 1 1,-1 0-1,0 0 1,1 0-1,-1-1 1,1 1-1,-1 0 0,1-1 1,-1 1-1,1 0 1,0-1-1,-1 1 1,1-1-1,0 1 1,-1-1-1,1 1 1,0-1-1,0 1 1,0-1-1,-1 0 1,1 0-1,0 1 1,0-1-1,1 0 1,8 0-3391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8.5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5 9984,'9'-4'8557,"-11"16"-4727,0-3-4804,-9 50 1462,-6 105 0,17-161-480,-2 25-19,3 44 1,0-64 21,0-1 0,0 1 1,1-1-1,-1 0 0,2 1 1,-1-1-1,1 0 1,0 0-1,1-1 0,7 13 1,-8-16-30,0 0 0,0-1 0,0 1 0,0-1 0,1 0 0,-1 0 0,1 0 1,-1 0-1,1 0 0,0-1 0,-1 0 0,6 1 0,1 1-946,0-2-1,0 1 1,17-1-1,-9-1-1723,-3 0-1882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8.9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9 10624,'-5'-8'8634,"5"10"-7711,0 172 965,3-41-1836,-1-90-24,12 143-1175,14 72-5925,-22-210 3062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9.4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10368,'-10'8'8703,"15"-3"-8031,0-2-64,19 2-352,-10 0-32,24-2 96,-4 2-192,17 0-64,-8-2-192,10 2-64,-10-2-1248,-1 2-480,-9 0-3487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1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0 217 11776,'5'0'4384,"0"0"-3393,9-5 769,-6 2 96,11-2-736,5-3-160,15-2-576,4-3-160,3 1-160,2 0-64,-5 0 32,0-1-672,4 0-224,1 0-1024,5-8-480,-2-1-2783,6-2-1569,-9-6 3168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9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9728,'21'-2'3785,"-14"2"-3350,-1 0-1,0 1 0,1 0 1,10 4-1,-13-4-234,0 1 1,0-1-1,-1 1 1,1 0-1,0 0 1,-1 0-1,0 1 1,0-1-1,1 1 1,-2 0-1,1 0 1,4 5-1,-4-5-81,15 18 608,0 2-1,17 30 0,26 55 545,-28-46-833,17 29 575,42 112 1,-8 37 220,-65-174-1014,16 116 0,-17 60-349,-16-120-1243,-2-1-3590,0-81 2167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19.7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11008,'0'8'5056,"14"5"-2049,-4-8-1823,-1-2 32,20-3-576,-6 0-192,20 5-288,-10-5-64,15 0 32,-6 0-640,1 0-288,-4 0-928,-1 0-416,-9 0-1791,3-8-673,-4 3 864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0.6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42 8064,'0'0'46,"0"-5"640,0 1 1,0-1 0,0 0 0,-1 1-1,0-1 1,-4-9 4661,3 19-4488,2 10-771,22 92 2037,2 7-1670,6 136-291,7 44-3269,-34-276 110,8 27-1,-6-32-706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1.3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511 249 7808,'1'-4'1308,"0"-1"0,0 1 0,0-1-1,0 1 1,-1-1 0,0-7 0,0 2-331,-1 1-1,-4-16 1,-1 4-844,-15-38 0,14 41 48,4 10 21,0 0 0,-1 1 0,-8-15 0,11 21-183,-1-1 0,1 0 0,-1 0 0,1 1 0,-1-1 0,0 1 0,0-1 0,1 1 0,-1 0 0,0 0 0,0 0 0,0 0 0,-1 0 0,1 0 0,0 0 0,0 1 0,0-1 0,-5 0 0,-2 1 15,1 0 0,-1 1 0,0 0 0,1 0 0,-1 1 0,-15 5 0,5 0-28,-31 16 0,30-10-20,1 0 0,0 1 0,1 1-1,1 1 1,-24 27 0,25-25 21,2 0-1,0 1 1,-22 42 0,29-48 33,1 0 1,1 1-1,0-1 0,-4 19 1,7-24-25,-3 12 34,0 0 0,1 0 0,1 0-1,1 1 1,1-1 0,1 1 0,0-1 0,6 33-1,-3-42-33,0 0 0,1 0 0,0-1 0,1 1 0,0-1 0,1 0 0,0 0 0,1-1 0,-1 0 0,2 0 0,-1-1 0,1 0 0,1 0 0,0 0 0,15 9 0,-2-3 29,1 0 1,0-2-1,1-1 0,0-1 1,43 12-1,-50-17-13,0 0 0,1-2 0,-1 0 0,1-1 0,0-1 0,0-1 0,0 0 0,0-1 0,0-1 0,0-1 0,21-6 0,-35 8-10,0-1 0,-1 1 0,1-1 0,0 0-1,-1 0 1,1 0 0,-1-1 0,1 1 0,-1-1 0,0 0-1,4-5 1,-6 7-14,0 1 0,-1-2 0,1 1 0,0 0 0,-1 0 0,1 0 0,-1 0 0,1 0-1,-1 0 1,0-1 0,1 1 0,-1 0 0,0 0 0,0-1 0,0 1 0,0 0 0,0 0 0,0-1 0,0 1 0,0 0-1,-1 0 1,1-1 0,0 1 0,-1 0 0,1 0 0,-1 0 0,1 0 0,-1 0 0,0-1 0,1 1 0,-1 0 0,0 0-1,0 1 1,0-1 0,0 0 0,0 0 0,0 0 0,-2-1 0,0 0-24,0 0 1,-1 0-1,0 0 1,1 1-1,-1-1 1,0 1-1,0 0 1,0 0-1,0 0 1,-7 0-1,1 1-66,0 0-1,1 0 0,-12 3 1,4 0-267,0 0 0,-20 8-1,29-8-8,1 0-1,-1 0 1,1 1-1,0 0 1,0 0-1,-10 9 0,16-12 161,-1 0-1,1 0 1,0 0-1,0 0 1,0 1-1,0-1 0,0 0 1,0 0-1,-1 4 1,2-5 45,0 1 0,0 0 1,0-1-1,0 1 1,0-1-1,0 1 1,0 0-1,0-1 0,0 1 1,0-1-1,0 1 1,1 0-1,-1-1 0,0 1 1,0-1-1,1 1 1,-1-1-1,0 1 0,1-1 1,-1 1-1,0-1 1,1 1-1,0 0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2.8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 11 7296,'-2'-1'579,"1"0"1,-1-1-1,1 1 0,-1 0 1,0 0-1,0 1 1,1-1-1,-18-2 7521,41 12-7415,-17-6-595,1-1-1,0 0 1,0 0 0,0 0-1,0-1 1,7 1-1,34-1 90,-32-1-489,1 0 0,29 5-1,1 3-2531,-26-4 933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3.6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56 8704,'-6'0'1054,"4"-1"-685,1 1 1,-1 0-1,0 0 1,0 0 0,1-1-1,-1 1 1,0-1 0,0 0-1,-4-3 2483,10-8 417,-1 9-3072,0 1 0,0 0 1,0 0-1,0 0 0,1 0 1,-1 1-1,0-1 0,1 1 1,-1 0-1,6-1 0,40-5 439,-29 5-344,5-2 308,41 1-1,-54 3-343,0 1-1,0 0 0,0 1 0,0 1 1,16 4-1,-26-6-240,-1-1 1,1 1-1,-1 0 1,1-1-1,-1 1 1,0 0-1,1 0 1,-1 0-1,0 0 1,0 0-1,0 0 0,0 0 1,0 0-1,0 1 1,0-1-1,0 0 1,0 1-1,0-1 1,-1 0-1,1 1 1,-1-1-1,1 1 1,-1-1-1,1 1 1,-1 0-1,0-1 0,0 1 1,0-1-1,0 1 1,0-1-1,0 1 1,0 2-1,-2 4 90,0 0-1,0 0 1,-1 0-1,-7 14 1,4-8-61,1-3-53,-1-1 0,-12 18-1,11-18-9,1 1 0,-8 15 0,13-25 18,0 1-11,0 1 0,0-1 0,0 0 0,0 1 0,1-1 0,-1 1 0,0 3 0,1-5 6,1 1-1,-1-1 0,0 0 0,1 0 0,-1 0 0,1 0 0,-1 0 0,1 0 0,-1 0 0,1 0 0,0-1 1,-1 1-1,1 0 0,0 0 0,0 0 0,-1-1 0,1 1 0,0 0 0,1 0 0,50 32-30,-33-22 45,19 15 1,-32-21-3,1 1 0,-1 0 0,-1 0 0,1 0 0,-1 1 0,7 10 0,-1 2-45,18 42 1,-25-52 73,-2-1 0,1 1 0,-1 0-1,0-1 1,-1 1 0,0 0 0,0 18 0,-2-20-10,-1 0 0,1 0 0,-1 0 0,0 0 0,-1 0 0,0 0 0,0 0 0,-1-1 0,1 1 0,-1-1 0,-1 0 0,1 0 0,-1 0 0,0-1 0,-7 6 0,2-2 13,0-1-1,0-1 0,-1 0 1,0 0-1,0-1 0,0-1 1,-1 1-1,-12 2 0,-18 3-1701,-82 9 0,105-21 25,12-2 119,7 3 1450,0-1-1,0 1 1,0 0-1,0 0 0,0 0 1,0 0-1,0-1 1,0 1-1,0 0 0,0 0 1,0 0-1,0-1 1,0 1-1,0 0 1,0 0-1,0 0 0,0 0 1,0-1-1,0 1 1,3-2-1130,11-6-1461,7-4-1739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4.1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26 11648,'1'-1'7606,"14"-3"-5213,16-3-2021,0 2 0,1 1 0,63-1 0,-80 5-249,1 1 0,-1 0-1,1 1 1,-1 0 0,1 1-1,-1 1 1,0 0 0,18 9-1,-30-11-78,0 0 0,1 0 0,-1 0 0,0 1-1,0-1 1,-1 1 0,1-1 0,-1 1 0,1 0 0,-1 0-1,0 1 1,0-1 0,0 0 0,0 1 0,-1-1 0,1 1-1,-1-1 1,0 1 0,0 0 0,0-1 0,-1 1 0,1 0-1,-1 7 1,0 4 120,-1 1 0,-1-1 0,0 0 0,-7 25 0,-27 67-159,24-77-4,2 1-1,-12 57 0,21-82-6,0-1 0,1 1 1,0-1-1,0 1 0,0-1 1,1 1-1,0-1 1,0 1-1,0-1 0,1 0 1,0 0-1,2 6 1,-2-8-57,0 0 0,-1 0 0,1-1 0,0 1 1,1 0-1,-1-1 0,0 1 0,1-1 0,-1 0 1,1 0-1,0 0 0,0 0 0,0-1 0,0 1 1,0-1-1,0 1 0,0-1 0,0 0 0,0 0 1,7 0-1,1 1-1245,0-1-1,0-1 1,0 0-1,0-1 1,0 0 0,20-4-1,-4-3-3374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4.6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49 11648,'0'0'3733,"11"3"325,174-13-1996,-114 4-2054,78-10-185,76-3-4121,-182 21 1069,-38-1 2207,-1 0 0,1 0 0,0 0 0,-1 0 0,1 1 0,5 2-1,6 8-2971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5.03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10112,'6'6'6999,"0"7"-4016,-3-6-3307,2 5 386,0 0-1,0 1 1,-2-1 0,0 1 0,0 0-1,1 20 1,10 125-81,6 59-2271,-17-179 1344,-2-24-107,0-1 0,1 0 1,5 21-1,-2-21-2563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5.4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159 1 10496,'-6'8'7607,"-12"20"-7120,8-13 122,-24 33-81,15-21-162,1 0 1,-24 47-1,40-70-327,1 0-1,-1-1 1,1 1 0,0 0-1,-1 0 1,2 0 0,-1 0-1,0 0 1,1 0 0,0 0-1,0 0 1,0 0 0,0 0-1,1 0 1,0 0 0,-1 0-1,2 0 1,-1 0 0,0 0-1,1 0 1,-1 0 0,1-1-1,0 1 1,1-1 0,-1 0-1,0 1 1,1-1 0,0 0-1,0 0 1,0 0 0,0-1-1,0 1 1,0-1 0,1 0-1,6 3 1,7 4 51,1-1-1,0-1 1,0-1-1,23 5 1,77 7-3930,-103-17 1547,-1-1-288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5.8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65 0 11264,'-1'3'4723,"-4"10"-348,-13 63-4295,2 1 0,-7 109 0,21-55-2676,9-44-2882,0-48 310,5-5 784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19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10368,'-1'3'9476,"10"3"-7080,-6-5-2300,0 1 1,-1-1 0,1 0-1,0 0 1,0 0-1,-1 0 1,5 0 0,196-9 223,-181 7-995,-16 0 150,-1 0 1,1 1-1,-1 0 1,1 0-1,0 0 1,-1 1-1,1 0 1,-1 0-1,8 3 1,-3 4-1636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6.8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42 10880,'-3'-3'7240,"4"4"-7015,1-1-1,-1 1 1,0-1-1,0 0 1,1 1-1,-1-1 1,0 0 0,1 0-1,-1 0 1,0 0-1,1 0 1,1-1-1,113-9 963,-38 4-1115,105-15-3048,-139 18-1850,-25 3 442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7.2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9216,'0'6'4973,"8"0"-1843,13 3-754,17-1-1945,0-1 0,0-3-1,46 1 1,-61-4-330,93 1-846,-41-8-4701,-49 4 1750,2 4-416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7.6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2 10368,'-5'-1'1055,"3"1"-722,1 0 1,0 0-1,-1 0 0,1 0 0,-1 0 0,1 0 0,-1 0 1,1 1-1,0-1 0,-9 4 3578,21 5-1682,0-6-2063,0-1 0,0 0-1,0 0 1,0-1-1,1 0 1,-1-1-1,14-1 1,4 0 120,85 1 214,-39 0-4856,-60 0 1770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8.0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26 9728,'-4'-25'8799</inkml:trace>
  <inkml:trace contextRef="#ctx0" brushRef="#br0" timeOffset="1">0 23 19167,'4'29'416,"0"9"-32,6 4-224,-1 4-32,1 0-64,4 6-64,1 2 32,4 5-32,0 5-224,0-5 0,1 0-320,-6-12-64,-1-9-384,1-4-96,-4-9-479,-1-12-129,1-10-2432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8.5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2 102 8704,'-1'-12'7672,"1"12"-7591,0 0 1,0 0-1,0 0 1,1 0-1,-1 0 0,0 0 1,0 0-1,1 0 1,40-27 2929,-28 18-2623,0 1 1,0 0-1,16-7 1,-14 10-229,-1 1-1,1 0 1,0 1 0,0 0 0,0 1-1,0 1 1,1 0 0,-1 1-1,0 1 1,22 3 0,-29-2-93,0 0 1,1 1 0,-1-1-1,-1 1 1,1 1-1,0-1 1,-1 2-1,14 8 1,-17-9-9,1 0 1,-1 0-1,0 1 0,0 0 0,0 0 1,0 0-1,-1 0 0,0 0 0,0 0 1,0 1-1,-1 0 0,0-1 0,2 9 1,-2-7-12,-1 1 0,-1-1 0,1 1 0,-1-1 0,0 1 0,-1-1 1,0 1-1,0-1 0,-1 1 0,1-1 0,-7 14 0,-3 5 160,-28 46 0,12-24 127,23-40-297,-7 12 10,2 1-1,-14 40 0,21-56-47,1 1-1,0-1 1,0 0-1,0 1 1,0-1-1,1 1 0,0-1 1,0 1-1,1-1 1,0 1-1,0-1 1,0 0-1,0 1 0,1-1 1,0 0-1,0 0 1,4 8-1,-2-9-6,-1 0 0,1 0 1,0 0-1,0-1 0,0 0 0,0 1 0,1-1 0,-1-1 0,1 1 0,0-1 0,0 0 1,10 3-1,-1 0-63,1-2 0,0 0 1,19 2-1,56-4-1831,-2 0-5813,-56 3 2594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29.8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162 1 8448,'-9'0'5585,"8"1"-5420,-6 11 1145,3-5-786,0 1-248,-63 124 3268,54-102-2944,1 0 1,-13 61-1,17-47-436,2-1 0,2 1 0,2 65 0,5-72-31,2 0 0,1 1 1,21 70-1,-15-71-95,2 1 0,28 54 0,-33-76-69,1 0 0,0 0 0,1 0 0,1-2 1,0 1-1,1-2 0,26 22 0,-30-29-306,0 0 1,0-1 0,1 0 0,0 0 0,0-1 0,0-1-1,0 0 1,22 4 0,7-4-3758,1-5-3335,-11-3 2501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0.4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1 105 8704,'4'-11'8721,"6"0"-6253,17-8-2929,-22 17 1172,12-8-440,1 1 0,1 1-1,-1 1 1,1 0 0,0 1-1,1 2 1,21-4 0,-34 7-91,0 0 1,0 1 0,1-1-1,-1 2 1,0-1-1,1 1 1,-1 0 0,0 0-1,0 1 1,0 0-1,0 0 1,0 1 0,-1-1-1,10 6 1,-13-5-118,0-1 0,-1 1 0,1 0 0,0 0 1,-1 0-1,0 0 0,0 0 0,0 1 0,0-1 0,0 1 0,0-1 1,-1 1-1,0 0 0,0-1 0,0 1 0,0 0 0,0 5 0,0 6-19,0 0 0,-1 0 0,-2 16 0,-19 109-53,0 11-201,20-142 204,1 0 0,0 0-1,1 0 1,0 0 0,1-1-1,0 1 1,0 0 0,1-1 0,0 1-1,0-1 1,8 14 0,-8-17 10,0-1 0,0 1 0,1-1 0,-1 0 0,1 0 0,0 0 0,0-1 1,0 1-1,0-1 0,1 0 0,-1 0 0,1 0 0,0-1 0,0 0 0,0 0 0,0 0 0,0 0 1,0-1-1,1 0 0,9 1 0,-1-2-437,1 0-1,-1-1 1,29-6-1,-20 2-3880,37-14 0,-45 15-406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0.9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9728,'10'5'8411,"4"12"-6792,-9-11-839,9 8-585,-1 1 0,0 0 0,-1 1-1,-1 1 1,0-1 0,-1 2 0,-1-1 0,-1 2-1,-1-1 1,0 1 0,-1 0 0,-1 0 0,-1 0-1,-1 1 1,0 0 0,-1 36 0,-2 6-807,0-21-2696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1.3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8 10880,'-13'-7'7880,"14"23"-2938,1-9-5994,14 114 1772,25 145-667,-32-219-288,8 32-871,-14-67 447,0 0 1,2 0-1,0 0 0,6 11 1,-10-21 232,0 1 0,1-1 0,-1 0 1,0 0-1,1-1 0,0 1 0,-1 0 1,5 3-1,-1-3-1738,-4-2 1804,0 0-1,0 0 0,-1 0 1,1 0-1,0 1 1,0-1-1,0-1 0,0 1 1,0 0-1,0 0 1,0 0-1,0 0 1,-1-1-1,1 1 0,2-1 1,11-4-3912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1.8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27 8960,'-6'15'10268,"12"-14"-8510,-2-1-1551,-1 0 1,1 0-1,0-1 1,-1 0-1,1 0 1,5-2-1,16-4 458,4 1-236,85-15 492,-99 20-683,1 0 0,-1 1 0,0 0 1,0 1-1,27 6 0,-39-6-176,0 0 0,0 0 1,0 0-1,0 0 0,0 0 0,0 0 1,-1 1-1,1-1 0,-1 1 0,1 0 1,-1 0-1,0 0 0,1 0 0,-1 0 0,0 1 1,3 4-1,-3-3-18,0 0 0,-1 0 0,1 0 0,-1 0 0,0 0 0,0 1-1,0-1 1,-1 0 0,1 1 0,-1 5 0,0 3-28,-1-1 0,-1 0 0,1 0 0,-2 0 0,-4 15 0,2-11-16,-13 42 0,-32 73 0,5-19 0,34-73-27,10-36 23,1-1-1,0 1 1,0 0-1,0 0 1,0-1-1,0 1 1,0 0-1,1 0 1,-1 0-1,1-1 1,0 1-1,1 2 1,-1-2 10,1 0 0,0-1 1,0 0-1,0 1 0,0-1 0,0 0 1,1 0-1,-1 0 0,0 0 0,1-1 1,0 1-1,-1-1 0,1 1 1,0-1-1,0 0 0,0 0 0,0 0 1,5 1-1,6 0 55,0-1 0,26 0 0,-35-1-70,77-2-761,-3 0-6278,-59 2 1251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0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 10752,'9'-3'4032,"-4"3"-3136,5-5 543,-6 5-31,6 0-480,0-4-160,4 4-416,10 0-160,3 0-128,7 0-64,9 0 32,0 0-608,4-4-160,1 0-768,0-9-319,-5-3-1953,3-6-2016,2-7 1920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2.3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 10240,'11'-6'8341,"-1"14"-5888,11 13-1522,2-2 1,0 0-1,36 21 0,-46-31-715,10 8 116,41 38-1,-52-44-247,2 2 0,-1 0 0,0 1 0,-2 0-1,0 1 1,0 1 0,-1 0 0,-1 0 0,-1 0 0,0 1 0,8 28 0,-6-15-37,-2 0 0,-1 0 0,-1 1 0,1 39 0,-6-50-236,0 1-1,-2 0 1,-1-1-1,-1 1 1,0-1-1,-1 0 1,-12 31 0,-7 0-1535,15-35-695,1-1 0,-10 33 0,16-30-1704,1-5-330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7.89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1107 10240,'4'1'11065,"20"2"-10221,-4 2-370,-1 0 0,1-1 0,0-2 0,0 0 0,0 0 0,38-4 1,123-25 803,-159 23-1150,156-19 317,4-1-74,-175 22-350,213-46 587,12-9-457,-177 47-168,1 3 1,69 0-1,203 0 140,-234 6-65,-45 1-25,491 0 271,-166-16 10,-236 1-187,42-4-195,-20 11 127,-67 6-75,-51 3 261,-41-1-238,-1 0-1,1 0 1,0 0-1,0 0 0,-1 0 1,1 0-1,0 0 1,-1 0-1,1-1 1,0 1-1,-1 0 1,1 0-1,0-1 1,-1 1-1,1 0 1,-1-1-1,1 1 1,-1 0-1,1-1 0,-1 1 1,1-1-1,-1 1 1,1-1-1,-1 1 1,1-1-1,-1 0 1,0 1-1,1-1 1,-1 1-1,0-1 1,0 0-1,1 1 1,-1-1-1,0-1 0,0-1-12,0 0 0,0 0 0,0 0-1,0 1 1,-1-1 0,0 0-1,-1-5 1,0 2 11,-1-1-1,0 0 1,0 0 0,-1 1 0,0 0-1,0 0 1,-8-9 0,-3-1-9,-21-17 0,1 1 113,4 0-136,-30-27-48,-73-68-255,103 97 330,19 18-7,0 0 0,-1 1-1,-1 0 1,0 1 0,-24-13 0,1 8 7,0 2 0,-1 2 0,-43-8 0,17 5 0,-142-29-37,85 24 76,109 17-41,-206-17-3,41 4 58,-383-10-128,505 25 106,-67-1-3,-90-10-60,102 9 31,-78-5 34,54-6-150,-184-8-11,24 21-43,280-4 142,11 0-123,10 3 72,25-3-37,-6 0 122,124-9-11,-122 11 3,124-4 1,116 6 61,-5-9 175,36-12 49,-242 16-227,165-11 165,69 13-46,-277 3-168,456 16 82,-314-8 120,309 26-1,-114-9-80,-32-20 160,-275-2 235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39.9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13 563 8192,'-12'-49'13826,"31"61"-12987,-14-8-529,5 2-29,0-1 1,0 0-1,1 0 0,16 4 0,48 9 608,-55-13-634,103 13 939,-65-11-719,92 4 537,-83-8-851,89 0 30,-122-3-163,-22 0-16,200-8 520,-9-16-15,-28-12-428,-126 25-71,50-11 5,2 4 0,113-5 0,246-19-471,-326 23 247,-73 12 370,363-15 476,-213 12-577,-1 0 104,206 30-118,-237-16-36,-109-4-27,90 9 0,-125-4 64,16 3-56,69 0 0,26-8 966,-155-8-970,-72-53 138,66 52-128,0 0 1,-1 2-1,0-1 1,-17-4-1,-136-30-37,155 39 32,-82-16-36,-142-9 0,-93 18-201,195 16 167,75-3 76,34-1 13,-190 13 52,4 0-113,172-15 39,-1-2 1,1-2-1,-41-8 0,-117-32-34,189 42 46,-190-36-24,-360-36-374,268 26 109,262 42 240,-10-2-109,-1 2-1,0 2 1,0 1 0,0 2-1,-47 6 1,39 0-60,9 0-966,-49 10-1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4:42.6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82 480 9088,'-21'-5'15449,"23"5"-15316,5-2-113,1 1 0,-1 1 0,0-1 0,12 1 0,-8 1 361,217 12 2534,-142-6-2465,-48-4-345,361 41 665,-231-24-474,-118-16-235,151 12 103,50 6-125,100-1 138,-182-15-103,-53 3-45,66 2-53,-2-11 83,-29-9-3,-7 2-166,66-7 271,-121 6-204,22-1-78,175-7 162,99 16 353,-387-59-317,-13-90 0,-24-53-157,32 168 140,5 25-61,-1 0 0,0 0 0,0 0 0,-1 0 0,0 1 0,-1-1 1,0 1-1,0 0 0,0 0 0,-1 1 0,-9-9 0,11 13-2,0 0 1,-1 0-1,1 0 0,-1 0 1,0 1-1,0 0 1,0-1-1,0 2 0,0-1 1,0 1-1,-7-1 0,-5 0-5,-1 1 1,-19 1-1,11 0 15,11 1 12,-26 5 0,-3 0-52,-114 7 37,61-5 46,-86 18-74,0 0 80,-26-7-35,26 4-193,179-23 168,-173 17-61,138-14 66,-326 18-86,27-36 213,116 0-171,166 14-8,-10-1-49,-72-10 0,-35-3 22,-2 16-461,71 0 735,-125-1-1167,223 0 919,0 0 0,0 1-1,0 0 1,0 0-1,-11 3 1,-23 10-3388,37-14 3418,0 0-1,0 0 1,-3 0 0,-22 0 15,-28 11 113,-48 7-212,77-16 179,-44-2 0,26-1-923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3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212 170 5760,'7'-9'2222,"22"-32"3806,-14 22-3950,-14 18-1846,0 0-1,0 0 0,0 0 1,0 0-1,0 0 0,1 0 1,10-3 5339,-14 6-4963,-7 12-442,1 1 0,1 0 0,0 1 0,1 0 0,-8 28 0,5-15-116,4-13-46,-63 175 296,-40 95-66,101-263-238,-12 44 115,14-50-18,3-7-85,0 0-1,0 0 0,-1 16 1,3-25-4,1-1 0,-1 1 0,0 0 0,0-1 0,0 1 0,1 0 0,-1-1 0,0 1 0,1-1 0,-1 1 0,0-1 0,1 1 0,-1-1 0,1 1 0,-1-1 0,1 1 0,-1-1 0,1 1 0,-1-1 0,1 0 0,0 1 1,-1-1-1,1 0 0,-1 0 0,1 1 0,0-1 0,-1 0 0,1 0 0,0 0 0,-1 0 0,1 0 0,0 0 0,-1 0 0,1 0 0,0 0 0,1 0 0,30-4 2,-26 3 4,58-10 87,140-28 46,-32 1-207,-128 31 40,87-2 0,92 9 1741,-229-13-581,-8-4-874,0 2-1,-26-23 1,19 19-188,-20-22 0,25 21-117,0-1 0,-20-38 0,-20-51-219,-24-42-280,46 105-275,-2 1-1,-55-53 1,67 74-203,21 23 615,1-1 0,0 1 0,-1-1 0,1 1 0,0-1 0,1 0 0,-1 0 0,0 0 0,1 0 0,0 0 0,0 0 0,0-1 0,0 1 0,0 0 0,0-6 0,0-18-5690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6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44 8320,'-3'-4'8083,"-4"-1"-5167,-10-3-2739,13 6 668,-6-2-583,0 0 1,0 0-1,-1 1 1,0 0-1,1 1 1,-21-2-1,27 4-191,0 0 1,-1 0-1,1 0 1,0 1-1,0-1 1,0 1-1,0 0 1,0 0-1,0 0 1,0 1-1,0 0 1,0-1-1,0 1 1,1 1-1,-1-1 1,1 0-1,0 1 1,-1 0-1,1 0 1,-4 5-1,-3 4-86,7-8-4,-1 1 1,1-1 0,0 1-1,0 0 1,0 0 0,-3 10-1,2 0-23,1 0-1,0 0 0,1 1 1,1-1-1,1 27 0,0-40 35,0-1-1,0 1 1,0 0-1,0 0 0,0-1 1,1 1-1,-1 0 1,1-1-1,-1 1 1,1 0-1,0-1 1,0 1-1,0-1 0,-1 1 1,1-1-1,1 0 1,-1 1-1,0-1 1,0 0-1,0 0 0,3 2 1,1 0 18,0 0 0,0-1 1,1 0-1,-1 0 0,7 2 0,20 7 5,110 73-82,-50-29-20,-28-12 551,-63-43-418,0 1-1,0-1 1,-1 1 0,1 0 0,0-1 0,0 1 0,-1-1 0,1 1 0,0 0 0,-1 0 0,1-1-1,-1 1 1,1 0 0,-1 0 0,1 0 0,-1 0 0,0 0 0,1 0 0,-1-1 0,0 1-1,0 0 1,0 0 0,0 0 0,1 0 0,-2 2 0,1-1 23,-1 0 1,1 0-1,-1-1 0,0 1 1,0 0-1,0-1 0,0 1 1,0 0-1,0-1 1,-1 1-1,1-1 0,-2 2 1,-5 3 154,0 1 0,0-2 0,-16 10 1,3-5-202,0 0 1,-1-1-1,0-1 1,0-1 0,-1-1-1,-29 4 1,7-9-2860,30-1-627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6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9 466 8960,'-8'-10'10155,"8"9"-9968,23-15 1502,11 0-1209,1 2-1,52-15 1,-53 19-281,26-9 191,237-71 1182,-214 69-1261,290-69 722,-195 55-747,147-27 202,-63 16-227,-251 43-481,-9 2 299,0 0 0,0 1 0,0-1 1,1 1-1,-1 0 0,4 0 0,-5 0-175,-1 0-1,0 0 1,1 0-1,-1 0 1,1 1 0,-1-1-1,1 0 1,-1 0-1,0 1 1,1-1 0,-1 0-1,1 0 1,-1 1-1,0-1 1,1 1 0,-1-1-1,0 0 1,0 1 0,1-1-1,-1 1 1,0-1-1,0 0 1,0 1 0,1-1-1,-1 1 1,0-1-1,0 1 1,0-1 0,0 1-1,0-1 1,0 1-1,0-1 1,0 1 0,0-1-1,0 1 1,0 7-2821,0 0-497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7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74 109 8576,'-9'-9'13446,"6"14"-12349,-2 10-975,0 0-1,1 0 0,1 1 0,0-1 1,1 1-1,0 21 0,0-4-63,-14 109 2,-3 39-99,18-75-128,2-61-23,-1-44 227,13-5-85,2-9 25,1 1-1,0 1 1,1 0-1,24-11 1,-7 9 62,0 2 0,1 1-1,44-7 1,-10 2-130,30-5 44,37-10 19,-124 25 118,-9 4-40,-1 0 0,1 0 0,-1 0 1,0 1-1,1-1 0,0 0 0,2 1 0,-5 0-14,1 0-1,-1 0 1,0 0-1,1 0 1,-1 0 0,0 0-1,1-1 1,-1 1 0,0 0-1,1 0 1,-1 0 0,0 0-1,1 0 1,-1 0 0,0-1-1,1 1 1,-1 0-1,0 0 1,0 0 0,1-1-1,-1 1 1,0 0 0,0 0-1,0-1 1,1 1 0,-1 0-1,0-1 1,0 1 0,0 0-1,0-1 1,1 1-1,-2-15 458,-11-14-356,11 26-115,-12-21 31,-1-1-1,-1 2 1,-2 0-1,0 1 1,-1 0 0,-21-18-1,-130-105-473,50 60-460,51 37-1828,56 37-186,11 11 2747,1-1 1,0 1 0,0 0 0,-1-1-1,1 1 1,0-1 0,0 1 0,0 0-1,-1-1 1,1 1 0,0-1-1,0 1 1,0 0 0,0-1 0,0 1-1,0-1 1,0 1 0,0-1 0,0 1-1,0 0 1,0-1 0,0 1-1,0-1 1,0 1 0,1-1 0,-1 1-1,0 0 1,0-1 0,0 1 0,1-1-1,10-7-4310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8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247 884 8960,'5'-2'705,"-1"1"0,0-1 1,1 0-1,-1-1 1,0 1-1,0-1 0,0 0 1,0 0-1,-1 0 1,1 0-1,-1-1 0,0 1 1,3-5-1,-2 3-389,-1-1 1,0 0-1,0 0 1,-1 0-1,0 0 0,0 0 1,0-1-1,1-10 0,-2-1-190,0 0-1,-1 0 0,-1 0 0,-1 0 1,-1 0-1,-4-18 0,2 13-63,0 1 0,-2-1 0,0 2 0,-18-37 0,-66-94 119,69 112-188,-86-160-34,62 106-604,50 106 609,1-1 1,3 15 0,4 14 237,-2-18-132,0-1-1,2 0 1,16 23 0,48 57 60,-55-75-102,42 53-2,47 61-239,-99-125 214,60 86-82,-5 0-1460,-57-85 850,-7-10-258,-13-21-3469,2-3 114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9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5 262 12160,'-4'0'7989,"8"-4"-6149,1-1-1615,0-1 1,1 0 0,-1 1-1,1 0 1,0 1 0,1-1-1,-1 1 1,1 0 0,9-3-1,11-4-57,32-8-1,-24 7 106,41-12-515,71-27 589,-76 20-3630,-3-9-4856,-38 21 3659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0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13 9728,'-10'-12'5653,"16"26"-3077,7 8-1634,-2-4-568,-1 1 0,-1 0-1,10 28 1,48 239 1486,-26 6-989,-34-234-787,30 357 125,-35-355-263,2 33-431,18 113 0,-14-182-496,-8-24 953,0 0 0,0 0 0,0 0 0,0 0 0,0 0 0,0 1 0,0-1 0,0 0 0,0 0 0,0 0 0,0 0-1,0 0 1,1 0 0,-1 0 0,0 0 0,0 0 0,0 1 0,0-1 0,0 0 0,0 0 0,0 0 0,1 0 0,-1 0 0,0 0 0,0 0 0,0 0 0,0 0-1,0 0 1,1 0 0,-1 0 0,0 0 0,0 0 0,0 0 0,0 0 0,0 0 0,0 0 0,1 0 0,-1 0 0,0 0 0,0 0 0,0-1 0,0 1 0,0 0-1,6-12-1483,-1-4-1546,0-1-1,1 2 0,8-17 1,9-5-942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29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 9728,'-1'11'14634,"8"-11"-14417,-4 0-1159,5 0 1150,0-1 1,0-1 0,0 0 0,0 0 0,-1 0-1,13-6 1,3-1 31,-14 6-180,24-9-2,61-12 0,-79 21-95,7 0 45,31-10 0,-52 12-74,-1 1 0,1 0 0,-1 0 0,1-1 0,-1 1 1,1 0-1,-1 0 0,1 0 0,-1-1 0,1 1 1,-1 0-1,1 0 0,-1 0 0,1 0 0,-1 0 1,1 0-1,-1 0 0,1 0 0,0 0 0,-1 1 0,1-1 1,-1 0-1,1 0 0,-1 0 0,1 0 0,-1 1 1,1-1-1,-1 0 0,1 1 0,0 0 0,-1 0-431,0 0-1,0 0 1,0 1 0,1-1-1,-2 0 1,1 0-1,0 0 1,0 1-1,0-1 1,-1 2-1,-1 10-4560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30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1 194 13184,'4'0'4927,"0"-4"-3839,10-8 672,-10 5 96,5-8-672,4-5-128,9-4-608,9-2-224,2-2-128,7 6-96,8 2 32,0 8-1248,-1 9-448,-3 6-1440,4 6-511,-5 2-1825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38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5 192 7424,'-4'-1'12202,"12"-4"-11871,0 0 0,1 1 1,0 0-1,0 0 0,0 1 0,0 1 0,0-1 1,1 1-1,10 0 0,-4 1-59,0-1 1,24-5-1,-24 4-41,-1 0 0,25 0-1,25-2 346,-49 4-450,-1-1-1,0 0 0,19-6 1,14-2 50,21 3 69,118 2 0,-135 5-319,-15-2 215,54-9 0,-54 5 16,55-1 1,-31 7-133,158-2 218,1-16-90,63-8-27,-75 9-54,87 9 111,-204 9 113,-60 6-221,-28-7 354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1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79 189 6400,'-2'-1'287,"1"0"1,0 0-1,0 1 1,-1-1-1,1 0 1,0 1-1,-1 0 1,1-1-1,0 1 1,-1-1-1,1 1 1,-1 0-1,1 0 1,-1 0-1,1 0 0,0 0 1,-1 0-1,1 1 1,-1-1-1,1 0 1,-3 2-1,2-2-51,1 1-1,-1-1 0,1 0 0,-1 1 0,1-1 1,-1 0-1,1 0 0,-1 0 0,1 0 1,-1 0-1,1 0 0,-1-1 0,1 1 0,-1 0 1,1-1-1,-1 1 0,1-1 0,-1 0 1,-1 0-1,2-1-148,-1 1 0,1-1 0,0 0 0,0 1 0,0-1 0,0 0 0,0 0 0,0 0 0,0 0 0,1 0 0,-1 0 1,1 0-1,-1 0 0,1 0 0,0 0 0,0 0 0,0 0 0,0 0 0,0-3 0,1-3-25,0 1 1,0 0-1,1 0 1,3-8-1,-3 8-33,1 1 0,0 0 0,0 0 1,0 0-1,1 1 0,0-1 0,0 1 0,1 0 0,-1 0 0,1 0 0,0 1 1,0-1-1,1 1 0,11-6 0,-14 8 30,1 0 0,-1 1 1,1-1-1,-1 1 0,1 0 0,0 0 1,0 1-1,-1-1 0,1 1 0,0-1 1,0 1-1,0 0 0,0 1 0,0-1 1,-1 1-1,1 0 0,0 0 0,0 0 1,-1 0-1,1 0 0,0 1 1,-1 0-1,0 0 0,1 0 0,-1 0 1,0 0-1,3 4 0,0-1 50,-1 1 1,0 0-1,0 0 1,-1 1-1,1 0 0,-2-1 1,1 1-1,-1 1 1,0-1-1,0 0 0,3 15 1,-2 3 69,0-1 0,0 36 1,-12 132 79,-1-37-220,9-125-62,-1-2 15,4 29-1,-2-48-5,0-1-1,1 0 1,0-1-1,0 1 1,1 0-1,0-1 1,0 1-1,5 8 1,-6-14 15,0 1 0,0-1 0,1 1 0,-1-1 0,1 0 1,-1 1-1,1-1 0,0-1 0,0 1 0,-1 0 0,1-1 1,0 1-1,1-1 0,-1 0 0,0 0 0,0 0 0,0-1 0,1 1 1,-1-1-1,0 1 0,1-1 0,-1 0 0,6-1 0,6-1 120,0-1 1,-1 0-1,27-9 0,8-9 302,-19 7-238,-13 7-225,-10 4-109,0-1 0,1 1 0,-1 1-1,1 0 1,0 0 0,-1 0 0,1 1 0,11-1 0,38 0-12037,-35 1 8085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1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11264,'2'7'5587,"-2"-6"-5321,0 0-145,0-1 0,0 1 0,0-1 0,0 1 0,0 0 1,0-1-1,0 1 0,0-1 0,0 1 0,0 0 0,0-1 0,1 1 0,-1-1 0,0 1 0,0-1 0,1 1 1,-1-1-1,0 1 0,1-1 0,-1 1 0,0-1 0,1 1 0,-1-1 0,1 0 0,-1 1 0,1-1 1,-1 0-1,2 1 0,0 1-41,0-1 0,1 0 0,-1 0 0,1 0 0,0-1 1,-1 1-1,1 0 0,0-1 0,4 1 0,28-2 295,-18 1-186,217-3 622,-211 0-2050,-11-3-2626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2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9216,'-2'15'7157,"-1"-1"-2774,4-1-4937,6 24 1173,16 49 0,-10-41-385,10 28 374,39 87-1,45 65 23,-98-205-662,11 19-3632,-19-38 3301,-1 0 0,1-1 0,0 1 0,-1 0 0,1 0 1,0-1-1,0 1 0,0 0 0,0-1 0,-1 1 0,1-1 0,0 1 0,2 0 0,1 1-977,5 5-3134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3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10240,'0'2'1007,"-1"1"-27,1-1-1,0 1 1,1 0-1,-1 0 1,0 0-1,1-1 1,1 5-1,-2-6-902,1 0 1,-1 0-1,1 0 0,0-1 1,-1 1-1,1 0 0,0-1 0,0 1 1,-1-1-1,1 1 0,0 0 1,0-1-1,0 0 0,0 1 0,0-1 1,0 0-1,-1 1 0,1-1 1,0 0-1,0 0 0,0 0 1,0 1-1,0-1 0,0-1 0,2 1 1,13 0 452,33 0 269,64 8 0,-75-4-701,46-1 1,-83-3-161,-1 0 1,1 0-1,-1 0 1,1 0-1,0 0 0,-1 0 1,1 0-1,0 0 1,-1 1-1,1-1 0,-1 0 1,1 0-1,0 1 1,-1-1-1,1 0 1,-1 1-1,1-1 0,-1 1 1,1-1-1,-1 1 1,0-1-1,1 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3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11136,'-6'12'9742,"6"-11"-9680,1-1 1,-1 0-1,1 1 0,-1-1 0,1 0 1,-1 0-1,1 1 0,-1-1 1,1 0-1,-1 0 0,1 0 0,-1 0 1,1 0-1,-1 0 0,1 0 1,-1 0-1,1 0 0,-1 0 0,1 0 1,0 0-1,255-4 1821,-247 4-2484,0 1 0,12 3 1,-16-3-383,0 0 0,1 0 0,-1-1 1,0 1-1,1-1 0,-1 0 1,10-2-1,8-5-4046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9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45 136 7552,'-1'-1'177,"1"1"1,0-1 0,0 1-1,-1-1 1,1 1 0,-1-1-1,1 1 1,0-1 0,-1 1-1,1 0 1,-1-1 0,1 1-1,-1 0 1,1-1 0,-1 1-1,0 0 1,1-1 0,-1 1-1,1 0 1,-1 0 0,1 0-1,-1 0 1,0 0 0,1 0-1,-1 0 1,0 0 0,1 0-1,-2 0 1,1 0 62,0 0 0,0 0 0,0 0 0,1 0 0,-1 0 0,0 0 0,0 0 0,0-1 0,0 1 0,0 0 0,0-1 0,1 1 0,-1 0 0,0-1 0,-1 0-1,-5-2 950,7 3-1151,-1-1-1,1 1 1,0 0 0,0 0 0,-1 0-1,1 0 1,0 0 0,-1 0 0,1 0-1,0-1 1,0 1 0,-1 0 0,1 0 0,0 0-1,0-1 1,-1 1 0,1 0 0,0 0-1,0-1 1,0 1 0,0 0 0,-1 0-1,1-1 1,0 1 0,0 0 0,0-1 0,0 1-1,0 0 1,0 0 0,0-1 0,0 1-1,0 0 1,0-1 0,0 1 0,0 0-1,0-1 1,0 1 0,0-1 0,0-3 39,1 0 0,0 0 1,0 0-1,0 0 0,0 0 1,0 0-1,1 0 0,0 0 0,0 1 1,3-6-1,-1 3 47,0 0 0,1 1 0,0 0 0,-1-1 0,10-6 0,-9 9-18,-1 0 0,1 1 0,-1 0 0,1-1 0,0 1 0,0 1-1,0-1 1,0 1 0,0 0 0,0 0 0,0 0 0,0 1 0,0 0-1,1 0 1,-1 0 0,0 1 0,0-1 0,9 3 0,-11-2-4,1 0 0,0 1 0,-1-1 0,0 1 0,1-1 0,-1 1 0,0 0 0,0 0 1,0 1-1,0-1 0,0 1 0,0-1 0,-1 1 0,1 0 0,-1 0 0,0 0 0,0 0 0,0 0 0,0 1 1,-1-1-1,1 0 0,-1 1 0,0 0 0,0-1 0,0 1 0,1 6 0,-2 6-27,-1 1-1,0-1 0,-2 0 1,1 0-1,-2 0 0,-6 20 0,-8 34 73,18-66-165,0-1 1,0 0 0,0 0-1,1 0 1,-1 0-1,1 0 1,-1 0-1,1 0 1,0-1-1,0 1 1,1 0 0,-1 0-1,0-1 1,1 1-1,0 0 1,-1-1-1,1 0 1,0 1-1,0-1 1,1 0 0,-1 0-1,3 2 1,3 2-59,1 0 1,-1 0 0,1-1-1,0 0 1,10 3 0,52 20-197,69 31 213,-134-56 205,1 1-1,0 0 1,-1 0-1,0 1 1,0 0 0,-1 0-1,9 9 1,-12-12-68,-1 1 1,1-1 0,-1 0-1,0 0 1,1 1 0,-1-1-1,0 1 1,0-1-1,-1 1 1,1 0 0,0-1-1,-1 1 1,0 0 0,1-1-1,-1 1 1,0 0-1,-1-1 1,1 1 0,0 0-1,-1-1 1,1 1 0,-1 0-1,0-1 1,-2 4-1,0 0-32,0 0-1,-1 0 0,0 0 0,-1-1 1,1 0-1,-1 0 0,0 0 0,0-1 1,0 1-1,-1-1 0,0 0 0,1-1 0,-1 1 1,-12 3-1,-6 2-502,0 0 1,-39 6 0,60-14 363,1-1-247,-1 1 1,0-1 0,1 0-1,-1 0 1,1 0 0,-1 0 0,0 0-1,-2-1 1,4 1 203,1 0 0,-1 0 0,1 0 0,0 0 0,-1-1-1,1 1 1,-1 0 0,1 0 0,0 0 0,-1-1 0,1 1 0,0 0 0,-1-1 0,1 1-1,0 0 1,0-1 0,-1 1 0,1 0 0,0-1 0,0 1 0,0 0 0,-1-1-1,1 0-96,0 0-1,0 0 1,0 0-1,0 0 1,0 1-1,1-1 1,-1 0-1,0 0 1,0 0-1,1 1 0,-1-1 1,0 0-1,1 0 1,-1 1-1,1-1 1,0-1-1,14-17-5040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49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10 9216,'-13'-9'7946,"10"9"-7568,2 0-15,-1 0 0,0 0 0,0 0 0,0 1 0,1-1-1,-1 1 1,0-1 0,1 1 0,-4 1 0,3-1-285,0 1 0,-1-1 0,1 1 0,0-1 0,0 1 1,0 0-1,0 0 0,1 0 0,-1 0 0,0 0 0,1 0 0,-1 0 0,1 0 1,-2 4-1,0 7-9,1 0 1,0 0-1,1 0 0,1 0 1,1 19-1,11 67 297,-8-71-306,-3-18-44,27 141 68,-23-133-75,0-1 0,1 0-1,1-1 1,0 1-1,2-1 1,14 23-1,-17-32-8,1 1-1,0-2 0,0 1 1,0-1-1,0 0 0,1 0 0,0-1 1,0 0-1,1 0 0,-1-1 1,1 0-1,17 4 0,-8-3 34,0-1 0,-1-1-1,1-1 1,1-1-1,34-1 1,-42-1 58,0 0 0,1 0 0,-1-1 0,19-7 1,-27 8-34,0 0 0,0 0 0,-1-1-1,1 1 1,0-1 0,-1 0 0,1 0 0,-1 0 0,0 0 0,3-3 0,-4 4-5,0 0 0,0-1 0,-1 0 1,1 1-1,0-1 0,0 0 0,-1 1 0,1-1 0,-1 0 0,0 1 0,1-1 0,-1 0 0,0 0 0,0 0 0,0 1 0,0-1 0,0 0 0,-1-3 0,0 1 12,0 0 0,-1 0 0,1 0-1,-1 0 1,0 0 0,0 0 0,0 0 0,0 0-1,-1 1 1,1-1 0,-1 1 0,0-1 0,-3-2-1,1 2-31,0 1 0,-1-1 0,1 1 0,-1 0 0,1 0 0,-1 0 0,0 1 0,-7-2 0,-1 0-62,0 2-1,0 0 0,-1 1 0,1 0 0,0 1 0,0 0 0,-18 3 1,32-3 24,-8 2-149,0-1 0,-1 1 0,-7 2 1,14-3-25,1 0 1,-1-1 0,0 1 0,0 0-1,1 0 1,-1 0 0,1 0-1,-1 0 1,1 0 0,0 1 0,-1-1-1,1 0 1,0 1 0,0-1 0,0 1-1,0-1 1,0 1 0,0 0 0,-1 2-1,2-3-16,0 0-1,0 0 0,0 0 0,0 0 0,0 0 1,0 0-1,0 0 0,0 0 0,0 0 0,1 0 1,-1 0-1,0 0 0,1 0 0,-1 0 1,1 0-1,-1 0 0,1 0 0,-1-1 0,1 1 1,0 0-1,-1 0 0,1 0 0,0-1 0,0 1 1,-1 0-1,1-1 0,0 1 0,0-1 1,0 1-1,0-1 0,0 1 0,0-1 0,0 0 1,0 1-1,0-1 0,0 0 0,0 0 0,0 0 1,0 0-1,0 0 0,1 0 0,27-2-4231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1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1 8960,'-4'4'1138,"1"-1"0,0 1 0,0 0 1,0 1-1,-3 6 0,3-4-381,0 0-1,0 0 0,-1 8 1,0 7-469,-2 35 0,3-24 86,-14 151 464,11-105-716,-71 503 144,54-486-852,23-136-4166,4 15 427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1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0 8704,'-26'0'12367,"31"4"-11716,2 0-337,1-1-1,-1 0 1,1-1-1,0 0 1,-1 0-1,1 0 1,0-1-1,0-1 1,0 1-1,0-1 1,0 0-1,0-1 1,11-2-1,-8 2-430,-1 0 0,1 0-1,0 1 1,0 1 0,11 1-1,-19-1-493,1 0-1,-1 1 0,0-1 0,0 1 1,0 0-1,0 0 0,0 0 0,4 3 1,5 5-2374,8 4-2476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3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186 235 7808,'0'-12'1835,"1"5"-1097,-1 1 0,-1-1 0,1 0 0,-3-13 0,1 8 611,2 12-1264,0-1 0,0 1 1,0-1-1,0 0 0,0 1 0,0-1 0,0 0 1,0 1-1,0-1 0,0 0 0,0 1 0,0-1 1,-1 0-1,1 1 0,0-1 0,0 1 1,-1-1-1,1 1 0,0-1 0,-1 0 0,1 1 1,-1-1-1,1 1 0,-1 0 0,1-1 0,-1 1 1,1-1-1,-1 1 0,1 0 0,-1-1 1,1 1-1,-1 0 0,0 0 0,1-1 0,-1 1 1,1 0-1,-1 0 0,0 0 0,1 0 0,-1 0 1,0 0-1,0 0 0,-1 0 8,0 0 0,0 1 1,-1-1-1,1 1 0,0 0 0,0-1 0,0 1 0,0 0 0,1 0 0,-1 0 1,0 1-1,0-1 0,0 0 0,1 1 0,-1-1 0,-1 2 0,-4 5 220,-12 18 0,14-18-218,-13 19 219,-26 49-1,37-61-318,0 0 0,1 1 0,1 0 0,1 0 0,-4 21 0,8-34-1,0 0-1,0 0 1,0 0-1,0 0 1,1 0-1,-1 0 1,1 0-1,-1 0 1,1-1-1,0 1 1,1 0 0,-1 0-1,0-1 1,1 1-1,-1-1 1,1 1-1,0-1 1,0 0-1,0 1 1,0-1-1,0 0 1,0 0-1,1-1 1,-1 1-1,1 0 1,3 1-1,3 2 19,0-1-1,0-1 0,0 0 0,1 0 1,-1 0-1,18 1 0,-3-1-66,1 1-1,-1 1 1,29 9-1,-45-11 63,1 0 1,-1 1-1,0 0 0,0 1 0,0 0 1,-1 0-1,0 0 0,0 1 0,0 0 1,0 0-1,-1 1 0,7 9 0,-6-5 220,0 1 0,-1 0-1,0 0 1,-1 0 0,-1 1-1,0-1 1,0 1 0,-1 0-1,-1 0 1,0 1 0,-1-1-1,0 0 1,-1 0 0,-1 1-1,0-1 1,-1 0 0,0 0-1,-1 0 1,-9 25 0,9-31-191,-1 0 0,0 0 0,0-1 0,-1 0 0,0 0 0,0 0 0,0 0 0,-1-1 0,0 0 0,0 0 0,-13 8 0,10-6-54,8-6-24,0 0-1,1 0 1,-1 0 0,0 0 0,0 0-1,0 0 1,0-1 0,-1 1 0,1 0 0,0-1-1,0 1 1,0-1 0,0 1 0,-1-1-1,0 1 1,1-2-6,0 1 1,1-1-1,-1 1 0,1-1 0,-1 0 1,1 1-1,-1-1 0,1 1 0,-1-1 1,1 0-1,0 0 0,-1 1 0,1-1 1,0 0-1,-1 0 0,1 1 0,0-1 1,0 0-1,0 0 0,0 1 0,0-2 1,-3-29 60,5-59 0,-1 68-7,9-120 29,1-64 42,-11 142 9,-1-85 338,-1 118-263,-1 0-1,-13-53 1,14 76-142,-1-1 1,0 1 0,0-1-1,-1 1 1,0 0 0,0 1-1,-1-1 1,0 1 0,-1-1-1,1 2 1,-1-1 0,0 1-1,-1-1 1,0 2 0,-14-11-1,20 16-54,1 0-1,-1-1 1,1 1-1,0 0 1,-1 0-1,1-1 1,-1 1-1,1 0 0,-1 0 1,1 0-1,-1 0 1,0-1-1,1 1 1,-1 0-1,1 0 1,-1 0-1,1 0 1,-1 0-1,1 1 1,-1-1-1,1 0 1,-1 0-1,1 0 1,-1 0-1,1 0 1,-1 1-1,0-1 1,0 1-71,1 0 0,-1 0 0,0 0 0,1 0 0,-1 0 1,1-1-1,-1 1 0,1 0 0,0 0 0,-1 0 0,1 0 1,0 0-1,0 2 0,-1 4-653,1-1 0,0 1 0,1 8 0,-1-14 629,0 3-336,1-1 1,-1 1-1,1 0 1,0-1 0,0 1-1,0-1 1,1 0-1,-1 1 1,1-1-1,2 3 1,11 8-4004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3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8320,'-2'-1'11368,"-2"9"-9332,-3 15-2838,3 10 922,2 1 0,3 49 0,0-28 11,-1-33-88,0 0 1,2 0 0,1 1 0,10 36-1,-12-55-46,0-1 0,1 1 0,-1-1 0,1 1 0,0-1 0,0 1 0,0-1 0,0 0 0,1 0 0,-1 0 0,1 0 0,0 0 0,-1-1 0,1 1-1,1-1 1,3 3 0,-2-3 2,0 0-1,0 0 1,0-1 0,0 1-1,0-1 1,0 0-1,0-1 1,1 1-1,-1-1 1,0 0-1,9-1 1,9-3-61,29-7 1,3-1-2525,-43 9 10,21-6 0,-8 2-1685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4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 9984,'-1'0'249,"1"0"0,-1-1 1,0 1-1,1-1 1,-1 1-1,1 0 0,-1-1 1,0 1-1,1 0 0,-1 0 1,0-1-1,-10 2 4956,9 4-4957,0 0-1,0 0 1,0 0 0,1 0 0,0 0-1,0 1 1,0-1 0,0 0-1,1 1 1,0 4 0,1 12-217,4 23 1,-5-43 22,43 260 181,-30-162-213,-1 1-795,25 99-1,-35-189 268,-1-6 7,0 0 1,0 0-1,1 0 1,-1 0-1,1-1 1,0 1-1,0-1 1,0 1 0,1-1-1,5 7 1,-8-11 306,1 1 1,-1-1 0,1 1 0,-1-1 0,1 0 0,0 0 0,-1 1-1,1-1 1,0 0 0,-1 0 0,1 0 0,0 1 0,-1-1-1,1 0 1,0 0 0,-1 0 0,1 0 0,1-1 0,13-4-3553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6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9984,'2'2'9763,"1"-1"-9276,44 6 1321,143-7-880,-178 1-1000,-1 0 1,1 0-1,11 4 0,13 2-2632,-30-6 1198,0-1-1,1 0 1,-1 0 0,7-1 0,4-2-2558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6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5 8960,'-5'-5'7962,"1"11"-6165,1 2-1628,0 1-1,0 0 1,1 0-1,0 0 0,1 0 1,0 14-1,-2 21 50,3 1-1,1-1 1,3 0-1,13 67 1,-16-105-227,1-1-1,-1 1 1,1-1-1,0 1 1,1-1 0,2 5-1,-4-8 33,1-1 1,-1 1-1,0-1 0,0 1 0,0-1 0,1 0 0,-1 0 0,1 0 0,-1 0 0,1 0 0,0 0 1,-1 0-1,1 0 0,0 0 0,-1-1 0,1 1 0,0-1 0,0 1 0,0-1 0,-1 0 1,5 0-1,2 0-267,0 0 0,0-1 1,1 0-1,13-5 0,-15 4-1099,-1-1 0,1 1-1,8-6 1,-2 1-2966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7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 9728,'-14'-2'8874,"13"2"-8519,1 1-173,-1-1 0,0 1 0,1-1 0,-1 1 0,0 0 0,1 0 0,-1-1 0,1 1 0,-1 0 0,1 0 0,0 0 0,-1-1-1,1 1 1,-1 1 0,0 4-103,0 0 0,0-1-1,1 1 1,0 7-1,1 35-2,3 0 1,12 56-1,29 98-118,-28-132 58,-10-39-21,6 25-534,23 61 0,-34-111 320,-1-2 8,0 0 1,1-1 0,-1 1 0,1 0-1,0-1 1,0 0 0,0 1 0,4 3-1,-5-7 157,-1 0 0,0 0 0,0 0 0,1 0 0,-1 0 0,0 1 0,0-1 0,1 0-1,-1-1 1,0 1 0,0 0 0,1 0 0,-1 0 0,0 0 0,0 0 0,1 0 0,-1 0 0,0 0-1,0 0 1,0 0 0,1 0 0,-1-1 0,0 1 0,0 0 0,0 0 0,1 0 0,-1 0 0,0-1-1,0 1 1,0 0 0,0 0 0,0-1 0,1 1 0,-1 0 0,0 0 0,0 0 0,0-1-1,0 1 1,0 0 0,0 0 0,0-1 0,5-13-1442,-4 10 785,7-14-3337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8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68 11776,'-18'-15'10421,"13"19"-9397,0 1-994,0 1 0,0 0 1,0 0-1,1 0 0,0 1 1,1-1-1,-1 1 0,-3 10 1,-17 60-48,23-71 54,-3 9-90,1-1 1,1 1-1,0-1 1,1 1-1,1 0 1,0 0-1,1 0 1,1-1-1,0 1 1,1 0-1,1-1 1,8 23-1,-10-33 39,0 1 0,1-2 0,-1 1 0,1 0 0,0 0 0,0-1 0,1 1 0,-1-1 0,0 0 0,1 0 0,5 3 0,5 1-6,-1 0 0,18 6-1,13 7-54,-19-7 154,-1 1 0,-1 1 0,0 1 0,30 27 0,-51-41 28,0 0 1,0 1-1,0-1 0,0 0 1,-1 1-1,1-1 0,-1 1 1,1 0-1,-1-1 1,0 1-1,0 0 0,0 0 1,0 0-1,0 0 0,-1 0 1,0 0-1,1-1 0,-1 6 1,-1-4 30,0 0 1,0-1-1,0 1 1,0 0-1,0-1 1,-1 1-1,1-1 1,-1 1-1,0-1 1,-1 0-1,1 1 1,0-1-1,-5 4 1,1-1-41,0 1 0,-1-1 1,0-1-1,0 0 0,0 0 1,-1 0-1,1 0 0,-16 5 1,22-10-115,1 0 0,0 0 0,-1 0 0,1 0 0,0 0 1,-1 0-1,1 0 0,-1 0 0,1 0 0,0 0 0,-1 0 0,1 0 1,0 0-1,-1-1 0,1 1 0,0 0 0,-1 0 0,1 0 0,0 0 0,0-1 1,-1 1-1,1 0 0,0 0 0,0-1 0,-1 1 0,1 0 0,0-1 0,0 1 1,0 0-1,-1-1 0,1 1 0,0 0 0,0-1 0,0 1 0,0 0 1,0-1-1,0 1 0,0 0 0,0-1 0,0 1 0,0 0 0,0-1 0,0 1 1,0 0-1,0-1 0,1-19-372,-1 19 370,8-55-782,5-46 155,-5 8 560,5-221 218,-13 298-98,-2 0 1,0 0 0,-1 1 0,0-1 0,-1 0-1,-12-28 1,15 43-63,-1-1 0,1 1 0,0 0 0,-1 0-1,1 0 1,-1 0 0,0 0 0,1 0 0,-1 0 0,0 1 0,0-1-1,0 1 1,-3-2 0,4 2-37,0 1 1,-1-1-1,1 1 0,0 0 0,0 0 1,0-1-1,-1 1 0,1 0 0,0 0 0,0 0 1,0 0-1,-1 0 0,1 1 0,0-1 1,0 0-1,-1 0 0,1 1 0,0-1 1,0 1-1,0-1 0,0 1 0,0 0 1,0-1-1,0 1 0,0 0 0,0 0 0,0-1 1,-1 2-1,-1 2-373,0-2 1,1 0-1,-1 0 1,1 1 0,0 0 0,0-1 0,0 1 0,0 0 0,0 0 0,1 0 0,-1 0 0,1 0 0,-2 5-1,3 6-3386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1 159 9600,'-1'-14'9598,"11"8"-8658,7-3-111,0 2 1,1 1-1,35-9 1,59-5 404,-81 15-1034,124-24 491,-62 10-351,101-6 0,-51 21 710,-83 4-3331,-14 1-5491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6:59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24 8320,'-9'-24'15002,"10"37"-13770,2 4-970,2-1 1,0 0-1,0 0 0,13 24 1,7 17-55,-6 7-335,14 74 1,-30-125 64,1 9-144,-2-10-597,1 0 0,0 0 0,0 0 0,1 0 0,7 14 0,-5-19-2322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1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8 11776,'-33'-8'8191</inkml:trace>
  <inkml:trace contextRef="#ctx0" brushRef="#br0" timeOffset="1">15 13 21215,'37'25'1032,"44"30"224,-66-43-1070,-2-1-1,1 2 0,16 20 1,46 77 347,-17-23-336,-29-46-165,2-2 0,2 0 0,2-3 0,54 45 0,59 20-438,-45-39-2983,-87-52 2304,-15-10 860,18 11-1724,-19-11 1784,0 0 1,0 0-1,-1 1 1,1-1-1,0 0 1,0 0-1,-1 0 1,1 0-1,0 0 1,0 0-1,0 0 1,-1 0-1,1 0 0,0 0 1,0 0-1,0 0 1,-1 0-1,1-1 1,0 1-1,0 0 1,-1-1-1,1 1 1,0-1-1,1 0 1,3-10-3884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0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9984,'-19'0'11562,"24"0"-11141,183 0 1900,-63 0-7703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1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52 8960,'-1'1'356,"0"0"-10,0 0 1,0 0-1,1 1 1,-1-1-1,0 0 0,0 0 1,1 0-1,-1 1 0,1-1 1,0 0-1,-1 0 0,1 1 1,-1 2 943,7-4 390,23-2-659,-1-1 0,1-1 0,27-9 0,30-4-279,-39 9-611,-23 3-1154,0 2 0,27-1 0,-33 1-2257,8-7-2389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2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8064,'-1'2'6640,"0"-1"-6436,0 1 0,0-1 0,1 1 0,-1-1 1,0 1-1,1-1 0,-1 1 0,1 0 1,0-1-1,-1 1 0,1 0 0,0-1 0,0 1 1,0 0-1,0-1 0,0 1 0,1 0 1,-1-1-1,0 1 0,1-1 0,-1 1 0,1 0 1,0-1-1,-1 1 0,1-1 0,0 0 1,0 1-1,0-1 0,0 1 0,0-1 0,0 0 1,1 0-1,-1 0 0,0 0 0,1 0 1,-1 0-1,0 0 0,1 0 0,-1 0 0,3 0 1,4 2 47,1-1 0,-1 1 0,1-2 0,-1 1 0,11 0 0,46-2 343,-32-1-468,7 1-228,24 0 433,-22 0-5352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2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9472,'0'-16'12074,"1"21"-11183,6 17-319,8 42 1,-6-20-412,3 8-43,-2-7 36,21 61 1,-29-102-165,-1 1-1,1-1 1,1 0 0,-1 0 0,0 0-1,1 0 1,0 0 0,0 0 0,0-1 0,0 1-1,7 4 1,-8-7 14,0 1-1,1-1 1,-1 0-1,0 0 0,1 0 1,-1 0-1,1-1 1,-1 1-1,1-1 1,-1 1-1,1-1 1,0 0-1,-1 0 1,1 0-1,-1 0 1,1-1-1,-1 1 1,1-1-1,-1 1 1,1-1-1,-1 0 1,4-2-1,4-1-124,-1-1-1,0-1 0,11-8 1,9-10-4463,-27 22 3942,1 0-410,0 0-1,0 1 1,-1-1-1,1 0 0,0 1 1,1-1-1,2 0 0,12-3-3117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3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11136,'-7'-1'6626,"6"1"-6412,-3 9 3687,2 15-2612,2-23-1448,2 46 413,14 92-1,25 44-2,56 90-278,-93-263 11,30 70-939,62 104 1,-91-174-94,1-1 0,1 0 0,9 11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3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178 152 9984,'-5'-2'1112,"0"0"0,0 0 0,0 1 1,-1 0-1,1 0 0,0 0 0,-1 1 1,1 0-1,-10 0 0,7 1-767,0 0-1,0 0 0,0 1 1,0 0-1,-14 6 1,19-7-357,0 1 1,0 0-1,0 0 1,0 1 0,0-1-1,0 1 1,0-1-1,1 1 1,-1 0 0,1 0-1,0 0 1,0 0-1,0 1 1,0-1 0,0 0-1,1 1 1,0 0-1,0-1 1,-2 8 0,1 4-11,-1 2 1,2-1 0,1 21 0,0-30 46,-1-2-29,1 0 1,1 0 0,-1 0-1,1 0 1,-1 0-1,2 0 1,-1 0 0,0 0-1,1 0 1,0-1 0,0 1-1,0-1 1,1 1 0,-1-1-1,1 0 1,0 0 0,0 0-1,1 0 1,-1-1-1,1 1 1,0-1 0,0 0-1,0 0 1,0 0 0,0-1-1,6 3 1,12 4 30,0-1 1,0-1-1,38 6 0,-36-8-2,-1 0 0,0 1-1,36 16 1,-26-5 287,-1 1 0,-1 1 0,55 44 0,-84-61-228,0 0 0,0 0 0,0 0 0,0 0 0,0 0 0,-1 1 0,1-1 0,-1 0 0,1 1 0,-1-1 0,0 1 0,0-1 0,0 1 0,0 0 0,0 0 0,-1-1 0,1 1 0,-1 0 0,0 0 0,0 5 0,-1-3-24,0 1 0,0-1 1,-1 0-1,0 1 1,0-1-1,0 0 1,0 0-1,-1 0 0,-6 7 1,-9 13-36,-2-1 1,0-1 0,-2-1-1,-26 21 1,48-43-30,0 1 1,0-1-1,0 0 0,0 0 1,-1 0-1,1 0 1,0 0-1,0 0 0,0 0 1,0 0-1,0 1 0,-1-1 1,1 0-1,0 0 1,0 0-1,0 0 0,0 0 1,0 0-1,-1 0 0,1 0 1,0 0-1,0 0 1,0 0-1,0 0 0,-1 0 1,1 0-1,0 0 1,0 0-1,0 0 0,0 0 1,-1-1-1,1 1 0,0 0 1,0 0-1,0 0 1,0 0-1,0 0 0,0 0 1,-1 0-1,1 0 0,0-1 1,0 1-1,0 0 1,0 0-1,0 0 0,0 0 1,0 0-1,0-1 1,0 1-1,-1 0 0,-1-14-56,3-18 54,9-233 59,-8 158 129,-2-176 287,0 266-454,-1 1-1,-1-1 1,0 1-1,-1 0 1,-1 0-1,-10-29 1,13 44-23,1-1 1,-1 0 0,0 1 0,0-1-1,0 1 1,1-1 0,-1 1 0,-1 0 0,1-1-1,0 1 1,0 0 0,0 0 0,-1 0 0,1 0-1,-1 0 1,1 0 0,-1 0 0,1 0 0,-1 0-1,1 1 1,-3-2 0,2 2-60,0 1 1,0-1 0,0 0-1,0 1 1,1-1-1,-1 1 1,0-1-1,0 1 1,1 0-1,-1-1 1,0 1-1,1 0 1,-1 0-1,0 1 1,1-1-1,0 0 1,-1 0-1,1 1 1,-2 1 0,-4 5-1266,1-1 0,0 1 0,-9 16 0,6-8-1458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6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288 992 8320,'8'-1'4776,"16"-6"-208,-24 7-4403,3-1-15,0-1 0,1 1 1,-1 0-1,0-1 0,0 1 0,0-1 1,-1 0-1,1 0 0,0 0 1,-1-1-1,1 1 0,-1 0 0,0-1 1,0 0-1,0 0 0,0 1 1,0-1-1,-1 0 0,1 0 0,-1 0 1,0-1-1,0 1 0,0 0 1,0 0-1,0-1 0,-1 1 0,1-6 1,0-5-118,-1 0 0,0 1 0,-1-1 0,-1 0 0,0 1 1,-1-1-1,0 1 0,-1-1 0,0 1 0,-1 1 0,-1-1 0,-8-13 1,-9-13-48,-3 2 0,-41-47 0,-4-7-87,-21-53-195,56 86 389,35 57-87,1 0-1,-1 0 1,1 0 0,-1 0 0,1 0-1,-1 0 1,0 0 0,1 1 0,-1-1-1,0 0 1,0 0 0,0 1 0,0-1-1,0 1 1,1-1 0,-3 0 0,3 1-5,0 0 1,-1 1-1,1-1 1,0 0-1,-1 0 0,1 1 1,0-1-1,0 0 1,-1 1-1,1-1 1,0 0-1,0 1 1,0-1-1,0 0 1,-1 1-1,1-1 0,0 0 1,0 1-1,0-1 1,0 1-1,0-1 1,0 0-1,0 1 1,0-1-1,0 1 1,0-1-1,0 1 0,3 37-5,-3-38 3,41 206-204,-28-161 187,2-1-1,29 63 0,26 23-528,102 139 1,-131-207 100,68 74 1,-102-129 399,-1 0 0,2 0 0,-1-1 0,1 0-1,-1 0 1,2-1 0,12 7 0,-19-11 42,0 0-1,0 0 0,0 0 1,0-1-1,1 1 1,-1-1-1,0 1 0,0-1 1,0 0-1,1 0 0,-1 0 1,0 0-1,0 0 1,1 0-1,-1-1 0,0 1 1,0-1-1,0 1 1,1-1-1,-1 0 0,0 0 1,0 0-1,0 0 1,0 0-1,-1-1 0,1 1 1,0-1-1,0 1 1,-1-1-1,1 1 0,-1-1 1,0 0-1,1 0 1,-1 0-1,0 0 0,0 0 1,2-4-1,0-1 11,-1-1 1,1 1-1,-1-1 0,-1 0 1,0 1-1,0-1 0,0 0 1,-1 0-1,0 0 0,0 0 0,-1 0 1,0 0-1,0 0 0,-5-11 1,2 5 32,-1 0-1,-1 1 1,0 0 0,0 0 0,-1 1 0,-1 0 0,-12-15-1,18 25-3,1 0 0,-1 0 1,0 0-1,0 0 0,0 1 0,-4-4 0,4 4 18,12 1-394,-9-1 349,0 1 0,0-1 0,1 0 0,-1 1 0,0-1 0,0 0 0,0 0 0,0 0 0,0 0 0,-1 0 0,1 0 0,0 0 0,0 0 0,-1 0 0,1 0 0,0 0 0,-1-1 0,0 1 0,1 0 0,0-2 0,6-31 381,-6 30-344,3-31 424,-2 1-1,-4-58 1,2 77-440,-3-24 2,-2 0 0,-2 1 0,-1 0 0,-2 0 0,-1 1 0,-2 0 0,-2 1-1,-1 0 1,-35-55 0,-77-103-18,91 145 479,-78-80 1,112 126-394,1 0 0,-1 0 1,0 0-1,-1 1 1,1-1-1,0 1 0,-1 0 1,1 0-1,-1 0 1,-4-1-1,8 2-92,-1 1 0,1 0-1,0 0 1,0 0 0,-1 0 0,1 0 0,0 0 0,-1 0-1,1 0 1,0 0 0,-1 0 0,1 0 0,0 0 0,-1 1-1,1-1 1,0 0 0,-1 0 0,1 0 0,0 0 0,0 0-1,-1 1 1,1-1 0,0 0 0,0 0 0,-1 0 0,1 1-1,0-1 1,0 0 0,0 0 0,-1 1 0,1-1-1,0 0 1,0 1 0,0-1 0,0 0 0,0 0 0,0 1-1,-1 0 1,2 14-44,2-3 1,1 1 0,0-1 0,0 0 0,2 0 0,-1 0 0,1-1 0,13 19 0,64 69 27,-50-62 2,135 186-178,-101-129-110,29 26-437,-73-95 128,0-2 0,42 32 0,-58-49 194,1 0-1,0-1 0,0 0 1,1-1-1,13 6 0,-10-8-852,-11-3 1172,-1 1 0,1 0 0,-1 0 0,0 0 0,1 0 0,-1-1 1,0 1-1,1 0 0,-1 0 0,0-1 0,0 1 0,1 0 0,-1-1 0,0 1 1,0 0-1,1 0 0,-1-1 0,0 1 0,0-1 0,0 1 0,1 0 1,-1-1-1,0 1 0,0 0 0,0-1 0,0 0 0,1-14-4079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7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1 233 9728,'0'3'3584,"4"-3"-2784,14-3 576,-9 3 63,9-9-127,7-1 0,11-11 0,-5-6-32,1-4-704,-1 0-192,-1-2-32,1 6-224,-4 8-64,4 7-1184,-4 4-448,-6 8-1600,10 0-639,-8-4-1025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7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0 883 10368,'17'-3'11708,"-15"2"-11337,5-3-157,-1 0 0,1-1 1,-1 1-1,0-1 0,0-1 0,-1 1 0,1-1 0,-1 0 0,-1 0 0,1 0 0,-1-1 0,0 0 0,5-12 1,26-59 427,28-53-74,65-60-263,12 10-316,-52 76-853,-27 38-2652,-50 55 2392,-8 9 144,0-1 1,0 1-1,1 0 1,-1 0-1,8-4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8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59 8448,'-2'-10'1837,"1"0"0,-5-29 8732,6 39-10506,-5 4 777,3 1-674,0 0 1,-1-1-1,2 1 1,-1 0-1,0 1 1,1-1-1,0 0 1,0 8-1,-1 1-53,-6 42-328,4 1 1,2 59 0,2-115 190,0 3-60,0 0 0,1 0 0,-1-1 0,1 1 0,0 0 0,0-1 0,0 1 0,0 0 0,3 4 0,-3-7 44,-1 0 0,1 1 0,0-1-1,0 0 1,0 0 0,0 0-1,0 0 1,0 0 0,0 0-1,0 0 1,0 0 0,1 0 0,-1-1-1,0 1 1,0 0 0,1-1-1,-1 1 1,1-1 0,-1 0-1,0 1 1,1-1 0,-1 0-1,1 0 1,-1 0 0,1 0 0,-1 0-1,3 0 1,13-4-62,0 0 0,25-9 1,-25 6 119,0 2 0,22-4 0,-11 5 212,0 1-1,49 2 0,-74 2-56,1-1 0,0 0 0,-1 1-1,1 0 1,-1 0 0,1 0 0,-1 0 0,1 1-1,3 1 1,-6-2-99,0 0 0,0 0 0,0-1 0,0 1 0,0 0 0,0 0 0,0 0 0,0 0 0,-1 0 0,1 0 0,0 0 0,-1 1 0,1-1 0,0 0 0,-1 0-1,0 0 1,1 1 0,-1-1 0,0 0 0,1 1 0,-1-1 0,0 0 0,0 1 0,0-1 0,0 0 0,0 1 0,-1-1 0,1 0 0,-1 2 0,0 2-40,-1 0 1,0 0-1,-1-1 0,1 1 1,-1-1-1,0 1 1,0-1-1,-1 0 0,1 0 1,-1 0-1,0-1 1,1 1-1,-6 2 0,-10 7-625,-34 18-1,39-23-13,5-3-90,5-2 154,1-1 0,-1 0-1,1 0 1,-1-1 0,0 1 0,0-1 0,0 1 0,0-1 0,-5 0 0,9-1 355,-1 0 0,1 0 0,-1 0 0,1 0 1,0 0-1,-1 0 0,1 0 0,-1 0 0,1 0 1,-1-1-1,1 1 0,-3-2-1115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2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3584,'1'26'10342,"1"2"-4777,3 7-3425,4 18-3699,2 17 1966,-3-13-412,3-1 0,2-1-1,37 101 1,-47-149-413,-1-1 0,1 0 0,1 1 0,-1-1 0,1 0 0,0-1 1,0 1-1,1-1 0,0 0 0,8 8 0,-12-13 200,-1 0 145,0 0 0,0 1 0,1-1 0,-1 0 1,0 0-1,0 0 0,0 0 0,1 0 1,-1 0-1,0 0 0,0 0 0,1 0 0,-1 0 1,0 0-1,0 0 0,0 0 0,1 0 1,-1 0-1,0 0 0,0 0 0,0 0 1,1 0-1,-1 0 0,0-1 0,0 1 0,0 0 1,1 0-1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8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124 146 8704,'1'1'318,"4"5"2542,-5-5-2542,1-1 0,0 1 0,1 0 0,-2-1-204,1 0 0,-1 0 0,1 0 0,-1 0 1,1 0-1,-1 0 0,1 0 0,-1 0 0,1-1 0,-1 1 0,1 0 0,-1 0 1,1 0-1,-1-1 0,1 1 0,-1 0 0,1 0 0,-1-1 0,1 1 0,-1 0 1,0-1-1,1 1 0,-1-1 0,0 1 0,1 0 0,-1-1 0,0 1 0,1-1 0,6-8 1497,-4 5-1203,-1 1 1,1-1-1,-1 1 1,1-1-1,-1 0 0,3-7 1,-4 6-153,1-1 1,-1 1 0,0 0-1,0-1 1,0 1 0,-1-1-1,1 1 1,-2-6 0,1 9-154,-1 0-1,1-1 1,-1 1 0,0 0 0,0 0 0,1 0 0,-2 0-1,1 0 1,0 0 0,0 0 0,-1 0 0,1 0-1,-1 0 1,1 1 0,-1-1 0,0 1 0,1-1-1,-1 1 1,0 0 0,-4-2 0,3 1-52,-1 0 1,1 0-1,-1 1 0,0 0 1,1-1-1,-1 1 0,0 1 1,0-1-1,0 1 0,0-1 1,0 1-1,1 0 0,-1 0 1,0 1-1,0-1 1,0 1-1,0 0 0,0 0 1,1 0-1,-1 0 0,0 1 1,1 0-1,-1 0 0,-5 3 1,5-1-43,0-1 0,0 1 0,0 0 0,0 1 1,0-1-1,1 0 0,0 1 0,0 0 0,0 0 1,1 0-1,-1 0 0,1 0 0,1 0 0,-1 1 0,1-1 1,-2 11-1,2-2-23,1 0 1,0 0-1,1 0 0,0 0 1,2 0-1,-1 0 0,6 15 1,-3-13 5,1 0 0,1 0 1,0-1-1,1 0 1,16 22-1,-19-30 14,0 0-1,1 0 0,0-1 1,0 0-1,0 0 1,1-1-1,0 0 0,11 7 1,-14-10 0,0-1 0,0 1 0,0-1 0,0 1 0,0-1 0,1 0 1,-1-1-1,0 1 0,0-1 0,1 0 0,-1 0 0,0 0 0,0-1 0,0 1 0,1-1 0,-1 0 1,0 0-1,0-1 0,5-1 0,5-5-215,0 0 0,-1-1 0,0 0 0,0-1 0,-1-1 0,-1 0 0,0 0 0,0-1 0,-1 0 0,9-16 0,-8 11-2623,10-28 0,-7 16-2719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1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44 11136,'0'-3'607,"-1"0"0,0 0 0,0 0 0,0 0 0,0 0 0,0 0 0,-1 0 0,1 0 0,-4-4 0,4 6-394,0 0 0,0 0 0,0 0 0,0 1 0,0-1 0,0 0 1,0 1-1,0-1 0,0 1 0,0-1 0,0 1 0,0-1 0,-1 1 0,1 0 0,0 0 1,0 0-1,0 0 0,-1-1 0,1 1 0,0 1 0,0-1 0,-1 0 0,1 0 1,0 0-1,0 1 0,0-1 0,0 1 0,-1-1 0,0 1 0,0 0-104,0 0-1,1 0 0,-1 1 1,1-1-1,-1 0 1,1 0-1,-1 1 0,1-1 1,0 1-1,-1-1 1,1 1-1,0 0 0,0-1 1,0 1-1,1 0 0,-1 0 1,-1 2-1,1 3 58,-1-1-1,1 1 1,-2 13 0,2 2 78,0 1 0,2 0 1,1-1-1,0 1 1,2-1-1,12 42 1,-13-54-210,2 1 1,-1-1-1,1 0 1,1 0 0,0-1-1,14 18 1,-15-21 0,1-1 0,-1 1 0,1-1 0,1-1 0,-1 1 0,1-1 0,-1 0 0,1 0 1,0-1-1,15 5 0,-10-5-18,0-1-1,0 0 1,0-1 0,0 0 0,0-1 0,1 0 0,15-3 0,-9 0-176,0 0 0,-1-2 1,0 0-1,19-9 0,-23 7-1116,-1 0-1,0-1 0,-1-1 0,1 0 0,13-14 0,-19 17 173,20-17-5015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46.3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9216,'0'7'8848,"1"-1"-8369,0-5-324,0 1 0,0-1 0,0 0 0,0 1 0,0-1 0,0 0 0,0 0-1,1 1 1,-1-1 0,0 0 0,1 0 0,-1-1 0,1 1 0,-1 0 0,1 0-1,-1-1 1,1 1 0,-1-1 0,1 1 0,0-1 0,-1 0 0,1 1 0,0-1-1,3 0 1,2 0-145,1 0-1,0 0 0,0-1 1,0 0-1,0-1 0,0 1 1,12-6-1,-17 6 17,1 0-1,-1 1 1,0-1-1,1 1 1,-1 0-1,4 0 1,14-2 62,-12 0 87,-3 0 122,0 0-1,0 1 1,0 0 0,7 0-1,-14-1-314,-6-1-17,-11 3 131,17 0-59,1 0-53,0-2 0,0 1 32,-5 1-2000,1 0 1995,4 0-38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57.4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365 998 6784,'-1'4'302,"0"0"1,1 0-1,-1 0 1,1 0 0,0-1-1,0 1 1,0 0-1,1 0 1,0 0-1,-1 0 1,1 0-1,0 0 1,1 0 0,-1-1-1,1 1 1,-1-1-1,1 1 1,0-1-1,1 1 1,-1-1-1,1 0 1,-1 0 0,1 0-1,0-1 1,4 4-1,-5-3-82,1-1-1,0 0 1,0 0-1,0 0 1,0 0-1,0-1 1,0 1-1,0-1 1,1 0-1,-1 0 1,4 1-1,-5-2-131,1 1 0,-1-1 1,0 0-1,0 0 0,1 0 0,-1-1 0,0 1 0,0 0 1,1-1-1,-1 0 0,0 1 0,0-1 0,0 0 1,0 0-1,0 0 0,0 0 0,0 0 0,3-3 0,-3 1 3,1 0-1,-1 0 1,1 0-1,-1-1 1,0 1-1,0-1 1,-1 1-1,1-1 0,-1 1 1,1-1-1,-1 0 1,0 0-1,-1 0 1,1 1-1,0-7 1,-1-7 155,0 0 1,-3-20-1,3 34-209,-3-20 134,-1-1-1,-1 2 1,-1-1-1,-2 1 1,-14-35-1,-65-101 115,61 114-275,-74-156 15,-3-6 115,77 165-211,-2 1 0,-60-66 0,95 117-12,0 0 1,-1 0-1,6 16 1,24 61 117,-32-78-50,14 31-67,3-1-1,42 65 0,63 68-436,-76-108 353,263 311-303,-298-358 463,-10-12-17,0 0 0,0 0 0,1-1 0,-1 0 0,1 0 0,0 0 0,0-1-1,12 7 1,-18-11-13,1 0 0,-1 1 0,1-1 0,-1 0 0,0 0 0,1 0 0,-1 0 0,1 0 0,-1 0 0,0 0 0,1 1 0,-1-1 0,1 0 0,-1 0 0,1-1 0,-1 1 0,0 0 0,1 0 0,-1 0 0,1 0 0,-1 0 0,0 0 0,1 0 0,-1-1 0,1 1 0,-1 0 0,0 0 0,1-1 0,-1 1 0,0 0 0,1 0 0,-1-1 0,0 1 0,0 0 0,1-1 0,-1 1 0,0 0 0,0-1 0,0 1 0,1-1 0,-1 1 0,0 0 0,0-1 0,0 1 0,0-1 0,0 1 0,0-1 0,0-23-2772,0 22 2619,-9-56-8829,4 24 4922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57.8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0 183 9344,'8'8'9715,"10"-13"-10125,-8 2 1126,169-56-38,-5-15-3606,-149 63 1951,23-9-1577,4 1-1526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58.3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64 8960,'0'5'11377,"10"-10"-11587,4 0 599,0 2-1,25-5 0,7-2-145,66-13 94,-63 14-231,-34 7-64,-13 2-181,0 0 1,0 0-1,-1 0 0,1 0 1,0-1-1,0 1 1,0 0-1,2-2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58.7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0 124 9984,'0'2'7393,"16"1"-5235,-7-4-1872,1 0 1,-1 0-1,1-1 0,15-5 0,39-16 206,-35 11-319,90-38-413,-108 46-960,-1 0-1,19-3 1,2-1-3406,-8 0 382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7:59.3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7168,'-11'3'8976,"12"13"-5929,0-3-3721,4 19 1163,2 0 0,16 44 0,-10-35-266,8 23-6,4-1 0,2-1 0,2-1 0,4-2 0,49 70 0,4 6-185,-83-131-115,18 23-429,-20-26 277,0 0 0,0 0 0,0 0 1,1 0-1,-1 0 0,0-1 0,0 1 0,1 0 1,-1-1-1,0 1 0,1 0 0,-1-1 1,0 0-1,1 1 0,-1-1 0,1 0 0,-1 0 1,1 0-1,2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0.5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3 524 8064,'-2'-8'6236,"2"8"-6140,13-11 1348,0 5-1084,0 1-1,0 0 1,1 1 0,-1 0 0,1 1 0,0 1 0,25-2 0,24-4 886,123-31-1,58-36-206,-164 49-958,91-30 123,219-66 461,52-9-757,-432 128 40,-1 0-496,0 1 1,0 0-1,15-2 0,-18 4-610,1 0 1,-1 0 0,10 2-1,-2-1-3428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5.0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31 8704,'2'2'16005,"31"-1"-16298,-18 0 551,1-1 0,0 0 0,-1-1 0,31-7 0,-4 2-125,-33 5-159,0 0 1,0 0 0,10-4 0,-12 2-832,2-1-2958,-8 4 3434,2 0-1,11-5-5201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3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8704,'0'13'11583,"93"-18"-7440,46-12-4268,-92 10 310,-24 3-398,-8 2-1134,28-2 1,-37 4-10,-1 0 0,1 1 1,0 0-1,10 3 0,2 0-4137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5.5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13 8064,'-8'-11'6403,"8"11"-6225,-1 0 0,1 0 0,0 0-1,-1 0 1,1 0 0,-1 0 0,1 0 0,-13-1 5435,14 4-5218,12 40-154,2 0 0,32 62-1,57 76 302,-46-88-299,45 101-1,-68-114-364,-32-73-57,1 1-666,11-43-11288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6.2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87 258 7808,'-1'-5'783,"1"-1"1,-1 1-1,0 0 1,-1-1-1,-3-7 1,3 7-135,0 1 0,1-1 1,-1 0-1,1 1 0,0-11 1,0 7-168,0 0-1,0 0 1,-4-10 0,3 10-232,0 0 0,1 1 1,-1-13-1,2 15-56,0 0 0,0-1 0,-1 1 0,0 0 0,0 0 0,-1 0 0,-2-7 0,0 4 300,4 9-414,0-1 0,0 0 0,0 0 0,0 1 0,-1-1 0,1 0 0,0 0 0,0 1 0,-1-1 0,1 0 0,0 1 1,-1-1-1,1 1 0,-1-1 0,1 0 0,-1 1 0,1-1 0,-1 1 0,1-1 0,-1 1 0,0-1 0,1 1 0,-1 0 1,-1-1-1,-7 18 368,5-8-412,1 0 1,0 1 0,0-1 0,1 1 0,-1 18-1,1 52 80,2-53-132,1 31 12,3 1 1,2 0 0,3-1 0,30 104 0,-34-144 25,2 0 0,0 0 0,1-1 0,1 0 0,1 0 0,0-1 0,21 26 1,-23-34-3,0 1 1,1-1-1,0-1 1,0 1-1,1-2 1,-1 1-1,2-1 1,-1-1-1,1 0 1,-1 0-1,1-1 1,0 0-1,21 3 1,-19-5 19,0 0 1,0-1-1,0-1 1,0-1-1,-1 1 1,1-2-1,0 0 1,-1 0-1,1-2 1,-1 1-1,0-1 1,22-11 0,-26 10 19,0 1 0,1-2 0,-2 1 0,1-1 1,-1-1-1,0 1 0,0-1 0,-1 0 0,0-1 1,0 1-1,0-1 0,-1 0 0,-1-1 0,1 1 1,-1-1-1,-1 0 0,5-16 0,-7 22-28,0-1 0,0 0 0,-1 1 0,1-1-1,-1 1 1,0-1 0,0 0 0,0 1 0,0-1 0,-1 1 0,0-1-1,1 1 1,-1-1 0,0 1 0,-1-1 0,1 1 0,-1 0-1,1-1 1,-1 1 0,0 0 0,0 0 0,-1 0 0,1 1 0,0-1-1,-1 1 1,0-1 0,1 1 0,-1 0 0,0 0 0,0 0-1,0 0 1,-1 0 0,1 1 0,-5-2 0,-1 0-34,0 0 1,-1 1 0,0 0-1,0 0 1,0 1-1,0 0 1,1 1 0,-1 0-1,0 1 1,0 0-1,0 1 1,0 0 0,1 0-1,-1 1 1,1 0-1,-1 1 1,1 0 0,-9 5-1,15-7-52,1-1 1,0 1-1,0 0 0,0 0 0,0 0 1,0 0-1,1 0 0,-1 0 0,0 0 1,1 0-1,0 1 0,-1-1 1,1 1-1,0-1 0,-1 5 0,2-5-67,0-1 0,-1 1-1,1 0 1,0 0-1,0 0 1,1-1 0,-1 1-1,0 0 1,1 0-1,-1-1 1,1 1 0,-1 0-1,1-1 1,0 1 0,0 0-1,0-1 1,0 1-1,0-1 1,0 0 0,0 1-1,0-1 1,0 0-1,1 0 1,-1 1 0,2 0-1,1 1-402,1 0 0,0-1 0,-1 1 0,1-1 0,0 0 0,0 0 0,0-1 0,10 2 0,-2-1-1256,1 0-1,15-2 0,9 0-2576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6.8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 1 9216,'-3'4'853,"0"1"1,0 0 0,0-1-1,0 1 1,0 0-1,1 0 1,0 1-1,0-1 1,-1 9 0,-3 5 540,3-10-1166,1 1 0,0-1 0,1 1-1,0-1 1,0 1 0,1 14 0,11 58 243,-7-57-345,29 165 564,-21-137-344,29 80-1,-32-109-405,2-1 0,1 0 0,1 0-1,1-2 1,0 1 0,2-2-1,0 0 1,2-1 0,0-1 0,1 0-1,0-2 1,2 0 0,0-1 0,1-1-1,0-1 1,1-1 0,0-1 0,1-1-1,43 12 1,-30-17-2398,-32-5 1550,-1 0 0,0 0-1,1-1 1,-1 1 0,1-1 0,3-2-1,3 0-3213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8.0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44 8 8704,'-23'-5'10895,"22"5"-10777,-18-3 1503,24 7-1205,12 11-195,-1 1 1,0 0-1,-1 2 0,-1-1 1,-1 2-1,0-1 0,17 37 1,6 41-153,-11-28-117,17 50-16,-36-98 97,-4-12-123,0-1 1,1 1-1,4 9 1,-4-9-322,-3-8 318,0 1 0,0 0-1,0-1 1,1 1-1,-1-1 1,0 1-1,0-1 1,0 1 0,1-1-1,-1 1 1,0 0-1,0-1 1,1 0-1,-1 1 1,0-1-1,1 1 1,-1-1 0,1 1-1,-1-1 1,1 0-1,-1 1 1,1-1-1,-1 0 1,1 1-1,-1-1 1,1 0 0,-1 0-1,2 1 1,-2-2-90,4-5-2372,-4 6 2372,1-1 1,-1 0-1,5-16-4952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08.4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12 8320,'3'-11'5153,"-2"10"-4919,0 1-91,0 0 0,0 0 0,0 0 0,0 0 0,0 0 0,0 0 0,0 1 0,0-1 0,0 0 0,-1 0 0,1 1-1,0-1 1,0 0 0,0 1 0,1 0 0,12 7 159,0 2 0,-1-1-1,1 2 1,-2 0 0,15 15 0,-8-7-81,51 43 920,36 36 939,-90-80-1725,-1 2-1,0 0 0,-1 1 0,-2 1 0,18 37 1,34 121 511,-56-149-851,0 1 1,-2 0-1,2 47 0,-6-3-2481,-1-69 2297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0.2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57 7936,'-5'-11'12778,"10"4"-13925,-2 4 1265,1-1-1,-1 1 1,1-1-1,-1 1 1,1 0-1,0 1 0,0-1 1,0 1-1,0 0 1,7-3-1,-8 4-22,0 0 0,0 0 0,-1 1 0,1-1-1,0 1 1,0 0 0,0 0 0,0 0 0,0 0 0,0 0 0,-1 0 0,1 1-1,0 0 1,0-1 0,0 1 0,-1 0 0,1 0 0,0 1 0,3 1 0,-3-1 9,-1 0-1,0 1 1,1-1 0,-1 0 0,0 0 0,-1 1 0,1-1 0,0 1 0,-1 0 0,0 0-1,1-1 1,-1 1 0,0 0 0,0 0 0,-1 0 0,1 0 0,0 3 0,0 9 47,0-1-1,-1 21 1,-1-13-68,0 27 127,0-18-161,4 48 1,-3-77-50,1 1 1,-1-1-1,0 0 0,1 1 0,0-1 0,0 0 0,0 1 0,0-1 0,0 0 1,0 0-1,0 0 0,1 0 0,-1 0 0,1 0 0,1 2 0,-2-3 5,1 0 0,0 0 0,-1 0 0,1-1 0,0 1 0,-1 0 0,1-1 0,0 1 0,0-1 0,0 1 0,-1-1 0,1 0 0,0 0 0,0 0 0,0 0 0,0 0 0,0 0 0,-1 0 0,1-1 0,2 0 0,13-4 183,34-15-1,-32 12-891,25-8 0,-37 14-464,0 1 0,1-1-1,-1 1 1,8 0-1,0 1-4254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5.1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18 8448,'-9'-17'10367,"10"19"-9881,9 20-65,1 0 0,2 0 0,0-1 0,31 37 1,2 3-283,129 225-470,-147-241-1839,-8-13-3233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5.4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0 145 8832,'6'0'1140,"0"0"-363,1 0 0,0 0 0,-1 0 0,1-1 0,0 0 1,-1 0-1,1-1 0,-1 0 0,12-5 0,-9 3-341,137-60 1912,-97 49-2867,0 1 0,53-7 0,-55 12-3859,-23 6 122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5.8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2 10880,'-5'-1'4910,"5"1"-4816,0 8 2361,6 15-1616,41 140 334,-33-126-1093,1 0 0,2-2 0,35 55 0,-20-44-365,74 81 0,-98-117 17,-3-4-74,0 0 0,0-1 0,10 8 0,-14-12 225,0 0 1,0-1 0,0 1 0,0 0 0,-1-1-1,1 1 1,0-1 0,0 1 0,0-1 0,0 0-1,0 1 1,1-1 0,-1 0 0,0 0 0,0 0-1,0 1 1,0-1 0,0 0 0,0-1 0,0 1-1,0 0 1,0 0 0,0 0 0,0-1 0,0 1-1,0 0 1,0-1 0,0 1 0,0-1 0,0 1-1,2-2 1,-2 1-236,0 0 0,-1 0 0,1-1 0,0 1 0,0 0 0,-1 0 0,1-1 0,0 1 0,-1 0 0,0-1 0,1-1 0,2-5-1157,6-8-1808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6.2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14 8320,'-4'-4'1355,"4"3"-1089,-1 0 0,0 0 0,0 1-1,0-1 1,0 0 0,0 0 0,0 1-1,0-1 1,-6-1 2840,8 18-2472,0 1 0,1-1 1,1 0-1,8 28 0,28 60-21,-24-68-248,-1 0-229,2-2 0,1 0 0,2-1 0,1 0 0,1-2 0,2 0 0,36 36 0,-55-63-103,1 1 0,0-1 0,0 0 0,0-1 0,0 0 0,1 1 0,-1-1 0,1-1 0,0 1 0,11 2-1,-12-4 67,0 0-1,0-1 0,0 1 0,0-1 0,0 0 0,0-1 0,0 1 1,0-1-1,0 0 0,0 0 0,0 0 0,-1-1 0,1 0 1,4-2-1,-5 2-3,-1 0 1,0-1 0,0 1-1,0-1 1,0 0 0,0 0-1,-1 0 1,1 0-1,-1 0 1,0 0 0,0-1-1,0 1 1,0-1 0,-1 1-1,1-1 1,-1 0 0,0 0-1,0 0 1,1-6-1,0-8 79,-1 1 0,-1-1-1,-1-17 1,1 29-136,-2-22 161,-1 0-1,-8-36 1,7 49-116,0 0 0,-1 0 0,-1 0-1,-1 0 1,-12-21 0,13 27-93,-1 1-1,0 0 1,0 0-1,-1 1 1,0-1 0,0 2-1,-1-1 1,0 1-1,0 0 1,-13-5-1,-12-4-515,-57-17-1,60 22-91,10 1-582,20 9 1107,1 0-1,0 0 1,0 0 0,-1 0 0,1 0 0,0 0 0,0-1 0,-1 1 0,1 0-1,0 0 1,-1-1-465,1 0 465,0 1-1,-1 0 1,1 0 0,0-1 0,0 1 0,0 0 0,0 0 0,0-1 0,0 1 0,0 0-1,0-1 1,0 1 0,0-1 0,6-5-2075,16-1-980,9 2-1310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4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 9216,'-9'-2'9621,"9"10"-6736,28 93-2373,1 4-480,33 150-394,-30-147-3244,-23-88 118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6.7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82 33 9600,'-70'9'8277,"69"-9"-8211,0 1 0,1-1 0,-1 0 0,1 1 0,-1-1 0,0 0 1,1 1-1,-1-1 0,1 1 0,-1-1 0,1 1 0,-1-1 0,1 1 0,0 0 1,-1-1-1,1 1 0,0-1 0,-1 1 0,1 0 0,0-1 0,0 1 0,0 0 0,-1-1 1,1 1-1,0 0 0,0-1 0,0 1 0,0 1 0,0-1 33,0 4-30,0 1 1,0 0 0,0 0-1,1 0 1,0 0 0,0 0 0,0 0-1,1-1 1,3 8 0,25 52 506,-18-43-409,11 24 163,3-2 0,36 50-1,-46-74-240,0-1 0,0-1 0,2 0-1,0-1 1,1-1 0,36 23-1,-50-35-36,1-1-1,0 0 0,0 0 0,0-1 1,0 1-1,0-1 0,1-1 1,-1 1-1,8 0 0,-11-2 7,0 0 0,-1 0 1,1-1-1,0 1 0,0-1 0,0 1 0,0-1 0,0 0 1,-1 0-1,1 0 0,0-1 0,-1 1 0,1-1 0,-1 1 1,0-1-1,1 0 0,-1 0 0,0 0 0,0 0 0,0 0 1,0-1-1,3-4 0,1-4 110,0 0 0,0 0 1,-1-1-1,-1 0 0,0 0 0,-1 0 1,0 0-1,2-16 0,-2-3 152,-1 0 0,-2-37 1,-1 48-203,-1 0 0,-1 0 0,0 0 0,-8-25 0,8 37-115,0 0 0,0 0 0,-1 0 0,0 1 0,0 0 0,-1 0 0,1 0 0,-2 0 0,1 1 0,-1-1 0,0 2 0,-13-11 0,7 8-37,0 1 0,-1 1 0,0 0 0,0 1 0,0 0 0,-1 1-1,-27-4 1,18 5-347,0 0-1,-1 2 0,1 1 0,-26 3 1,36-2-84,7-1-12,1 0 0,-1 1 0,0 0-1,1 0 1,-1 0 0,1 0-1,-1 1 1,1 0 0,0 0-1,-1 1 1,-4 3 0,42-2-12680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7.3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81 10112,'2'-4'14947,"6"4"-16049,6-4 1283,0-1 1,0 0 0,22-12 0,-20 9-41,0 1 1,20-6 0,-18 6-2413,-15 5 1271,1 1-1,-1-1 1,1 1-1,0 0 0,-1 0 1,7-1-1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17.7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1 182 11008,'9'0'8159,"-4"-4"-6975,0-4-32,4-5-512,1-5-160,4-3-288,6 1-64,4-1 0,0 3-160,4 2 32,-10 3-576,6 1-256,0 4-1056,-5-2-384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1.6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192 178 8064,'-1'-3'508,"0"0"1,-1-1 0,0 1 0,0 0-1,0 0 1,0 0 0,0 0-1,0 1 1,-1-1 0,1 1-1,-1-1 1,0 1 0,0 0-1,0 0 1,0 0 0,-4-2-1,3 2-57,-1 1 0,0-1 0,1 1 0,-1 0 0,0 0 0,0 1 0,0 0-1,0-1 1,0 1 0,0 1 0,-7 1 0,9-2-412,0 1 1,0 0-1,1 0 0,-1 0 0,0 0 1,1 1-1,-1-1 0,1 1 0,0 0 1,-1-1-1,1 1 0,0 0 1,0 0-1,0 1 0,0-1 0,1 0 1,-1 1-1,0-1 0,1 1 0,0-1 1,-2 4-1,-1 5 113,0 0 0,1 1 0,-3 20 0,3-14-156,-10 79-88,12-84 79,1 0 1,0 1-1,1-1 1,0 1 0,4 14-1,-4-23 4,1-1-1,-1 1 0,1-1 1,0 0-1,0 0 0,0 0 0,0 0 1,1 0-1,0 0 0,0-1 1,0 1-1,0-1 0,0 0 1,1 0-1,-1 0 0,1 0 0,0-1 1,0 1-1,0-1 0,0 0 1,8 3-1,8 2 8,0-1 1,1-1 0,39 5-1,23 5 35,-41-1 80,74 35 0,-108-45-121,-1-1 49,1 1-1,-1 0 0,-1 0 0,1 1 1,0 0-1,-1 0 0,0 1 1,-1-1-1,1 1 0,4 7 1,-6-7 79,0 0 1,-1 0-1,0 0 1,0 0-1,-1 1 1,0-1 0,0 1-1,0 0 1,-1-1-1,0 1 1,0 0-1,-1 8 1,-1 3-2,-1 0 0,0 0 1,-1 0-1,-1-1 0,-1 0 1,-1 1-1,0-2 0,-1 1 0,-1-1 1,-13 20-1,15-26-114,-2-1-1,1-1 1,-1 1 0,-1-2-1,1 1 1,-1-1 0,-1 0-1,1-1 1,-1 0 0,0 0-1,0-1 1,-1-1 0,0 1-1,0-2 1,-12 3 0,19-4-50,-1-1 1,1-1-1,0 1 1,0 0-1,-1-1 1,1 0-1,0 0 1,-7-1 0,10 0 11,-1 1 1,0-1 0,1 1 0,-1-1 0,0 0-1,1 0 1,-1 1 0,1-1 0,-1 0-1,1 0 1,0-1 0,-1 1 0,1 0 0,0 0-1,0-1 1,0 1 0,0 0 0,0-1 0,0 1-1,0-1 1,0 0 0,0 1 0,1-1-1,-1-2 1,-2-7-7,1 1 0,1-1 0,0 0 1,0 1-1,1-1 0,2-12 0,11-67-74,-12 80 109,58-212-100,-17 77 48,-32 106 78,11-45 165,12-101-1,-31 173-151,-1 1 1,-1-1 0,0 0 0,-1 1 0,0-1 0,0 1 0,-1-1 0,-1 1-1,0 0 1,-7-17 0,7 24-16,1-1-1,-1 1 1,-1 0 0,1 0-1,0 1 1,-1-1-1,0 1 1,1-1-1,-1 1 1,-1 0 0,1 1-1,0-1 1,-1 1-1,1 0 1,-1 0-1,0 0 1,0 1 0,-9-2-1,0 0-54,-1 1-1,0 0 1,0 1 0,0 1 0,-16 2-1,25-2-71,-1 1 1,1 0-1,1 0 0,-1 1 1,0 0-1,0 0 0,1 0 0,-1 1 1,-9 6-1,14-8-93,-1 0 0,0 0-1,1 0 1,-1 1 0,1-1 0,0 1 0,-1-1 0,1 1 0,0 0-1,0-1 1,0 1 0,0 0 0,0 0 0,0 0 0,1 0 0,-1 0 0,1 0-1,-1 0 1,1 0 0,0 0 0,-1 0 0,1 0 0,0 0 0,0 0-1,1 0 1,-1 0 0,0 0 0,1 0 0,-1 0 0,1 0 0,1 3-1,0-2-285,0 0 0,0 0 0,-1 0 0,2-1 0,-1 1 0,0-1-1,1 1 1,-1-1 0,1 0 0,-1 0 0,1 0 0,5 3 0,27 15-3642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2.0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11008,'-1'2'10714,"-1"3"-10513,1-1-1,-1 2 1,1-1-1,-1 0 1,2 0-1,-1 0 1,0 6-1,2 42-158,0-22 19,0 24 131,4 0 0,16 83 0,-20-134-193,-1-1 0,1 1 0,0 0 1,1-1-1,-1 1 0,1-1 1,0 1-1,-1-1 0,2 0 0,-1 0 1,0 0-1,0 0 0,1 0 1,3 3-1,-4-5 4,0 0 1,0 1-1,1-1 1,-1 0-1,0 0 0,1 0 1,-1 0-1,1-1 0,-1 1 1,1-1-1,-1 1 1,1-1-1,0 0 0,-1 0 1,1 0-1,-1-1 1,1 1-1,-1 0 0,1-1 1,-1 0-1,4-1 1,8-4-372,0 0 0,0-1 1,-1-1-1,0 0 1,13-11-1,-9 6-2686,35-19-1,-20 18-1627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2.4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1 10368,'-9'0'11142,"14"27"-9533,53 128-1065,-21-59-378,11 30-89,65 200-74,-51-83-3678,-58-225 1520,0 0 1,12 27-1,-15-45 1965,-1 1 0,0-1 0,1 1 1,-1 0-1,0-1 0,1 1 0,-1-1 0,1 1 0,-1-1 0,0 1 0,1-1 0,-1 0 0,1 1 0,0-1 0,-1 1 1,1-1-1,0 1 0,9-4-3506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3.7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356 1086 8064,'-1'5'336,"-1"14"2200,-1 32 0,3-46-2245,0 0 1,0 0 0,1 0-1,0 0 1,0 0 0,0 0-1,1-1 1,-1 1 0,1 0-1,0-1 1,1 0 0,3 7-1,-1-5-121,0 0 0,1 0 0,-1-1 0,1 1 0,0-1 0,1-1 0,-1 1 0,1-1 0,0 0 0,0-1 0,0 1 0,1-1 0,-1-1 0,9 3 0,-14-5-122,0 0 0,0 0 0,0 1 0,0-1 0,0 0 0,0-1 0,0 1 0,0 0 0,0-1 1,0 1-1,0-1 0,-1 1 0,1-1 0,0 0 0,0 0 0,0 0 0,2-2 0,-1 1 36,-1 0 0,0 0 0,0-1-1,0 1 1,0-1 0,0 0 0,0 0 0,0 1-1,1-7 1,1-2 118,0-1 1,-1 1-1,-1-1 0,2-18 0,-2 1-85,-2-1 0,0 1 0,-2-1 0,-1 1 1,-2 0-1,-8-32 0,-64-169-39,75 225-80,-35-85 36,-4 2-1,-3 2 0,-76-109 1,95 158-12,-44-62-26,53 79-45,0 1 0,-34-30 1,41 41 41,7 6 0,0 0 0,0 0-1,-1 0 1,1 0 0,-1 0 0,0 0 0,-3-1 0,10 17-228,36 52 59,10 18 205,79 98 1,-45-69-60,73 127 1,4 22-9,-111-189-7,85 97 0,-45-70-1011,-86-93-695,-12-10-151,4 0 1227,0 0 0,0-1 1,1 1-1,0-1 1,-1 1-1,1-1 0,-4-7 1,-8-22-3374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4.1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39 250 10112,'-8'-2'1528,"1"1"0,0 0 0,-10 0 3637,23 1-4920,8-1 43,0 0 1,27-7-1,-14 2 4,8-2 15,-1-1-1,48-20 0,63-36 8,-67 29-368,2 7-1755,-53 21-564,34-16 1,-20 4-2220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4.5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1 108 10752,'2'1'4186,"10"-5"-1066,1-1-2656,-1 0 0,0-1 0,-1-1 0,21-14 0,-19 11-395,1 1-1,-1 0 1,16-7-1,-23 13-341,1 0 0,-1 1-1,0 0 1,1 0 0,0 0 0,-1 1-1,1 0 1,0 0 0,13 1-1,-2 2-1843,-3-1-277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4.9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0 131 8960,'0'8'6304,"5"-8"-5152,0-3 95,4-7-319,1 2-96,4-4-480,1-1-128,7 0-96,7 0-160,4 5-32,6 0-832,9 0-288,-2-1-1087,2-4-417,-5-8-1600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5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18 7552,'0'0'143,"0"-1"0,0 1 0,0-1 0,0 1 0,0 0 0,0-1 0,1 1 0,-1-1 0,-1 1 0,1-1 0,0 1 0,0-1 0,0 1 0,0 0 0,0-1 0,0 1 0,0-1 0,-1 1 0,1-1 0,0 1 0,0 0 0,0-1 0,-1 1 0,0-1 287,1 1-287,0-1 0,-1 1 0,0-1 329,-1 0 1,1 0 0,-1 1 0,1-1 0,0 1-1,-1-1 1,1 1 0,-1 0 0,-2-1 0,-16 2 2820,3 4-3307,14-3 56,0 1 0,0 0 0,0 0 0,0 0 1,0 0-1,1 0 0,-1 0 0,1 1 0,0 0 0,0-1 0,0 1 0,0 0 0,1 0 1,0 0-1,-1 0 0,2 0 0,-2 5 0,1 3-17,0 1 1,1-1-1,0 1 1,3 18-1,2 9-22,3 0-1,1 0 0,2-1 1,1 0-1,2-1 0,26 49 0,-33-76-43,-1 0-1,2 0 1,8 11-1,-13-19 101,0 0-1,0 0 0,0 0 1,0 0-1,1-1 0,-1 1 1,1-1-1,-1 0 0,1 0 1,0 0-1,0 0 0,0-1 1,5 2-1,-7-3-14,-1 0 1,1 0-1,0 0 1,-1-1-1,1 1 1,0 0-1,-1-1 1,1 1-1,-1-1 1,1 0-1,-1 1 1,1-1-1,-1 0 1,1 0-1,-1 0 1,0 0-1,1 0 1,-1 0-1,0 0 1,0 0-1,0-1 1,0 1-1,0 0 1,0-1-1,0 1 0,1-3 1,2-5 122,1-1 0,-1 1 0,2-11 0,-5 19-148,11-38 390,-2 1 0,6-49 0,-13 71-335,-2 0 1,0 0 0,-1 0-1,-1-1 1,0 1 0,-1 0-1,-1 0 1,-7-22 0,9 33-135,-1 0 1,0 0 0,-1 0-1,1 1 1,-1-1 0,0 1-1,0 0 1,0 0 0,0 0-1,-1 0 1,0 0 0,0 1-1,0 0 1,-4-3 0,0 2-272,1 0 0,-1 1 0,1 0 1,-1 0-1,0 1 0,0 0 0,-16-2 1,12 3-424,1-1 1,-1 1-1,0 1 0,0 0 1,0 1-1,1 0 1,-1 1-1,0 0 0,-12 5 1,7 2-3380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5.3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66 9472,'-6'-5'5599,"13"-3"-3705,0 3-1548,0-1-1,1 1 1,0 1 0,0 0-1,0 0 1,1 0 0,-1 1-1,1 0 1,18-3 0,-2 3 244,0 0-1,35 0 1,-47 3-269,1 1 0,-1 0-1,0 1 1,0 1 0,0 0 0,0 0-1,19 9 1,-25-9-170,1 1 0,-1 0 1,0 0-1,-1 1 0,1 0 0,-1 0 0,0 0 1,0 1-1,0 0 0,-1 0 0,0 1 0,0-1 1,7 15-1,-1 3 40,-1 1 0,8 33 0,9 54-18,7 134-33,-19-112-125,-14-124-11,0-4-22,-1-1-1,1 1 1,0-1-1,0 1 1,1-1-1,-1 1 0,1-1 1,0 0-1,5 8 1,-6-12 16,0 0 0,0 0 1,0 0-1,0-1 0,0 1 0,0 0 1,0-1-1,0 1 0,1 0 1,-1-1-1,0 1 0,0-1 0,1 0 1,-1 1-1,0-1 0,0 0 0,1 0 1,-1 0-1,0 0 0,1 0 1,-1 0-1,0 0 0,0 0 0,1-1 1,-1 1-1,0 0 0,3-2 1,3-1-6,1 0 1,-1-1 0,9-5-1,-8 4 6,41-19-780,1 1 0,0 3-1,79-21 1,-97 30-1384,3 0-1788,-12 8-1758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5.8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39 836 8832,'-38'3'11509,"44"-3"-10859,6 0-383,-1-2-1,0 1 1,1-1-1,-1-1 1,19-7-1,-4 0 255,31-18-1,11-12 291,16-8-144,295-120 858,-103 72-852,-92 36-290,-161 51-321,586-217 809,-314 110-460,-287 113-418,-2 0-117,0 1 1,0-1 0,1 1 0,-1 0 0,0 1 0,1 0 0,8-1 0,-14 2-124,1 0-1,-1 0 1,0 1 0,0-1 0,0 1 0,0-1 0,0 0-1,0 1 1,0 0 0,0-1 0,0 1 0,0 0-1,0-1 1,0 1 0,0 0 0,-1 0 0,1 0 0,0 0-1,0 1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6.6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1 208 9600,'1'2'7833,"8"-4"-6054,15-3-1541,222-69 2470,-201 58-2533,-1-3 0,0-1 0,54-35 0,-95 52-626,1 1 0,-1 0-1,0 0 1,1 1 0,-1-1 0,1 1 0,0-1-1,-1 1 1,1 0 0,0 1 0,0-1 0,0 1 0,-1-1-1,5 1 1,7 0-4183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7.0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5 10368,'-5'-4'6719,"5"5"-6137,1 15-245,2 1 0,0-1 0,0 0 0,7 16 0,2 0 16,2 0 1,2-1-1,31 48 0,88 135-123,124 168-1393,-258-380 1134,5 7-507,1 0-1,1 0 1,-1 0 0,2-1-1,-1 0 1,1-1 0,13 9-1,-22-15 369,1-1-1,-1 0 1,1 1-1,-1-1 0,1 0 1,0 1-1,-1-1 1,1 0-1,0 0 1,-1 0-1,1 0 1,-1 0-1,1 1 0,0-1 1,-1 0-1,1-1 1,0 1-1,-1 0 1,1 0-1,0 0 1,-1 0-1,1 0 0,-1-1 1,2 1-1,7-15-6048,0-4 2990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7.5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36 8192,'-1'-3'591,"0"-1"1,-1 1-1,1 0 1,-1-1-1,0 1 1,0 0-1,0 0 1,0 0-1,0 0 1,-8 0 2553,10 3-3093,-3 13 647,0 17-249,4 9 88,2 0 1,2-1 0,12 51 0,42 114 262,-24-89-472,15 40-70,-35-115-180,39 71 0,-42-90-63,1 0 1,1-1-1,0-1 1,31 30-1,-32-36-11,1-1-1,1 0 0,-1-1 0,2-1 1,-1 0-1,1-1 0,20 7 0,-22-10 7,1 0 0,0-1-1,0 0 1,1-2 0,24 2 0,-34-3 40,0-1 0,0-1 0,-1 1 0,1-1 0,0 0 0,-1 0 0,1-1 0,0 1 0,-1-1 0,0-1 0,0 1 0,1-1 1,-1 0-1,-1 0 0,1 0 0,0-1 0,-1 1 0,6-7 0,-3 1 79,0-1 0,-1 1 0,0-1 0,-1 0 0,0-1 0,0 1 0,-1-1 0,-1 0 0,3-13 0,-3 7 12,0 0 1,-1-1-1,-1 0 1,0 0-1,-3-21 1,1 29-56,0 0 0,-1 0 0,-1 0 0,1 0 0,-2 0 0,-7-16 0,9 21-58,-1 0 1,0 0-1,-1 1 1,1-1 0,-1 1-1,0-1 1,0 1 0,0 1-1,-1-1 1,1 0 0,-1 1-1,0 0 1,-6-3 0,1 2-34,1 0 0,-1 1 0,0 0 1,0 1-1,0 0 0,-1 0 1,1 1-1,0 0 0,-1 1 1,1 0-1,0 1 0,-1 0 1,1 1-1,-10 3 0,14-4-192,0 1 0,0 1-1,0-1 1,0 1-1,0 0 1,1 0 0,0 1-1,-1-1 1,1 1 0,1 0-1,-1 1 1,0-1 0,1 1-1,0 0 1,0 0 0,1 0-1,-1 1 1,1-1-1,0 1 1,1 0 0,-1 0-1,1 0 1,-2 10 0,3-12-180,0 0 1,0 0 0,1 0-1,-1 0 1,1 1-1,0-1 1,0 0 0,0 0-1,1 0 1,0 0 0,-1 1-1,3 3 1,10 11-4430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8.3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57 9 7040,'-1'-1'327,"-1"0"0,0 0 0,0 0 0,0 0 0,0 0 1,0 1-1,-1-1 0,1 1 0,0-1 0,0 1 0,0 0 0,0 0 1,-1 0-1,1 0 0,-3 1 0,4-1-201,0 1 0,0-1 0,-1 1 0,1-1 0,0 1 0,0 0 0,0 0-1,0 0 1,0-1 0,0 1 0,0 0 0,0 0 0,1 0 0,-1 1 0,0-1 0,0 0 0,1 0 0,-1 0 0,1 0 0,-1 1 0,1-1 0,0 0-1,-1 1 1,1-1 0,0 0 0,0 3 0,0 3 16,0 0 0,1 1 0,0-1-1,0 0 1,1 0 0,0 1 0,0-1 0,0 0-1,6 9 1,-3-2 19,166 397 2159,-130-318-2141,5-2 1,65 97 0,-81-143-239,3-2 0,1-1 1,3-1-1,1-3 0,74 59 0,-103-90-52,0-1 0,1 0-1,-1 0 1,1-1 0,14 5-1,-21-9 32,-1 0 0,1 0 0,0-1 0,-1 1 0,1 0-1,0-1 1,-1 0 0,1 0 0,0 0 0,0 0 0,-1 0 0,1 0-1,0-1 1,-1 1 0,1-1 0,0 0 0,-1 0 0,1 0 0,-1 0-1,1 0 1,-1-1 0,0 1 0,1-1 0,-1 1 0,0-1 0,3-3-1,0-2-423,0-1 0,-1 0 0,0 0 0,0-1 0,-1 1 0,0-1 0,2-10 0,-4 13 169,14-45-3489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8.7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0 110 9088,'21'-9'4383,"-17"8"-4073,0 0 0,0-1 1,0 0-1,0 0 0,-1 0 0,8-5 0,7-5 418,0 1-1,1 2 1,0 0-1,24-8 0,-26 11-409,0 0 0,26-3-1,-34 7-126,-1 1-1,0 0 0,1 1 0,-1 0 0,0 0 1,1 1-1,11 3 0,-16-3-86,1 1 0,-1 0 0,0 0 0,0 0 0,0 1 0,0 0 0,0-1 0,-1 1 0,1 1 0,-1-1 0,0 0 0,0 1 0,0 0 0,0 0 0,-1 0 0,0 0-1,3 6 1,3 8 70,-1 0 0,8 33 0,-14-48-156,10 44 124,7 68 0,-5 50 20,-10-117-192,-3-48 29,7 61 4,-7-56-13,1 0-1,1 0 1,-1 0 0,1 0-1,0 0 1,0 0-1,0 0 1,0-1 0,5 6-1,-6-9 7,0 0 0,0 0 0,0 0 1,1 0-1,-1-1 0,0 1 0,1 0 0,-1-1 0,0 1 0,1-1 0,-1 1 0,1-1 0,-1 0 0,0 0 0,1 0 0,-1 0 1,1 0-1,-1 0 0,1 0 0,-1 0 0,1 0 0,-1-1 0,1 1 0,-1 0 0,2-2 0,6-1 0,-1 0-1,16-10 0,-17 9-81,25-12-980,54-32-4476,-57 28 513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9.0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9472,'8'10'7327,"-7"-9"-6941,16 8 1175,-8-5-718,59 31 861,-39-21-1425,48 30-1,-49-24-160,-2 2 0,0 2 0,-2 0 0,0 1 0,35 50 0,-10-1 61,43 84 1,-62-97-1258,40 110 1,-68-165 623,9 23-1629,0-13-2846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29.5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 10496,'0'0'7711,"11"-8"-6249,-4 8-1314,-1-1 1,1 1-1,0 1 1,-1-1-1,1 1 1,-1 0-1,1 1 1,8 2-1,0 0 89,7 1 203,-1 1-1,0 1 1,31 15-1,-45-19-348,0 1 0,-1 0 0,0 0-1,1 1 1,-2-1 0,1 1 0,0 1-1,-1-1 1,0 1 0,0 0 0,-1 0 0,0 0-1,0 1 1,3 7 0,-2-1-52,0 1 0,-1-1-1,-1 1 1,3 22 0,0 57-20,-1-5-35,-3-68-38,6 41 19,-6-55 25,-1 0 0,1 0-1,0 0 1,1 0 0,0 0 0,0 0 0,5 7 0,-7-11 0,1 0 1,-1-1-1,1 1 1,-1-1-1,1 1 1,0-1-1,0 0 1,-1 0-1,1 1 1,0-1-1,0 0 1,0-1-1,0 1 1,0 0 0,3 0-1,0 0 9,-1-1 0,0 0 0,0 0-1,0 0 1,1 0 0,-1 0 0,6-2 0,3-2-227,-1 0 0,0 0 0,0-1-1,14-9 1,56-33-8155,-55 30 3855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0.1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0 9216,'-9'1'4263,"9"-1"-4164,0 1 0,0-1 0,0 0 0,-1 0 0,1 1 1,0-1-1,0 0 0,0 0 0,0 1 0,0-1 0,0 0 0,0 0 0,0 1 1,0-1-1,0 0 0,0 0 0,0 1 0,1-1 0,-1 2 595,1-2-595,10 23 903,-8-19-778,76 122 1155,-12-19-966,128 228-2232,-176-292-2570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1:58:51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264 259 9600,'-2'-2'307,"1"0"0,-1 0 0,1 0 0,-1 1-1,0-1 1,1 0 0,-1 1 0,0-1 0,0 1 0,0 0 0,-1 0 0,1-1 0,0 1 0,0 1 0,-1-1 0,1 0 0,-4 0 0,-2 0 368,-2 0 198,-1 0 0,1 0 1,-16 2-1,22-1-754,0 1-1,0 0 1,1 0 0,-1 0 0,0 1-1,0-1 1,1 1 0,-1 0 0,1 0-1,-1 0 1,1 0 0,-5 5 0,1 0 79,0 1 0,0 0 1,1 0-1,0 0 0,1 1 0,0 0 1,-5 10-1,2 1-26,1 0-1,-7 28 1,5-5-34,2 1 0,2-1-1,1 74 1,25 130 676,-15-205-531,2-1-1,2 0 0,2-1 0,25 58 1,-25-73-183,0-1 0,1-1 1,2 0-1,0-1 0,2 0 1,0-1-1,1-1 1,22 18-1,-22-23-65,1 0 0,1-1 0,0-1 0,41 19 0,-51-27-29,-1-2 0,1 1 0,0-1 0,0-1 0,0 0 1,1 0-1,-1-1 0,0 0 0,1-1 0,-1 0 1,0-1-1,1 0 0,19-5 0,-14 1-3,-1-1 0,0 0 0,0-2 0,26-16 0,51-48 52,-71 54-12,-1-1 1,-1-1 0,-1-1 0,-1 0 0,-1-1 0,-1-1-1,0-1 1,18-43 0,-18 29 4,-2 0-1,-2-1 1,10-61-1,-17 70-19,-1-1 0,-1 1 0,-2-1 0,-1 1 0,-8-49-1,-1 31-38,-3 1-1,-2 0 1,-2 1-1,-1 0 1,-45-75-1,47 94-119,-2 1 0,-1 0 0,-2 2 0,0 0 0,-1 1 1,-1 1-1,-35-24 0,35 29-108,0 2 0,-1 1 1,-1 1-1,0 1 1,-1 1-1,0 1 1,-1 1-1,-41-7 1,56 14 1,-1 0 1,1 2 0,-1-1 0,0 1 0,1 1 0,-1 1 0,1-1 0,0 2 0,-1 0 0,1 0-1,0 1 1,-11 6 0,15-6-216,1 0 0,-1 1 0,1 0 0,0 0 0,0 0 0,1 1 0,-10 11 0,11-11-243,1 0 0,-1 0 0,1 1 0,1-1-1,0 1 1,0 0 0,0 0 0,0 0 0,-1 12 0,1 15-3385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6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10496,'7'3'9643,"-2"-1"-9388,0 0-1,1-1 1,-1 1 0,9 0 0,0-2 480,10 1-146,-1-1 0,0-2 0,0 0 0,31-8 0,-42 7-589,9-3 32,37-15 0,-39 15 10,-1 0 0,1 0 0,0 2 0,24-3 0,-18 3 41,13 3-316,-24 2-723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0.5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1 279 7936,'9'0'2976,"6"5"-2304,14-5 512,-17 0 128,8-5-128,4 2-1,4-7-159,1-2 0,0-4-576,-5-5-192,-2-2-32,2-2-128,0 1 0,0-2-608,5 1-224,0-1-1088,-2-3-511,11-9-2177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1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11 8320,'-6'-2'1356,"4"1"-872,0 1 1,0-1-1,0 1 1,0-1-1,1 0 1,-1 0-1,-3-2 1334,15 14 774,43 24-1209,-34-23-1227,-1 0 1,0 1 0,25 24 0,-25-17-108,-2 0 0,0 1 0,21 40-1,31 75-54,-43-83-44,22 54-891,25 47-3430,-57-130 2137,-1-9-1366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1.5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 12 9728,'0'-1'311,"-1"0"1,0 0-1,1 0 1,-1 0-1,0 0 1,0 1-1,0-1 1,1 0-1,-1 0 1,0 1-1,0-1 1,0 1-1,0-1 1,0 1-1,-1-1 1,1 1-170,0 0 1,1 0-1,-1 0 0,0 1 1,1-1-1,-1 0 0,0 0 1,1 1-1,-1-1 1,1 0-1,-1 1 0,0-1 1,1 0-1,-1 1 0,1-1 1,-1 1-1,1-1 0,-1 1 1,1-1-1,0 1 1,-1-1-1,1 1 0,0 0 1,-1-1-1,1 1 0,0-1 1,-1 2-1,0 3 8,-1 1 0,1-1 1,0 0-1,0 0 0,0 1 0,1-1 0,0 0 0,0 9 1,8 45 44,-7-54-188,30 150 251,-22-119-197,2 0 0,18 42 0,16 11 4,-39-78-45,1-1-1,0 0 0,1 0 1,0 0-1,16 13 0,-11-12-17,0-1 0,0-1-1,2-1 1,-1 0 0,1 0 0,0-2-1,0 1 1,1-2 0,0 0 0,0-1 0,16 1-1,-27-4 39,0 0-1,0-1 0,0 0 1,0-1-1,0 1 0,-1-1 0,1 1 1,0-2-1,0 1 0,0 0 1,-1-1-1,1 0 0,-1 0 1,6-4-1,-5 3 39,0-1 0,-1 0 1,1 0-1,-1-1 0,0 1 0,0-1 1,0 0-1,-1 0 0,1 0 0,2-7 1,0-3 133,-1 0 0,0 0 0,-1-1 0,0 1 0,-1-1 0,-1 0 0,0-31 0,-2 33-113,0 0 0,-1 1-1,-1-1 1,0 1 0,-1-1 0,0 1 0,-1 0 0,-1 0-1,0 0 1,-1 1 0,0 0 0,-1 0 0,0 0 0,-14-16 0,6 11-57,-1 1 1,-1 1 0,-1 0 0,-29-18 0,-84-40-353,60 40-636,62 30-83,0 0 0,-1 1 0,1 0 0,-1 0 0,-18-1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1.9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169 21 10112,'-1'-2'509,"0"0"0,0 0 1,-1 1-1,1-1 0,0 0 1,-1 1-1,1-1 0,-1 1 1,1 0-1,-1-1 0,-3-1 1328,1 8-50,2-1-1725,1 1 1,0 0-1,0 0 1,0-1-1,0 1 0,1 0 1,0 0-1,0 0 1,0 0-1,2 7 0,-1 0-17,7 63 355,3-1 0,3 0 0,33 98 0,-39-146-260,1 1 0,2-1 1,1 0-1,18 30 0,-24-47-102,1 0-1,0-1 0,0 1 1,1-2-1,16 15 0,-18-18-25,-1 0-1,1-1 0,0 1 1,0-1-1,1-1 0,-1 1 1,0-1-1,1 0 1,-1-1-1,12 2 0,-12-3 16,-1 0-1,1 0 1,-1 0 0,1-1-1,-1 1 1,1-2-1,-1 1 1,0 0 0,0-1-1,0 0 1,7-4-1,-4 2 72,-1-1-1,0 0 0,0 0 1,0 0-1,-1-1 1,10-12-1,-8 8 93,0-1 0,0 0 0,-1-1 0,-1 0 0,0 0 0,-1 0 0,0-1 0,0 1 0,2-17 1,-6 17-57,0 0 0,0 0 0,-1 0 0,-1 0 0,0 0 0,0 0 0,-1 0 0,-1 0 0,0 0 0,-1 1 0,-7-17 0,-3-2 43,-1 1-1,-38-51 1,34 53-193,-1 1 1,-1 1-1,-1 1 1,-39-31-1,51 46-143,-1 1 1,0 1-1,-1 0 0,0 0 1,0 1-1,-1 1 1,1 0-1,-1 0 1,0 1-1,0 1 0,-1 0 1,1 1-1,-20 0 1,24 2-219,0 1 1,1 0-1,-1 0 1,1 1 0,-1 0-1,1 1 1,0 0 0,0 0-1,0 1 1,0-1 0,0 2-1,1-1 1,0 1-1,0 1 1,0-1 0,1 1-1,-1 0 1,2 0 0,-1 1-1,-8 13 1,-2 10-4701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2.4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8 145 10368,'-8'0'6776,"9"-1"-6519,0 0-1,0 0 0,0 1 0,0-1 0,0 0 0,0 0 0,0 1 1,0-1-1,0 1 0,2-1 0,155-42 2130,1 1-2249,-143 36-200,91-27-1028,-88 29-1119,35-3 0,-22 6-2637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2.8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0 309 10112,'0'13'3776,"5"-13"-2944,4-5 416,1 2-65,4-10-351,1-8-96,4-12-352,3-6-96,7-4-160,5 2-160,9 2-64,8 11-1088,7-3-384,4 6-3455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3.4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13 290 10624,'-11'-10'6176,"11"9"-5961,0 1 0,-1-1 0,1 1 0,0-1 0,0 1 1,0-1-1,-1 1 0,1-1 0,0 0 0,0 1 1,0-1-1,0 1 0,0-1 0,0 0 0,0 1 1,0-1-1,1 1 0,-1-1 0,0 0 0,1-3-95,0 0 0,0-1 0,0 1-1,1 0 1,-1 0 0,1 1-1,0-1 1,4-5 0,23-30 332,-15 21-168,8-11-44,36-42 532,-50 62-628,1 0 1,0 1-1,0 1 0,1-1 0,17-9 0,-24 16-69,0-1-1,0 1 1,0-1 0,0 1-1,0 0 1,1 0 0,-1 1 0,0-1-1,1 0 1,-1 1 0,0 0-1,1 0 1,-1 0 0,0 0-1,0 1 1,1-1 0,-1 1 0,0 0-1,5 1 1,-5 0-18,0 0 0,0 0 0,-1 0 0,1 0 0,0 0 0,-1 0 0,0 1 0,1-1 0,-1 1 0,0 0 0,0 0 0,0 0 0,-1 0 0,1 0 0,-1 0 0,0 0 0,0 0 0,0 1 0,1 2 0,3 23 2,-1 1-1,-2-1 0,0 1 1,-4 34-1,2 48-94,1-104-8,-1 1-1,2-1 0,-1 0 0,1 0 0,5 13 0,-5-17-15,0 1 0,0-1 1,1 0-1,0 1 0,0-1 0,0-1 0,0 1 0,0 0 0,1-1 0,7 6 1,3 1-12,1-2 1,-1 1 0,2-2-1,-1 0 1,32 9 0,86 12 82,-97-23 20,-1 2-1,0 1 1,45 18 0,-75-24 79,-1 0 0,0 0 0,1 0 0,-1 1 0,0-1 1,0 1-1,-1 0 0,1 0 0,6 7 0,-9-8-77,0 0 0,0 0 0,0 0 1,0 0-1,0 0 0,0 0 0,-1 0 0,1 1 0,0-1 0,-1 0 1,0 0-1,0 0 0,0 1 0,0-1 0,0 0 0,0 0 0,0 0 1,-1 1-1,1-1 0,-1 0 0,1 0 0,-1 0 0,-1 2 0,-10 23-73,-1-1-1,-2-1 0,0 0 1,-30 35-1,18-28-1732,-2 0 0,-47 37 0,84-90-6712,-3 14 6871,1 0 0,-1 1 0,2 0 0,6-7 0,15-9-2264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34.1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348 342 9984,'-20'-18'4178,"3"4"-1609,-23-26 1,-24-48-548,5 8-439,39 54-1042,10 12-145,-18-18-1,25 28-301,0 1-1,-1 0 0,1 0 0,-1 1 0,0-1 0,0 1 1,0 0-1,0 0 0,0 0 0,-6-2 0,9 4-78,-1 0 0,1 0 0,0 1 0,0-1 0,0 0 0,0 0 0,0 0-1,0 1 1,0-1 0,0 1 0,0-1 0,0 1 0,0-1 0,1 1 0,-1-1 0,0 1 0,0 0-1,0-1 1,1 1 0,-1 0 0,0 0 0,1 0 0,-1 0 0,0-1 0,1 1 0,-1 0 0,1 0-1,0 0 1,-1 0 0,1 2 0,-3 3-14,0 1-1,1 1 1,-1 8-1,0 5 5,1 0-1,0 0 1,3 22 0,8 67 115,-8-95-93,6 42 107,2 1 0,2-2 0,29 83 0,-24-97-63,1 0-1,3-2 1,1 0 0,51 71 0,-27-53 6,2-1-1,60 55 1,-95-101-79,1 0 1,0-1-1,0 0 1,1-1-1,22 10 1,-26-15 9,1 0 0,0 0 0,-1-1 0,1 0 0,0-1 0,1-1 0,-1 1 0,20-2 1,-10-1 61,0-1 1,0-2 0,-1 0 0,1-1 0,19-8 0,-25 8 6,-1-1 1,0-1-1,0 0 1,-1-1-1,0-1 1,-1 1-1,18-17 1,-22 16-30,0 0 0,-1 0 0,0 0 0,-1-1 0,0 0 0,0 0 0,-1-1 0,0 1 0,-1-1 0,-1 0 0,1 0 0,-2-1 0,1 1 0,-2-1 0,1-22 0,-2 23-6,0 1 0,-1 0 0,0-1 0,-1 1 0,0 0 1,-1 0-1,0 0 0,-1 1 0,0-1 0,0 1 0,-1-1 0,0 1 0,0 1 0,-1-1 0,0 1 0,-1 0 1,0 1-1,-9-9 0,9 10-25,-1 0 0,0 1 0,0 0 0,0 0 0,-1 0 0,0 1 0,0 1 0,-10-4 0,14 6-31,0 0 1,1 0-1,-1 0 0,0 1 1,0 0-1,0 0 0,1 0 1,-1 1-1,0-1 0,0 1 1,1 0-1,-1 0 0,0 1 0,1-1 1,-1 1-1,1 0 0,0 1 1,-7 3-1,3 1-45,0 0 0,1 0 0,-1 1-1,1 0 1,1 0 0,-1 1 0,2 0 0,-7 12-1,-1 6-305,-18 51-1,24-53-289,0 0 1,2 0-1,0 0 0,2 0 0,1 1 0,1-1 1,1 1-1,5 35 0,-4-56 231,-1-1 0,1 1-1,0 0 1,0-1 0,0 1 0,0-1 0,1 0 0,0 1 0,0-1-1,0 0 1,0 0 0,1 0 0,0 0 0,4 4 0,16 7-4568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41.2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92 28 7040,'0'-2'329,"1"0"-1,-1 0 1,-1-19 8946,-2 59-8250,-1-1 0,-14 61 0,4-28-479,-22 168 808,20-1-873,16 31 255,0-267-738,0 0 0,0-1-1,0 1 1,0-1 0,0 1 0,1 0 0,-1-1 0,0 1 0,0-1 0,1 1 0,-1-1 0,0 1 0,1-1 0,-1 1 0,1-1 0,-1 1 0,1-1 0,-1 0 0,1 1 0,-1-1 0,1 0 0,-1 1 0,1-1 0,-1 0-1,1 1 1,-1-1 0,1 0 0,0 0 0,-1 0 0,1 0 0,0 0 0,0 0 0,26 1 101,-20-2-45,92 2-57,172-3 267,-1-22-13,-265 23-204,6 0 273,0-1 0,0-1 0,-1 1 1,1-2-1,12-4 0,-23 7-287,1 1 0,-1 0 0,0-1 0,1 1 0,-1 0 0,0-1 0,1 1 0,-1-1-1,0 1 1,1-1 0,-1 1 0,0-1 0,0 1 0,1-1 0,-1 1 0,0-1 0,0 1 0,0-1 0,0 1 0,0-1 0,0 1 0,0-1 0,0 1 0,0-1 0,0 1 0,0-1 0,0 0 0,0 0 0,-8-18 310,6 13-240,-11-18-56,0 0 0,-2 1 0,-1 1 0,-27-32 0,8 18-99,-44-39-1,5 7-332,0-12-922,-73-103 1,82 99 511,59 76 681,0 2-606,1-1 1,-1 0-1,2 0 0,-1-1 0,1 0 1,-6-13-1,10 20 453,0 0 0,0 1 0,-1-1 1,1 0-1,0 0 0,0 1 0,0-1 0,0 0 1,0 1-1,0-1 0,0 0 0,0 1 1,1-1-1,-1 0 0,0 1 0,0-1 0,1 0 1,-1 1-1,0-1 0,13-7-5336,8 3 873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42.9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1 540 9472,'0'0'4314,"5"4"-2660,-1-3-1473,0 0 1,-1 0-1,1 0 1,0 0-1,0-1 1,0 1-1,0-1 1,0 0-1,0 0 1,7-2-1,-2 2 94,33-5 313,0-2 0,0-2-1,-1-1 1,0-2-1,42-19 1,640-211 1300,169 51-992,-817 176-854,69-11-20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6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76 10112,'-23'13'7354,"24"-13"-7178,0 1 1,-1-1-1,1 1 0,0-1 1,0 1-1,-1-1 0,1 1 1,0-1-1,0 1 0,0-1 1,0 0-1,0 0 0,-1 0 0,1 1 1,0-1-1,0 0 0,0 0 1,0 0-1,0 0 0,0 0 1,1-1-1,25 0 409,135-24 1820,-60 8-2264,42-4-682,-101 16-398,62-4-3994,-70 5 2139,2-7-1691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43.8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54 1 8192,'-15'0'7280,"10"4"-5302,4-1-1840,-1 1-1,0-1 0,1 1 1,0-1-1,0 1 1,0 0-1,0-1 1,1 1-1,-1 0 0,1 0 1,0 0-1,0-1 1,1 7-1,0 6 264,-20 493 1818,13-260-2036,7-174-169,-1-69-20,0-1 0,0 0-1,1 1 1,0-1-1,2 8 1,-3-11 6,0-1-1,1 0 1,-1 0 0,1 0-1,-1 0 1,1 0 0,0 0 0,-1 0-1,1 0 1,0-1 0,-1 1-1,1 0 1,0 0 0,0 0-1,0-1 1,0 1 0,0 0 0,0-1-1,0 1 1,0-1 0,0 0-1,0 1 1,0-1 0,0 0-1,0 1 1,1-1 0,-1 0 0,0 0-1,0 0 1,0 0 0,2 0-1,13-3 3,0-1 1,-1 0-1,1-2 0,24-11 0,77-45 166,-75 38-95,66-28 1,111-12 122,-155 47-158,-32 11-56,-23 4 135,1 0 0,-1 0 0,0-1-1,0 0 1,9-4 0,-18 7-90,0-1-1,1 1 1,-1 0 0,0 0-1,1-1 1,-1 1 0,0 0 0,1-1-1,-1 1 1,0 0 0,0-1-1,1 1 1,-1 0 0,0-1-1,0 1 1,0-1 0,0 1-1,1 0 1,-1-1 0,0 1 0,0-1-1,0 1 1,0-1 0,0 1-1,0 0 1,0-1 0,0 1-1,0-1 1,0 1 0,0-1-1,-1 1 1,1 0 0,0-1 0,0 1-1,0-1 1,-1 1 0,1 0-1,0-1 1,0 1 0,-1 0-1,1-1 1,0 1 0,0 0-1,-1-1 1,1 1 0,0 0 0,-1-1-1,-19-14 443,20 15-459,-72-40 398,47 28-388,-28-20 0,24 10-185,2-2 1,1 0 0,-36-45-1,-23-21-718,27 36-262,-3 3 0,-84-54 0,132 96 937,-11-5-926,1-2 0,-20-18-1,34 23-961,9 11 2020,0 0-1,0 0 1,0-1-1,0 1 1,0 0-1,0 0 1,0 0-1,0-1 1,0 1-1,0 0 1,0 0-1,0 0 1,0-1-1,0 1 1,1 0 0,-1 0-1,4-2-1911,-4 2 1911,1 0 1,-1 0 0,0 0-1,0 0 1,0 0-1,1 0 1,13 2-3780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46.2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347 944 7680,'5'8'7855,"-4"-8"-7663,13-6 2001,14-18-1031,-25 20-1057,0 0 0,-1 0 0,1 0 0,-1 0 0,0-1 0,0 1 0,0-1 0,0 0 0,-1 0 0,0 1-1,0-1 1,0 0 0,-1 0 0,0-6 0,0-9 8,-1-1-1,-4-21 1,4 39-89,-8-53 79,-2 0 0,-3 1 0,-27-70 0,23 82-170,-1 0 1,-3 2 0,-1 1-1,-44-58 1,20 36-70,-70-68 0,116 129 134,-1 0-1,1-1 1,-1 1 0,1 0 0,-1 0-1,0-1 1,0 2 0,0-1-1,-2-1 1,4 2 1,-1 0 0,1 0 0,0 0-1,0 0 1,0 0 0,-1 0 0,1 0 0,0 0 0,0 0-1,0 0 1,0 0 0,-1 0 0,1 0 0,0 0 0,0 0-1,0 0 1,0 0 0,-1 0 0,1 0 0,0 0 0,0 0-1,0 0 1,0 1 0,-1-1 0,1 0 0,0 0 0,0 0-1,0 0 1,0 0 0,0 1 0,0-1 0,0 0 0,0 0-1,-1 1 1,3 11-31,4 2 7,1 0 1,0-1-1,1 0 0,17 22 0,11 16 37,27 63 105,32 49-175,-65-122 70,2-1 1,2-2 0,48 43-1,127 86-686,-157-134-564,-14-11-2057,-32-18 932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46.5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0 306 10752,'15'0'4032,"-11"-5"-3136,11-8 607,-10 5 97,4-5-320,6-4-32,4-9-576,5 2-160,8-1-320,11 2-64,0 2 64,5 1-160,-2-1-96,-2 0-896,-6 3-320,0 2-1408,-6 4-511,-3-11-1729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0.7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257 13 8576,'-9'-13'7061,"7"14"-6757,1-1-1,-1 1 1,1 0 0,-1 0-1,1 0 1,-1 0 0,1 0 0,-3 2-1,1 0 121,-81 65 2237,74-60-2440,2 2-1,-1-1 0,1 1 0,0 0 1,1 1-1,1-1 0,-8 15 0,3 1-122,1-1-1,-9 33 0,-8 55-52,24-95-137,1 1-1,1-1 1,0 1 0,2 22 0,0-38 50,-1 1 0,1-1 0,0 1 0,0-1 1,0 0-1,0 1 0,0-1 0,1 0 0,0 0 1,-1 0-1,1 0 0,0 0 0,1 0 0,-1-1 1,0 1-1,1-1 0,-1 0 0,1 1 0,0-1 1,0 0-1,0 0 0,0-1 0,4 2 0,6 2 13,0 0-1,1-1 0,0-1 1,20 3-1,7 1 78,14 5 31,-37-10 31,0 2 1,1 1 0,-2 0-1,1 1 1,-1 1-1,21 11 1,-36-17-6,0 0 0,0 0 0,0 0 0,0 1 1,-1-1-1,1 0 0,-1 1 0,1 0 0,-1-1 0,1 1 0,-1 0 0,0 0 1,0 0-1,0 0 0,0 0 0,0 0 0,0 0 0,-1 0 0,1 0 0,-1 0 1,1 0-1,-1 1 0,0-1 0,0 0 0,0 0 0,0 0 0,0 1 0,0-1 0,-1 0 1,1 0-1,-1 0 0,1 0 0,-3 4 0,-2 4 19,0 0 0,-1-1 0,0 1 0,-1-1 0,-9 10 0,14-17-149,-99 104-207,28-40-2885,70-63 2293,0-1-1,0 0 1,0 1 0,-1-1-1,1 0 1,-5 1-1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1.4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95 9984,'-13'13'6690,"13"-13"-6636,0 0 0,-1 1 0,1-1-1,0 0 1,0 0 0,0 0 0,0 1 0,0-1 0,0 0-1,0 0 1,0 0 0,0 1 0,0-1 0,0 0-1,0 0 1,0 1 0,0-1 0,0 0 0,0 0 0,0 1-1,0-1 1,0 0 0,0 0 0,0 0 0,0 1-1,0-1 1,0 0 0,1 0 0,-1 0 0,0 1 0,0-1-1,0 0 1,0 0 0,1 0 0,-1 0 0,0 1 0,0-1-1,0 0 1,0 0 0,1 0 0,-1 0 0,0 0-1,0 0 1,1 0 0,-1 0 0,0 0 0,0 0 0,1 1-1,0-1-11,1 0 0,0 0-1,-1 0 1,1 0-1,0 0 1,0 0 0,-1 0-1,1 0 1,-1-1-1,1 1 1,0 0 0,-1-1-1,1 0 1,-1 1-1,3-2 1,24-16 327,-18 11-278,11-7-4,2 1-1,0 2 1,0 0 0,1 1 0,0 1 0,31-7 0,-51 15-243,0 1 0,0-1-1,0 1 1,0 0 0,0-1 0,0 2 0,0-1 0,0 0 0,0 1 0,0 0 0,0 0 0,0 0 0,-1 1-1,7 2 1,-7-2-576,1 0 0,-1 1-1,0-1 1,0 1-1,-1-1 1,1 1-1,-1 0 1,1 0 0,-1 1-1,0-1 1,0 0-1,0 1 1,0-1 0,2 8-1,2 19-3944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1.8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0 132 10624,'24'-10'3936,"-5"7"-3040,15-15 447,-20 10 33,5-5-640,5 1-128,4-4-608,0-2-160,1 0 64,0 7-1088,0 6-479,3 5-3297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3.2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34 240 6400,'-1'0'309,"0"1"1,0 0-1,0 0 1,0-1-1,1 1 1,-1 0 0,0-1-1,0 1 1,-1-1-1,1 1 1,0-1-1,0 1 1,-20-1 8764,36 0-8386,-8 0-509,102-3 1609,-87 1-1436,1-1 1,39-11-1,36-17 405,34-9-218,200-45 426,-226 62-838,0 3 0,2 6 0,-1 4 0,176 7 0,-183 11-118,20 0 121,-113-8-10,-6-1-282,1 1 0,-1 0 0,1 0 0,-1 0 0,1 0 0,-1 1-1,0-1 1,1 0 0,2 1 0,0 5-2078,-4-6 1991,0 1 0,1 0 0,-1-1 0,0 1 0,0 0 0,0-1 0,1 1 0,-1 0 0,0 0 0,0-1 0,0 1 0,0 0 0,-1 1 0,1 11-3676,0 2-1056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3.8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0 8064,'-5'3'9806,"6"-2"-9581,24 153 3250,-13-72-2843,27 192 211,-36-237-840,-1-7 29,1 0 1,2 0-1,10 37 1,-12-47-83,-3-19-176,0 1-1,0 0 1,0-1-1,0 1 1,0 0 0,0-1-1,1 1 1,-1 0-1,1-1 1,-1 1-1,1-1 1,-1 1 0,1-1-1,0 1 1,0-1-1,0 1 1,0-1 0,1 2-1,1-3-669,-1 0-1,0 0 1,18-8-7171,-13 5 5709,12-3-1338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4.8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5 11136,'-9'-5'10495,"14"10"-11359,-1-2-448,6 2-352,0 0-895,-1 3-321,6-4-1280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5.3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10 9856,'-9'-9'10041,"8"9"-9622,1 0-274,-1 1 0,1-1 0,0 0 0,-1 1 0,1-1 0,0 1 0,-1-1 0,1 1 0,0-1 0,0 1-1,0-1 1,-1 1 0,1-1 0,0 1 0,0-1 0,0 1 0,0-1 0,0 2 0,-1 39-2524,2-32 3426,-2 27-1240,0-20-74,0-1 1,2 1-1,0-1 1,0 1 0,8 29-1,-7-42 219,-1 0 0,1 0-1,-1 0 1,1 0 0,0 0 0,0-1-1,0 1 1,0-1 0,1 0 0,-1 1-1,1-1 1,0 0 0,2 2 0,8 3 13,22 10 1,-19-10 31,141 77 750,-151-80-438,0 0 1,0 0-1,-1 1 0,1-1 1,-1 1-1,5 7 0,-9-11-231,0 0 0,0 1-1,0-1 1,0 1-1,0-1 1,0 1 0,-1-1-1,1 1 1,0 0-1,-1-1 1,1 1-1,-1 0 1,0-1 0,0 1-1,0 0 1,1 0-1,-1-1 1,-1 1 0,1 0-1,0 0 1,0-1-1,-1 1 1,1 0 0,-1-1-1,1 1 1,-1 0-1,0-1 1,0 1-1,0-1 1,-1 2 0,-6 8-194,-1-1 1,0-1 0,-1 0 0,0 0 0,-1 0-1,0-2 1,0 1 0,0-1 0,-17 7 0,26-14-129,0 1 1,0 0-1,0-1 1,0 1 0,0-1-1,0 1 1,0-1 0,0 0-1,0 0 1,0 0-1,0 0 1,0 0 0,0-1-1,-2 0 1,3 1-17,0-1-1,-1 1 1,1-1-1,0 1 1,0-1 0,0 1-1,0-1 1,0 0 0,0 0-1,0 0 1,0 1 0,1-1-1,-1 0 1,0 0 0,0 0-1,1 0 1,-1 0-1,1 0 1,-1-1 0,1 1-1,-1 0 1,1 0 0,-1 0-1,1-2 1,-1-10-3793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27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16 8832,'-17'-16'15610,"18"53"-15030,11 56 1,-7-55-494,93 470 568,-63-346-499,46 207-162,-49-237 49,-31-129 349,1 9-2404,-14-61-13722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5.7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80 9984,'-10'-3'8671,"15"3"-7935,0-5-224,0 2-32,4-2-256,1-3 0,4-1 0,1 1-96,-2 0-32,6-2-800,5 2-416,0 0-768,4 3-351,6 5-2529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6.0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0 111 9216,'7'0'1893,"0"-1"1,0 1-1,-1-2 0,8-1 1,30-13 1714,44-31-6185,-38 19-7,-35 20 462,0 3-246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8:56.4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9600,'0'1'9535,"7"12"-8980,-1 1 0,9 27 0,-7-16-145,19 51 330,-3-5-369,55 112 1,-26-89-840,-12-35-3640,-37-53 3135,5 6-3158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0.7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102 18 7680,'0'-1'325,"-1"0"1,0-1 0,0 1-1,0 0 1,0 0 0,0 0-1,0 0 1,0 0 0,0 0-1,0 0 1,-1 0 0,1 1-1,0-1 1,0 0 0,-1 1-1,1-1 1,0 1 0,-1-1-1,1 1 1,-1 0 0,1-1-1,-1 1 1,1 0 0,-1 0-1,1 0 1,-1 0 0,1 1-1,0-1 1,-1 0-1,1 0 1,-3 2 0,2-2-163,0 1 1,0-1-1,0 1 0,0 0 1,0 0-1,0-1 0,0 1 1,0 1-1,0-1 1,0 0-1,1 0 0,-1 1 1,1-1-1,-1 1 0,1-1 1,-1 1-1,1 0 0,0 0 1,-2 3-1,0 1-135,1 0 0,0 1 0,1-1 0,-3 14 1,3-12 67,-4 32-53,2 0 0,1-1 0,5 53 0,3-31-180,20 88 0,-14-102 217,2 0 0,36 77 0,-44-111-102,0 0-1,1 0 0,1 0 1,0-1-1,1 0 1,0-1-1,13 12 0,-19-20 31,0-1-1,0 1 0,0-1 0,1 1 1,-1-1-1,1 0 0,-1 0 1,1 0-1,0-1 0,0 1 0,0-1 1,0 0-1,0 0 0,0-1 0,0 1 1,0-1-1,0 0 0,0 0 1,0 0-1,0 0 0,0-1 0,0 1 1,0-1-1,0 0 0,0-1 1,0 1-1,0-1 0,-1 1 0,7-5 1,0 0 85,0-2 1,0 1 0,0-1 0,-1-1 0,-1 0 0,1 0-1,-1 0 1,-1-1 0,8-13 0,-11 17-41,0 0 1,-1-1 0,0 0-1,0 0 1,-1 0 0,0 0 0,0 0-1,-1 0 1,1-1 0,-2 1-1,1 0 1,-1-1 0,0 1-1,0-1 1,-1 1 0,-2-11-1,1 14 19,1-1 0,-1 1 0,0 0 0,0 0 0,0 1 0,0-1-1,-1 0 1,1 1 0,-1-1 0,0 1 0,0 0 0,0 0 0,-1 0 0,1 0-1,-5-2 1,6 4-48,-1-1 0,0 1-1,1 0 1,-1 0 0,0 0-1,0 0 1,1 0-1,-1 1 1,0-1 0,0 1-1,0 0 1,0 0 0,0 0-1,0 0 1,0 0 0,0 1-1,1-1 1,-1 1-1,0 0 1,0 0 0,0 0-1,1 0 1,-4 2 0,0 1-354,0 1 1,1-1-1,-1 1 1,1 0-1,0 0 1,0 1 0,1 0-1,-1 0 1,1 0-1,0 0 1,1 0-1,-4 9 1,22-28-5591,0-4 3286,6-4-1174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1.2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13 10496,'-9'-13'3936,"4"23"-65</inkml:trace>
  <inkml:trace contextRef="#ctx0" brushRef="#br0" timeOffset="1">1 18 19999,'1'22'454,"1"0"-1,2 0 1,7 28-1,0-1-315,-1 1-26,27 80 0,-34-120-127,0 0-10,1 1 1,1-1-1,8 15 0,-12-23 18,1 1 1,0-1-1,-1 0 0,1 0 0,0 0 0,0 0 0,0 0 0,1 0 0,-1 0 0,0-1 0,1 1 0,-1-1 0,1 0 1,-1 0-1,1 0 0,0 0 0,-1 0 0,7 0 0,-7-1 6,1 0 1,0 0-1,-1-1 1,1 1-1,0-1 1,-1 1-1,1-1 1,-1 0-1,1 0 1,-1-1-1,1 1 1,-1 0-1,0-1 0,0 1 1,0-1-1,0 0 1,0 0-1,0 0 1,2-3-1,2-2-112,-1 0 0,1 0 0,-2-1 0,7-12 0,23-64-6857,-25 71 3402,4 4-336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1.6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 10496,'-4'0'8351,"6"10"-6229,5 14-1865,34 109 661,-7-17-535,-5-43-292,46 83 0,-46-99-513,-14-33-541,-11-18-312,-1 0 0,1 0 0,2 7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2.0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0 140 10368,'5'4'4832,"5"-4"-3712,-6 0-129,6 0-191,4-4 0,6-4-96,-3-5-64,7-3-320,5-2-128,0 1 0,-1 1-32,1-2 0,-6 5-544,-4 0-192,-5 5-1920,10 8-4063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4.1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66 395 7680,'-1'-2'727,"1"-1"0,-1 1 0,0-1 0,0 1-1,0-1 1,-1 1 0,1-1 0,0 1 0,-1 0 0,0 0 0,1 0 0,-1 0 0,-4-3 0,-6-9 210,7 8-378,4 5-406,0 1 1,1-1 0,-1 0-1,0 0 1,0 0 0,1 0 0,-1 0-1,1 0 1,-1 0 0,1 0-1,-1 0 1,1 0 0,-1 0-1,1-3 742,-10 27 1175,8-16-2005,1 1 0,-1-1 0,1 1 0,0 0 0,1 0 0,0 0 0,2 12 0,-1 7-31,0 7-4,3-1-1,0 0 0,11 36 1,-15-65-55,1 0 1,1 1-1,-1-1 1,0 0 0,1 0-1,0 0 1,0 0-1,0-1 1,1 1 0,-1 0-1,1-1 1,0 0-1,0 0 1,0 1 0,5 2-1,-4-3 9,0-1 0,0 0-1,1 0 1,-1 0 0,1-1-1,-1 0 1,1 1 0,-1-2 0,1 1-1,0 0 1,-1-1 0,1 0-1,0 0 1,4-1 0,52-6-30,-38 4 44,-1 0-1,0 2 0,1 0 1,29 4-1,-41-2 26,-2 0 71,-1 1-1,0-1 1,0 1 0,9 3 0,-15-4-64,0 0 1,1 0-1,-1 1 1,0-1-1,0 0 1,0 1 0,0-1-1,0 1 1,-1 0-1,1 0 1,0-1-1,-1 1 1,1 0-1,-1 0 1,1 1 0,-1-1-1,0 0 1,1 4-1,0 1 64,0 0 0,-1 0 0,0 1 0,0-1 1,-1 0-1,0 0 0,0 1 0,-1-1 0,0 0 0,0 0 0,-1 1 0,-4 11 0,-2 1 48,0 0 1,-2 0-1,-12 18 0,16-29-102,0 0-1,-1-1 1,-1 0 0,-9 9-1,-5 4 19,17-15-154,-1-1 0,0 0 0,-1 0 0,1-1 0,-1 1 0,0-1 0,-15 5 0,22-9 82,0 0 1,-1 1-1,1-1 0,0 0 0,-1 0 0,1 0 1,0 0-1,0 0 0,-1 0 0,1 0 0,0 0 1,-1-1-1,1 1 0,0 0 0,-1 0 0,1 0 1,0 0-1,0 0 0,-1 0 0,1-1 0,0 1 1,0 0-1,-1 0 0,1 0 0,0-1 0,0 1 1,0 0-1,-1 0 0,1 0 0,0-1 0,0 1 1,0 0-1,0-1 0,0 1 0,-1 0 0,1 0 1,0-1-1,0 1 0,0 0 0,0-1 0,0 1 1,-1-17-194,1 16 193,9-141-136,0 30 215,-9 46-34,-2-1 0,-4 1 0,-3 0 0,-21-84 0,23 121-60,-33-123 18,32 126 80,-2 1-1,0-1 1,-24-38-1,32 60-39,-1 0 0,0 0-1,0 1 1,0-1 0,-6-4-1,8 7-36,0 0-1,1 1 0,-1-1 0,0 1 1,0-1-1,1 1 0,-1-1 0,0 1 0,0-1 1,0 1-1,0 0 0,1-1 0,-1 1 1,0 0-1,0 0 0,0 0 0,0 0 1,0 0-1,0 0 0,0 0 0,0 0 0,0 0 1,0 0-1,0 0 0,0 0 0,1 1 1,-1-1-1,0 0 0,0 1 0,0-1 0,0 1 1,0 0-1,-2 2-290,0 1 1,0 0-1,1 0 1,-1-1-1,1 1 1,0 1-1,0-1 1,1 0-1,-1 0 1,1 1-1,0-1 1,0 1-1,1-1 1,-1 1-1,1-1 1,0 1-1,0-1 1,1 7-1,-1-6-334,1 1 0,0 0 0,0-1 0,0 1 0,1-1 0,0 0 0,0 0 0,0 1 0,1-1 0,-1 0 0,1-1 0,1 1-1,-1-1 1,7 8 0,17 5-3217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4.7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10 9600,'-5'-9'5904,"1"15"-3409,3 0-2292,1 1-1,0-1 0,0 1 0,0-1 0,1 0 0,0 1 1,0-1-1,1 0 0,-1 0 0,4 8 0,2 9 22,5 18 248,24 53 0,-33-87-437,0 0-1,0 0 1,1 0-1,0-1 1,0 0-1,1 0 1,0 0-1,0 0 0,0-1 1,1 0-1,0 0 1,8 5-1,-13-9-29,0-1-1,0 0 0,0 0 1,0 1-1,0-1 0,0 0 0,0 0 1,0 0-1,0 0 0,0 0 1,0-1-1,0 1 0,0 0 1,0 0-1,0-1 0,-1 1 1,1 0-1,0-1 0,0 1 0,0-1 1,0 1-1,0-1 0,1-1 1,18-18 60,-17 17-63,-1 0-291,0-1 0,1 1 1,-2 0-1,1-1 0,0 1 0,1-5 0,7-14-4659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5.1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2 10240,'-4'-1'6112,"3"9"-4166,1-6-1663,3 45 631,2 0 1,21 88 0,-14-77-710,17 53-97,0 2-1043,14 71-5838,-42-180 5846,0 0 0,0 0-1,0 0 1,1 0 0,-1 0-1,1 0 1,4 6 0,3-1-2897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3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11136,'-2'1'10466,"2"-1"-10465,1 1 0,-1 0 0,1-1-1,0 1 1,-1-1 0,1 1 0,0-1-1,-1 1 1,1-1 0,0 1 0,-1-1-1,1 0 1,0 1 0,0-1 0,-1 0 0,3 0-1,1 1 255,1 0 0,-1-1-1,0 2 1,9 2 0,9 2 221,2-1-290,-15-3-138,0 0 0,0-1 0,12 1 0,-7-2-153,17 0-120,-11 0-5525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6.0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79 9984,'-13'4'9708,"22"-5"-8473,5-3-906,0 0 0,0-1-1,-1 0 1,0-1-1,1 0 1,12-10 0,-11 8-299,-4 0-275,13-8-632,-22 15 36,-1 1 420,0 0 0,0-1 1,0 1-1,0 0 0,0-1 1,0 1-1,1 0 0,-1 0 0,0 0 1,0 0-1,0 0 0,0 0 0,0 0 1,0 0-1,0 1 0,0-1 0,0 0 1,2 1-1,23 16-10064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6.4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1 118 9472,'4'12'3584,"1"-12"-2784,5 0 480,-5 0 95,-1-4-351,6-4-32,0-4-416,4-6-192,0 0-224,4 2-192,1 4-64,0-1-1152,1 0-448,3 5-3167,6 3-1505,-5 2 3136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7.0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114 54 8704,'-1'-2'551,"-1"-1"-1,0 1 1,0 0 0,-1 0 0,1 0 0,0 0 0,-1 0 0,1 1-1,-1-1 1,0 1 0,1 0 0,-4-2 0,1 1-44,1 1 0,-1-1-1,0 1 1,0 0 0,0 0 0,-7 0 0,11 1-417,0 1 0,0-1 1,-1 0-1,1 0 1,0 0-1,0 1 0,0-1 1,0 0-1,0 1 0,0-1 1,0 1-1,0-1 0,0 1 1,0 0-1,0-1 0,0 1 1,0 0-1,0 0 1,1 0-1,-1 0 0,0-1 1,0 1-1,1 0 0,-1 0 1,1 0-1,-1 2 0,-1 2 3,0 0-1,1 0 1,0 0-1,-1 8 1,1-6 23,-3 32-43,2-1-1,2 1 1,8 63-1,-6-70-100,2 10 29,12 54-1,-13-83 10,0-1-1,1 0 0,0 1 1,1-1-1,1-1 0,0 1 0,0-1 1,13 17-1,-15-24 4,0 0 1,1-1-1,-1 1 0,0-1 0,1 0 1,0 0-1,0-1 0,0 1 1,0-1-1,0 0 0,0 0 0,1-1 1,-1 0-1,0 0 0,1 0 1,-1 0-1,1-1 0,0 0 0,-1 0 1,1 0-1,6-2 0,-4 1 56,1-1 0,0 0 0,-1-1 0,0 1 0,1-1 0,-1-1 0,0 0 0,-1 0 0,1 0 0,-1-1 0,0 0 0,11-11 0,-11 9 57,-1-1-1,0-1 0,0 1 0,-1-1 1,0 0-1,-1 0 0,0 0 1,0-1-1,-1 0 0,-1 1 0,4-19 1,-3 3 116,-1-1 1,-1 1 0,-3-38 0,0 47-156,0 1 0,-1-1 1,-1 1-1,0 0 0,-1 0 1,-1 0-1,0 1 0,-1 0 1,0 0-1,-2 0 0,1 1 0,-15-16 1,15 19-180,-1 1-1,0 0 1,0 1 0,0 0 0,-1 1 0,-1 0 0,1 0-1,-1 1 1,0 0 0,-1 1 0,1 0 0,-1 1 0,0 1-1,0 0 1,0 0 0,-13-1 0,20 4-179,0 0 0,0 0 0,0 1 0,1 0 0,-1-1 0,0 1 0,0 1 0,1-1 0,-1 1 0,-7 3 0,11-4 69,-1 0 0,1-1 0,0 1 0,0 0 0,0 0 1,0 0-1,0 0 0,0 0 0,1 0 0,-1 0 0,0 0 1,0 0-1,1 1 0,-1-1 0,0 0 0,1 0 0,-1 3 1,1-3-85,0 1 0,0 0 0,0-1 1,0 1-1,1 0 0,-1-1 1,0 1-1,1 0 0,-1-1 1,1 1-1,0-1 0,-1 1 1,1-1-1,0 1 0,0-1 1,0 0-1,0 1 0,2 0 1,17 18-4243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7.4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39 13952,'-1'-3'935,"0"-1"0,-1 0 1,1 1-1,0-1 1,-1 1-1,0 0 1,0-1-1,0 1 1,-4-4 1898,6 7-2797,0 0 0,-1 1 0,1-1 0,0 0 0,-1 0 0,1 1 0,0-1 0,0 0 0,-1 1 1,1-1-1,0 0 0,0 1 0,-1-1 0,1 0 0,0 1 0,0-1 0,0 1 0,0-1 0,0 0 1,0 1-1,0-1 0,0 1 0,0 20-51,0-1-396,0-39 338,0 18 97,0-5-178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7.9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11520,'-3'4'1551,"3"-3"-1034,-1 0 1,0 0-1,0 1 0,1-1 0,-1 0 1,1 1-1,0-1 0,-1 1 0,1-1 0,0 0 1,0 4-1,-2 21 626,2-25-951,0 17 55,0-4-60,3 29 0,-2-38-199,0 0 0,0 0 0,0 0 0,1 0 0,0-1 0,0 1 0,0-1 0,1 1 0,3 5 0,-2-6-85,-1 1 1,0-1-1,1 0 1,0 0-1,0 0 0,0-1 1,1 1-1,-1-1 0,1 0 1,0 0-1,-1-1 1,1 1-1,1-1 0,-1 0 1,0-1-1,8 2 0,95 15-30,15 3 1220,-106-17-751,9 2 1564,35 13 0,-61-19-1861,0 0 0,1 0-1,-1 0 1,0 0 0,1 1 0,-1-1-1,0 0 1,1 0 0,-1 0-1,0 1 1,1-1 0,-1 0 0,0 0-1,0 1 1,1-1 0,-1 0-1,0 1 1,0-1 0,0 0 0,0 1-1,1-1 1,-1 0 0,0 1-1,0-1 1,0 0 0,0 1 0,0-1-1,0 0 1,0 1 0,0-1-1,0 0 1,0 1 0,0-1 0,0 1-1,0-1 1,0 0 0,0 1-1,-1-1 1,-7 13 402,7-11-392,-42 48-1543,-94 83 0,125-122 73,-1-1 0,0-1 1,-20 12-1,32-20 1236,1-1 0,-1 1 0,1-1 1,-1 1-1,0-1 0,1 0 0,-1 1 0,0-1 0,1 0 0,-1 0 0,0 0 0,1 1 1,-1-1-1,0 0 0,1 0 0,-1 0 0,0 0 0,1 0 0,-1 0 0,0 0 0,0 0 1,1 0-1,-1-1 0,0 1 0,1 0 0,-1 0 0,0-1 0,1 1 0,-1 0 0,1-1 1,-1 1-1,0 0 0,1-1 0,-1 0 0,-1-13-3858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8.2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9 203 11648,'-8'11'8186,"16"-14"-5477,29-20-2003,48-39 0,-32 21-1771,-44 34-49,0 0 0,0-1 0,-1 0 0,0-1 1,-1 0-1,11-15 0,-9 11-3355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08.6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34 490 10112,'-4'2'1517,"0"-1"0,0 1 1,0-1-1,0 0 0,-10 0 3568,14 0-5022,1-1 0,-1 1 0,0-1 0,0 1-1,0 0 1,0-1 0,1 1 0,-1-1 0,0 1-1,1-1 1,-1 1 0,0-1 0,1 1 0,-1-1-1,1 0 1,-1 1 0,1 0 0,1-1 27,0 1 1,0 0-1,1 0 1,-1-1-1,0 1 1,1-1-1,-1 0 1,0 0-1,1 0 1,-1 0-1,0 0 1,0 0-1,1-1 1,-1 1-1,0-1 1,1 1-1,2-3 1,6-1 206,-1-1 1,14-8-1,-17 9-135,89-54 856,87-47-191,-116 70-612,283-129 519,-306 147-666,110-37 67,-16 7-3634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0.73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80 8704,'-27'5'12917,"29"-5"-12619,20-2 282,0 0 0,0-2 0,24-6 0,82-28-1785,-115 35-60,-2 0-2502,0 0 1,20-9-1,-21 4-14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1.1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0 102 9984,'7'-13'2109,"-1"1"0,2 0 0,10-13 1,-15 21-1905,0 1 0,0-1 0,0 1 0,1 0 0,-1 0 1,1 0-1,0 1 0,0-1 0,0 1 0,0 0 0,0 0 1,0 0-1,0 1 0,6-2 0,-8 3-67,1 0 1,-1 0-1,1 0 1,-1 1-1,0-1 0,1 0 1,-1 1-1,0 0 1,1-1-1,-1 1 1,0 0-1,0 0 0,1 0 1,-1 1-1,0-1 1,0 1-1,0-1 0,-1 1 1,1-1-1,0 1 1,0 0-1,2 3 1,0 2 117,1-1 1,-1 1 0,0-1 0,-1 1 0,0 1-1,3 7 1,3 16 90,-1 0 0,3 39-1,2 66-239,-5-38-203,-8-92 68,1 1 0,0 0 0,1-1 0,-1 1 0,5 9 0,-5-14 22,0-1 0,-1 1-1,1-1 1,0 0 0,0 1 0,0-1 0,0 0 0,0 0 0,0 0-1,0 0 1,0 0 0,0 0 0,1 0 0,-1 0 0,0 0 0,1-1 0,-1 1-1,0 0 1,1-1 0,-1 1 0,1-1 0,-1 0 0,1 1 0,-1-1-1,1 0 1,0 0 0,-1 0 0,1 0 0,2 0 0,5-3-266,1 0 1,-1 0-1,-1-1 1,1 0-1,0 0 1,-1-1-1,0 0 1,15-12-1,18-11-1385,-4 4-4295,-18 11 763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1.6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129 93 10368,'-1'-2'388,"-1"1"0,0-1 1,1 0-1,-1 1 1,0-1-1,0 1 0,0 0 1,0-1-1,0 1 0,0 0 1,0 0-1,0 0 1,-3 0-1,0 0 299,0 0 0,1 1-1,-1 0 1,0 0 0,1 0 0,-7 1 0,8-1-594,0 1 1,1-1 0,-1 1 0,0 0-1,1 0 1,-1 0 0,1 0 0,0 0-1,-1 1 1,1-1 0,0 0-1,0 1 1,0 0 0,0 0 0,0 0-1,0 0 1,0 0 0,0 0 0,1 0-1,-1 0 1,1 1 0,0-1-1,0 0 1,0 1 0,0-1 0,0 1-1,-1 3 1,0 4-21,1 0 0,0 0-1,0 0 1,1 0 0,2 20 0,1-9 38,0-1-1,2 0 1,1 0-1,0 0 1,1-1-1,2 0 1,-1 0 0,2-1-1,1 0 1,0-1-1,1 0 1,1-1 0,0 0-1,1-1 1,1 0-1,1-2 1,0 0 0,18 12-1,-28-21-75,1 0 1,-1-1-1,1 0 0,-1-1 0,1 1 0,0-1 1,0 0-1,11 1 0,-15-3 7,0 0 0,0 0 0,0 0 0,0 0-1,0 0 1,0 0 0,1-1 0,-1 0 0,0 1 0,0-1 0,-1 0 0,1-1-1,0 1 1,0 0 0,0-1 0,-1 0 0,1 1 0,-1-1 0,1 0 0,-1-1-1,0 1 1,3-3 0,0-3 88,0-1-1,0 1 0,-1-1 1,0 0-1,-1 0 0,0 0 1,3-14-1,7-71 590,-11 75-612,1-2-5,-2 0-1,-1 0 1,0-1-1,-6-35 0,4 49-99,0-1-1,0 0 1,-1 0-1,1 1 1,-2 0-1,1-1 1,-2 1-1,1 1 1,-1-1-1,0 1 1,0-1-1,-1 1 1,-11-10-1,6 8-202,-1 1 0,0 0-1,0 1 1,-1 1-1,0 0 1,0 1 0,-19-6-1,9 5-855,0 1 0,-1 1 0,-36-2 0,42 6-2426,-22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38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10112,'5'-5'3776,"0"0"-2944,4-3 768,-4 3 95,4-3-607,1 4-160,4-4-416,6 4-160,-3 0-192,7 4-256,0 0-32,5 0-704,0 4-352,0 0-992,-1-4-447,-5 4-1953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3.9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0 9600,'-2'1'478,"0"-1"0,1 1 1,-1 0-1,0 0 1,0 0-1,0 0 0,1 0 1,-1 0-1,1 0 0,-1 0 1,1 1-1,-1-1 0,1 0 1,-1 1-1,1-1 1,0 1-1,0 0 0,0-1 1,0 1-1,0 0 0,0 0 1,0 4 2026,1-5-2427,0-1 0,0 1 0,1 0 0,-1-1 0,0 1 0,1 0 1,-1-1-1,1 1 0,-1 0 0,0-1 0,1 1 0,0-1 0,-1 1 0,1-1 1,-1 1-1,1-1 0,0 1 0,-1-1 0,2 1 0,2-1 55,-1 1 0,1-1 0,0 0-1,0 0 1,-1 0 0,1-1 0,0 0-1,-1 1 1,1-1 0,-1 0 0,1-1 0,6-2-1,10-4 84,-8 6-472,-1 0 0,0 0 0,0 1 0,20 0 0,-24 35-12245,2-17 8181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4.2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0 140 11136,'10'-5'4128,"-6"10"-3200,6-13 575,-5 3 1,4-3-160,1-2-32,4-2-512,1 4-224,4-5-352,-1 0-96,6 0 64,0 0-320,0 5-64,0 0-1024,0 0-480,0 4-832,-2-1-351,2 2-2049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4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30 8576,'-3'12'17262,"11"-7"-18189,-5-4 1047,-1 0-1,0 0 0,1 0 0,-1-1 1,0 1-1,1-1 0,-1 0 1,1 1-1,-1-1 0,1 0 0,-1-1 1,1 1-1,2-1 0,36-10 791,-25 6-727,6-1-12,-15 5-183,0-1 0,0 0 0,0 0 0,0 0 0,-1-1 0,1 0 0,9-6-1,-7 5-1499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5.5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13 9216,'-9'-13'12869,"10"21"-12531,0 1 1,1-1-1,-1 0 1,2 0 0,5 15-1,-4-14-140,83 193 1726,-23-61-1379,-33-76-344,4 7 265,-31-64-373,-3-6-68,-1-1 1,1 0-1,0 1 0,-1-1 0,1 0 1,-1 1-1,0-1 0,1 1 0,-1-1 0,0 1 1,0-1-1,0 3 336,1-4-373,1-1-1,-1 0 1,0 1-1,0-1 1,0 0 0,0 0-1,0 0 1,0 0-1,0 0 1,0 0-1,0 0 1,0 0 0,-1 0-1,2-2 1,2-3-42,7-6 63,0 0-1,1 1 1,0 0-1,22-15 1,-22 18-184,-1-1 0,0 1 1,11-12-1,-13 15-1108,0-1-1351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5.9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34 9856,'-10'-34'10895,"11"37"-10004,18 51 352,38 80-1,-27-66-970,-2 2 0,-4 0 0,17 83 0,26 105-560,-49-198-2432,-19-72 99,2 0 0,0 1 0,0-1-1,1 0 1,4-13 0,3-9-1395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6.4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21 9856,'0'0'260,"0"-1"0,0 0 1,0 0-1,0 0 0,-1 1 0,1-1 1,0 0-1,0 0 0,0 0 0,-9-11 5313,8 12-5408,1 1 0,-1 0 0,0-1-1,1 1 1,-1 0 0,1 0-1,-1-1 1,1 1 0,-1 0-1,1 0 1,0 0 0,-1 0-1,1 1 1,-1 0 20,-1 8-23,0 1 0,0 0 0,1 0 0,1 0 0,0 0 0,2 17 0,-1-17-101,7 86 939,30 139 0,-31-206-925,1-1-1,19 48 1,-23-68-73,1 0 0,-1 0 0,2 0-1,-1 0 1,1-1 0,0 0-1,1 0 1,0 0 0,0-1 0,1 0-1,14 10 1,-19-15 22,1 0 0,-1-1 0,1 1 0,0-1 0,-1 0 0,1 0 0,0 0 0,0 0 0,0-1-1,-1 0 1,1 1 0,0-1 0,0-1 0,0 1 0,0-1 0,0 1 0,-1-1 0,1 0 0,0 0 0,-1-1 0,1 1 0,-1-1 0,1 0 0,-1 0 0,1 0 0,4-5 0,3-1 106,-1-1 1,-1-1 0,0 0 0,0 0 0,-1-1 0,11-18 0,-12 16-9,0 0 1,0 0 0,-1 0-1,-1-1 1,0 0 0,-1 0-1,-1-1 1,0 1 0,-1-1-1,0 1 1,-1-1 0,-2-21-1,-1 14-18,-1 0 0,-1 0 0,0 1-1,-2-1 1,-9-21 0,9 29-75,-1 0 0,0 1 1,-1-1-1,0 1 0,-1 1 0,0 0 0,-1 0 0,-13-12 0,17 19-79,0 1 0,0-1 0,0 1-1,-1 0 1,1 0 0,-1 1 0,0 0-1,0 0 1,0 1 0,-1-1 0,1 2-1,-1-1 1,1 1 0,-1 0 0,1 1-1,-1 0 1,-9 0 0,10 1-276,1 0 0,-1 1 0,1-1 0,-1 1 0,1 0 1,0 1-1,-1 0 0,1 0 0,0 0 0,1 1 0,-1-1 0,-6 7 0,-1 6-3101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9.3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423 820 8832,'14'8'8223,"-11"-8"-7941,0-1 0,0 1 0,-1 0-1,1-1 1,0 1 0,-1-1-1,1 0 1,-1 0 0,1 0-1,-1 0 1,1-1 0,-1 1-1,0-1 1,4-3 0,-2 2-37,-1-1 0,0 1 0,0-1 1,0 0-1,-1 0 0,1 0 0,-1 0 1,3-6-1,-3 4-147,0 1 1,0-1 0,-1 0-1,0 0 1,0 0 0,0 0-1,0 0 1,-1 0-1,0 0 1,0 0 0,-1 0-1,0 0 1,-3-12 0,-2 5-66,-1 0 0,0 0 1,-1 1-1,-1 0 0,-16-18 1,-8-10-90,-226-290-1336,258 329 1393,-24-30 89,-1 1 1,-1 2-1,-43-35 0,70 62-87,0 1 0,0 0 0,0 0 1,-1 0-1,1 0 0,0-1 0,0 1 0,0 0 0,0 0 0,-1 0 0,1 0 0,0 0 0,0 0 0,0 0 0,-1 0 0,1 0 1,0-1-1,0 1 0,0 0 0,-1 0 0,1 0 0,0 0 0,0 0 0,-1 0 0,1 0 0,0 1 0,0-1 0,0 0 0,-1 0 0,1 0 1,0 0-1,0 0 0,0 0 0,-1 0 0,1 0 0,0 0 0,0 1 0,0-1 0,0 0 0,-1 0 0,1 0 0,0 0 0,0 0 0,0 1 1,0-1-1,0 0 0,0 0 0,0 0 0,-1 1 0,1-1 0,0 0 0,0 0 0,0 0 0,0 1 0,0-1 0,0 0 0,0 0 0,0 0 1,0 1-1,0-1 0,0 0 0,0 0 0,0 1 0,0-1 0,2 19-59,3 3 53,1 0 0,1 0 0,0-1 0,2 1 0,0-2 0,2 1 0,14 21 0,103 126 91,-76-106-93,122 189 7,-112-154-147,77 92 0,-120-167 50,-4-3 69,1 0 0,1-1 1,0-1-1,27 19 0,-43-35 21,0 0 0,1 0-1,-1 0 1,0-1 0,1 1 0,-1 0-1,1-1 1,-1 1 0,1-1 0,1 1-1,-3-1 6,1 0 0,-1 0 0,0 0-1,0 0 1,1 0 0,-1 0 0,0 0 0,0-1-1,1 1 1,-1 0 0,0 0 0,0 0-1,0 0 1,1 0 0,-1 0 0,0-1-1,0 1 1,0 0 0,1 0 0,-1 0-1,0 0 1,0-1 0,0 1 0,0 0-1,0 0 1,1-1 0,-1 1 0,0 0-1,0 0 1,0 0 0,0-1 0,0 1-1,0 0 1,0 0 0,0-1 0,0-3 4,-1 0 1,1 0 0,-1 1 0,0-1 0,0 0 0,-3-5 0,-19-47-74,-2 1-1,-44-68 1,64 116 101,0 0 0,0 0 0,0 0 0,-13-12 0,18 19-39,-1 0-1,1 0 1,0 0-1,0 0 1,-1-1 0,1 1-1,0 0 1,0 0-1,-1 0 1,1-1 0,0 1-1,0 0 1,0 0-1,0-1 1,-1 1 0,1 0-1,0 0 1,0-1-1,0 1 1,0 0 0,0-1-1,0 1 1,0 0-1,0-1 1,0 1-1,0 0 1,0 0 0,0-1-1,0 1 1,0 0-1,0-1 1,0 1 0,0 0-1,0 0 1,1-1-1,-1 1 1,0 0 0,0 0-1,0-1 1,0 1-1,0 0 1,1 0 0,-1-1-1,0 1 1,0 0-1,1 0 1,-1 0 0,0-1-1,0 1 1,1 0-1,-1 0 1,0 0 0,9-11-108,-6 1 239,0-1 1,0 0-1,-1 0 0,0 0 0,0-17 1,-4-59 793,-3 44-770,-1 1-1,-21-70 1,18 85-141,-1 1 0,0 1 0,-2 0 0,-1 0 0,-1 1 1,-28-34-1,-116-119-382,135 153 652,-41-33 0,54 52-165,10 5-110,0 0-1,0 0 1,0 0-1,0 0 1,1 1-1,-1-1 1,0 0-1,0 0 1,0 0-1,0 0 1,0 0-1,0 0 1,0 0-1,0 0 1,0 0-1,0 1 1,0-1-1,0 0 1,0 0-1,0 0 1,0 0-1,0 0 1,0 0-1,0 0 1,0 0-1,0 0 1,0 1-1,0-1 1,0 0-1,0 0 1,0 0-1,0 0 1,-1 0-1,1 0 1,0 0-1,0 0 1,0 0-1,0 0 1,0 1-1,0-1 1,0 0-1,0 0 1,0 0-1,0 0 1,0 0-1,-1 0 1,1 0-1,0 0 1,0 0-1,0 0 1,0 0-1,0 0 1,0 0-1,0 0 1,0 0-1,0 0 1,-1 0-1,1 0 1,0 0-1,0 0 1,0 0-1,0 0 1,0 0-1,0 0 1,0 0-1,0 0 1,-1 0-1,5 5 31,9 9 174,28 22 0,4 4 38,-2 8-34,49 69 0,-55-67-271,71 74 0,-78-96-1014,1-2 0,1-1 0,1-1 0,67 35-1,-86-51-155,-11-6 537,0 0 0,0 0 0,1 0 0,-1 0 0,0-1 0,1 0 0,-1 1 0,4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19.7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0 378 11520,'0'3'5247,"5"-11"-3839,-5 3-64,10-7-288,4-9 32,5-8-256,4-9-128,1-6-384,5-2-192,-1 4-96,6 4-480,0 4-96,-2 6-1280,-4 5-544,6 11-3359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0.2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1357 8448,'2'0'3709,"5"0"-2144,-6 1-1280,1 0-1,-1 0 1,1-1-1,-1 1 0,1-1 1,0 0-1,-1 1 1,1-1-1,-1 0 1,1 0-1,-1 0 1,1 0-1,0 0 1,-1 0-1,1 0 0,-1-1 1,1 1-1,0 0 1,-1-1-1,1 0 1,-1 1-1,2-2 1,4-1 85,-1 0 0,0 0 1,0 0-1,8-7 1,-9 5-105,1-1 0,-1 1-1,-1-1 1,1 0 0,-1 0 0,0 0 0,4-8 0,20-52 768,-13 26-558,171-319 1247,-86 180-1580,-61 105-138,164-299-1279,-164 308-220,18-33-4798,-47 82 3524,0 6-1861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0.9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0 9216,'-5'1'8274,"-3"9"-5280,6-8-3207,1 0 282,-2 0 33,1 0 0,0 1 1,1-1-1,-1 0 0,0 1 1,1 0-1,-1-1 0,1 1 1,0 0-1,0 0 0,0 0 1,0 0-1,0-1 0,1 1 1,-1 0-1,1 5 0,0 21 254,5 42 0,-3-61-375,0 0 0,0-1 0,1 1 0,0-1 0,0 1 0,1-1 0,10 17 0,-13-24 10,0-1-1,0 0 0,1 1 0,-1-1 1,0 0-1,1 0 0,-1 0 0,0 0 1,1 0-1,0 0 0,-1 0 0,1-1 1,-1 1-1,1 0 0,0-1 1,-1 1-1,1-1 0,0 0 0,0 1 1,-1-1-1,1 0 0,3-1 0,2 1-53,1-1 0,0-1 0,14-4 0,-9 2 6,58-18-140,-49 14 211,0 1 0,0 1 1,1 0-1,-1 2 0,33-2 0,-53 6 54,1 0 1,-1 0-1,0 1 0,1-1 0,-1 1 1,0-1-1,1 1 0,-1 0 0,0 0 1,0-1-1,0 2 0,0-1 1,0 0-1,0 0 0,0 1 0,0-1 1,0 1-1,3 3 0,-4-3 21,1 1 0,0-1 0,-1 1 0,0-1 0,0 1 0,0 0 0,0 0 0,0-1-1,0 1 1,-1 0 0,1 0 0,-1 0 0,0 0 0,0 0 0,0 5 0,-2 3-38,0-1 1,-1 1-1,0-1 1,0 0-1,-7 14 1,0-3-460,-19 29 0,15-30-880,-23 25 0,1-6-4077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39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 9728,'2'-4'745,"0"0"0,-1 1 0,1-1 0,0 0 0,1 1 0,-1 0 0,1-1 0,-1 1 0,1 0 0,5-4 0,0 1 63,0-1 1,0 1-1,10-5 1,-12 8-649,0 1-1,-1 0 1,1 0 0,0 0 0,0 1 0,0 0 0,0 0 0,0 0 0,0 1-1,1 0 1,9 1 0,-6 0 83,0 1 1,0 0-1,1 1 0,-1 0 0,-1 0 1,12 6-1,-15-6-109,0 0 0,0 1 1,-1 0-1,1 0 0,-1 1 0,0-1 1,0 1-1,0 0 0,7 11 0,-7-8 3,1 1 0,-2 0-1,1 1 1,-1-1 0,5 21 0,-4-8 0,-1 1 0,-1 0 1,-2 0-1,0 1 0,-3 28 0,-4 2-30,-3 0-1,-23 76 1,10-45-69,-11 45-61,-39 193 3,71-317 23,0-1-20,0 0 1,0 0-1,1 1 1,0-1 0,0 10-1,1-13 17,-1-1 1,0 0-1,1 0 1,-1 1-1,1-1 0,-1 0 1,1 0-1,0 0 0,-1 0 1,1 0-1,0 0 0,0 0 1,0 0-1,-1 0 0,1 0 1,0 0-1,1 0 1,-1-1-1,0 1 0,0 0 1,0-1-1,0 1 0,0-1 1,1 1-1,-1-1 0,0 1 1,0-1-1,1 0 0,1 0 1,12 1 42,0-2 0,-1 0 0,1-1-1,0 0 1,24-8 0,-15 5 25,61-17-12,128-48 0,-181 59-1162,-11 9-2561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1.4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57 186 8960,'3'-7'4118,"-2"7"-3931,-1 0-106,1-1 0,-1 1-1,0 0 1,1 0 0,-1-1-1,0 1 1,1 0-1,-1-1 1,0 1 0,0-1-1,1 1 1,-1 0-1,0-1 1,0 1 0,0-1-1,1 1 1,-1-1-1,0 1 1,0 0 0,0-1-1,0 1 1,0-2 0,9-24 2457,-6 9-1469,0-32 0,-3 44-873,0 0 0,0 0 0,-1 0 0,0-1 0,0 1 0,0 0 0,0 0 0,-1 0-1,0 0 1,-5-8 0,7 12-178,-1 0 0,0 0-1,0 0 1,0 0 0,0 0 0,0 1-1,0-1 1,0 0 0,-1 0-1,1 1 1,0-1 0,0 1 0,0-1-1,-1 1 1,1-1 0,0 1-1,-1 0 1,1 0 0,0-1-1,-1 1 1,1 0 0,0 0 0,-1 1-1,1-1 1,0 0 0,-1 0-1,1 0 1,0 1 0,0-1 0,-1 1-1,1-1 1,0 1 0,0 0-1,0-1 1,0 1 0,-1 0-1,1 0 1,0 0 0,0-1 0,1 1-1,-1 0 1,0 1 0,0-1-1,0 0 1,1 0 0,-1 0 0,0 0-1,1 0 1,-1 2 0,-2 5-16,1 0 0,0-1 1,1 1-1,0 0 1,0 0-1,0 0 0,1 1 1,1-1-1,-1 0 0,1 0 1,0 0-1,1 0 1,3 8-1,-2-3-12,2-1 0,-1 0-1,2 0 1,0-1 0,0 1 0,1-1 0,12 15 0,-18-24-26,1 0 0,-1 0 1,1 0-1,0-1 0,-1 1 1,1-1-1,0 1 1,0-1-1,0 1 0,0-1 1,0 0-1,0 0 0,1 0 1,-1-1-1,0 1 0,0 0 1,1-1-1,-1 1 1,0-1-1,1 0 0,-1 0 1,0 0-1,1 0 0,-1 0 1,0 0-1,1-1 0,-1 1 1,0-1-1,1 0 1,-1 1-1,0-1 0,0 0 1,0 0-1,0-1 0,3-1 1,2-2-881,1-2 1,-1 1-1,-1-1 0,1 0 1,-1 0-1,0-1 1,7-12-1,6-12-3569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1.7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76 67 8704,'-1'-7'1359,"-1"0"1,0 0 0,-5-11 0,7 16-954,-1 0 1,0 0-1,0 1 0,0-1 1,0 0-1,0 1 1,-1-1-1,1 1 1,0 0-1,-1-1 0,1 1 1,-1 0-1,1 0 1,-1 0-1,1 0 1,-1 0-1,0 0 0,0 0 1,-2 0-1,3 1-316,1 0 0,-1 0 0,0 0 0,1 0 0,-1 0 0,0 0 0,1 0 0,-1 0 0,0 0 0,1 0 0,-1 1 0,0-1 0,1 0 0,-1 1 0,0-1 0,1 0 0,-1 1 0,1-1 0,-1 1 0,1-1 0,-1 0 0,1 1 0,-1 0 0,1-1 0,-1 2 0,-8 16 920,6-5-823,1 0 1,0 1 0,0-1 0,2 0-1,-1 1 1,2-1 0,0 1 0,3 14 0,0-9-138,0 0 1,1-1 0,2 1 0,0-1-1,9 18 1,-10-27-28,0 1 0,1-1-1,-1 0 1,2 0 0,-1-1 0,1 0 0,1-1-1,-1 1 1,1-2 0,1 1 0,-1-1-1,18 8 1,-20-11-72,-1-1-1,1 1 1,0-2-1,0 1 1,0-1-1,0 1 1,0-2-1,0 1 1,10-2-1,-11 1-130,-1-1 1,0 0-1,0 0 0,0-1 1,1 0-1,-1 1 0,-1-2 1,1 1-1,0-1 0,-1 1 1,1-1-1,-1-1 0,7-5 1,-2 0-1054,-1-1 0,0 0 0,0 0 0,-1-1 0,8-15 0,-12 18-651,0 0-1,4-15 1,-7 23 1874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7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516 1051 7936,'0'21'9989,"10"-30"-8875,-8 3-960,-1 0-1,1 0 0,-1 0 1,0 0-1,0 0 0,0 0 0,-1 0 1,0 0-1,-1-8 0,1-2 5,-1-5-70,0 0 1,-2 0-1,0 0 1,-1 1-1,-1-1 0,-12-29 1,3 18-41,-1 1 0,-1 0 0,-25-34 0,-155-259 11,113 180-945,54 99 529,-65-78-1,94 122 354,-1 1-1,1-1 1,-1 0 0,1 0-1,-1 1 1,0-1-1,1 1 1,-1-1-1,0 1 1,0-1-1,1 1 1,-1-1-1,-2 0 1,3 1 0,0 1 0,0-1 1,0 0-1,0 0 0,0 1 1,-1-1-1,1 0 0,0 0 0,0 1 1,0-1-1,0 0 0,0 1 1,0-1-1,0 0 0,0 0 0,0 1 1,0-1-1,0 0 0,0 1 0,0-1 1,0 0-1,0 0 0,1 1 1,-1-1-1,0 0 0,0 1 0,11 28-114,-11-28 122,24 61-15,-11-27 11,33 63 0,-14-49 30,2-2-1,67 71 1,-19-24-17,108 161-72,-53-68 27,-115-154 46,-17-25-141,0-1 1,0 1-1,1-1 1,8 9-1,-14-16 107,0 0 0,0 0-1,0 0 1,0 1 0,0-1-1,1 0 1,-1 0 0,0 0-1,0 0 1,0 0 0,0 0-1,0 0 1,0 0-1,0 0 1,1 0 0,-1 0-1,0 0 1,0 1 0,0-1-1,0 0 1,0 0 0,1 0-1,-1 0 1,0 0 0,0 0-1,0 0 1,0 0-1,0-1 1,1 1 0,-1 0-1,0 0 1,0 0 0,0 0-1,0 0 1,0 0 0,0 0-1,1 0 1,-1 0 0,0 0-1,0 0 1,0 0 0,0-1-1,0 1 1,0 0-1,0 0 1,0 0 0,1 0-1,-1 0 1,0 0 0,0 0-1,0-1 1,0 1 0,0 0-1,0 0 1,0 0 0,0 0-1,0 0 1,0-1-1,0 1 1,0 0 0,0 0-1,0 0 1,0 0 0,0 0-1,0-1 1,0 1 0,0 0-1,0 0 1,0 0 0,-1-13-1371,-12-36-3377,7 19 1120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8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1 186 9856,'1'2'5713,"3"1"-4013,8-4-1274,1 0 0,-1 0 0,1-1 0,16-6 0,48-19-243,-47 16-22,126-59-125,-54 17-4248,-95 49 3679,17-8-3749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8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1 102 9728,'5'11'7277,"9"-22"-5957,2-7-1045,33-27-1,-43 40-467,0 0 0,0 1-1,1 0 1,-1 1-1,1-1 1,0 1-1,0 1 1,0-1-1,0 1 1,9-1-1,-13 3-270,0-1-1,1 1 0,-1 1 1,0-1-1,0 0 1,0 1-1,0-1 1,5 3-1,7 2-3268</inkml:trace>
  <inkml:trace contextRef="#ctx0" brushRef="#br0" timeOffset="1">162 313 8448,'3'1'493,"-1"0"1,1-1 0,0 0 0,0 0-1,0 0 1,-1 0 0,1 0-1,0 0 1,0-1 0,-1 0 0,1 1-1,3-2 1,36-17 1495,-21 10-1490,42-20-22,18-6-661,-27 15-2887,-34 11-2588,-7 1 2406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2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7168,'-11'5'8626,"20"9"-4518,-5-10-5083,28 28 1624,-21-21-449,0-1-1,13 19 1,30 52 265,55 112-1,-20-32-379,-70-128-36,96 146-40,-83-141-473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6.0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44 901 7424,'-8'0'1967,"5"0"-997,-1 0-1,1 0 0,0 0 0,-1 0 0,1-1 1,-6 0-1,9 0-880,-1 1 1,1 0-1,0 0 1,-1 0-1,1-1 1,0 1-1,-1 0 1,1 0-1,0-1 1,-1 1-1,1 0 1,0-1-1,-1 1 1,1 0-1,0-1 1,0 1-1,0 0 1,-1-1-1,1 1 1,0-1-1,0 1 1,0-1-1,0 0-56,0 0 0,0 0 0,0-1 1,0 1-1,0 0 0,1 0 0,-1 0 0,0 0 0,1 0 1,-1 0-1,1 0 0,-1 0 0,2-1 0,1-3 155,2 1 0,-1-1 0,0 0 0,1 1 0,0 0 0,0 0 0,7-3 0,11-11 313,-8 6-216,173-140 1718,-181 147-1955,55-42 400,2 4 0,72-38 0,80-14 186,-16 7 12,-37 6-209,-47 22-210,140-51 0,-226 101-502,33-8 1,-50 16-2087,0 0 0,23 0 0,-16 0-1319,3-4-1194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5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4 8320,'-2'-3'3712,"2"3"-3636,-7 4 2322,-3 8-57,-7 15 141,12-20-2138,0 1 1,-7 13-1,-3 12 9,9-24-221,1 1 0,1 1 0,0-1 0,-4 18 0,4-11-146,1 0-69,0-1 0,0 1 0,2 0 0,0 0 0,2 30 0,-1-45 45,1 0 0,-1 0 0,1 0-1,0 0 1,0-1 0,-1 1-1,1 0 1,0-1 0,0 1 0,1 0-1,-1-1 1,0 1 0,0-1 0,1 0-1,-1 1 1,1-1 0,-1 0-1,1 0 1,0 0 0,-1 0 0,1 0-1,0 0 1,0-1 0,2 2 0,5 0-91,0 0 0,1 0 1,17 1-1,-5-1 70,15 4 6,-1 2 1,0 1 0,-1 2 0,52 23-1,-86-34 119,0 1-1,1-1 0,-1 1 1,0-1-1,0 1 0,1 0 1,-1 0-1,0-1 1,0 1-1,0 0 0,0 0 1,0 0-1,0 0 0,0 0 1,-1 1-1,1-1 0,0 0 1,-1 0-1,1 0 0,0 1 1,-1-1-1,1 2 0,-1-1 36,0 0-1,-1 1 0,1-1 0,-1 0 1,1 0-1,-1 0 0,0 0 0,0 0 1,0 0-1,0 0 0,0 0 0,0-1 1,-3 4-1,-11 17 15,-2-1 0,0 0 0,-1-1 0,-1-2 0,-1 0 0,-43 31 0,52-41-434,10-7 107,-1 0-1,1 1 1,-1-1-1,1 0 1,-1 0 0,0 0-1,0 0 1,1 0-1,-1 0 1,-3 0-1,4-1 149,1 0 0,0 0 0,0-14-4001,10-4 1341,7 2-1302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6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53 8192,'-4'8'8141,"4"-8"-7998,1 1-24,-1 0-1,1-1 1,-1 1-1,1-1 1,-1 1-1,1 0 1,-1-1 0,1 1-1,0-1 1,-1 0-1,1 1 1,0-1-1,-1 1 1,1-1 0,0 0-1,-1 0 1,1 1-1,0-1 1,1 0-1,4-1 130,0 0-1,-1 0 0,1 0 1,-1-1-1,7-2 0,9-3 13,-9 3-210,0 0 0,0-1 0,19-10 0,6-4-2506,-21 13-2647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7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1 106 9088,'5'10'10669,"-5"-11"-10539,32-14 302,0 1-1,1 2 0,62-15 1,22-8-7779,-84 23 2937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39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34 11904,'0'-33'9242,"0"36"-8831,-22 113 136,6-19-60,-26 142-39,25-104-886,10-89-20,-1-1 106,2-5-4096,6-45 3157,1 1-1,-1-1 0,1 0 1,3-9-1,4-11-2649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7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173 216 9344,'-1'-1'406,"-1"-1"1,1 1-1,0 0 1,0 0-1,-1 0 0,1 1 1,0-1-1,-1 0 1,1 0-1,-1 1 1,1-1-1,-1 1 1,1-1-1,-1 1 1,0 0-1,1 0 1,-1-1-1,1 1 1,-3 1-1,1-1-130,0 1 1,1-1-1,-1 1 0,1 0 0,-1 0 1,1 0-1,-1 1 0,1-1 1,-1 1-1,-2 2 0,-3 2-119,1 1 1,0 1-1,0 0 0,1 0 0,-6 8 0,1 1 32,1 0 0,1 0 0,1 1 0,-12 32-1,19-45-201,0 0-1,0-1 0,0 1 0,0 1 0,1-1 0,0 0 1,0 0-1,0 0 0,0 0 0,3 8 0,-2-10 2,0 0 0,0 0 1,0-1-1,0 1 0,1 0 0,0-1 0,-1 1 0,1-1 0,0 0 0,0 1 0,0-1 0,0 0 0,1 0 0,-1 0 0,1-1 0,-1 1 1,1 0-1,5 1 0,-1-1 11,0 0 1,0 0 0,0-1-1,0-1 1,1 1 0,-1-1-1,0 0 1,1 0 0,-1-1-1,8-2 1,27 0-2,-9 5 4,0 2 1,0 1-1,0 1 0,43 15 0,-54-15 133,0 2 0,-1 0 1,0 1-1,24 15 0,-38-20-27,0 1 0,0 0 1,0 1-1,0-1 0,-1 2 0,0-1 0,0 0 0,-1 1 1,0 0-1,0 1 0,-1-1 0,1 1 0,-2 0 0,4 9 1,-2-4 38,-2 1 1,0 0 0,-1 0 0,0 0 0,-1 0-1,-1 0 1,0 0 0,-1 0 0,-2 15 0,1-18-117,0-1 1,-1 1-1,0-1 1,-1 0-1,0 0 1,0 0-1,-1-1 1,0 0-1,-1 1 1,0-2-1,-1 1 1,-10 11 0,6-10-9,0 0 0,-1-1 0,0 0 0,0-1 0,-26 12 0,29-16-36,1-1 0,-1 0-1,0 0 1,0-1 0,0 0 0,0-1 0,0 0 0,0 0 0,0-1 0,-16-1 0,24 0-12,-1 1-1,0 0 1,0-1-1,0 0 1,0 1-1,0-1 1,1 0-1,-1 0 1,0 0-1,1 0 1,-1 0-1,0 0 1,1-1 0,0 1-1,-3-3 1,2 1-2,-1-1 0,1 1 1,0-1-1,1 1 1,-1-1-1,0 0 0,0-5 1,-1-5-15,0-1 1,1 0-1,0-17 1,2 27 28,6-183 7,2 33-22,-23-293 187,6 378-27,7 63-113,0 0 0,0 0 0,0 0 0,-1 0 0,0 0 0,0 0 0,-5-6 0,7 11-15,0 1 1,-1-1-1,1 1 0,0 0 1,0 0-1,-1 0 0,1-1 1,-1 1-1,1 1 0,-1-1 1,1 0-1,-1 0 0,0 0 1,1 1-1,-1-1 1,0 1-1,-3-1 0,2 1-19,0 0-1,-1 0 0,1 0 1,0 1-1,-1-1 0,1 1 1,0 0-1,0-1 0,-4 3 0,1 0-134,0 0 0,0 0 0,0 0 0,1 1 0,0 0 0,-1 0 0,1 0 0,1 1 0,-7 6 0,10-10 0,1 1 1,-1-1 0,0 0 0,0 1 0,1-1 0,-1 1 0,1-1 0,-1 1-1,1-1 1,0 1 0,-1-1 0,1 1 0,0-1 0,0 1 0,0-1 0,0 1-1,0-1 1,1 1 0,-1 0 0,0-1 0,1 1 0,-1-1 0,2 2 0,-1-1-281,0 0 1,0 0-1,0 0 1,0 0-1,1 0 1,-1-1-1,1 1 1,0 0-1,-1-1 1,1 1 0,0-1-1,0 0 1,0 1-1,0-1 1,2 1-1,19 6-3981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8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11008,'0'11'6569,"3"1"-3355,7 33-3526,-4-23 979,30 102 1,-28-104-491,0 0 0,2-1 0,22 37 0,-28-51-169,1 0 0,-1 0-1,1 0 1,-1 0 0,12 7 0,-14-10-3,1-1 0,-1 1 1,1-1-1,0 1 1,0-1-1,0 0 1,0 0-1,0 0 0,0 0 1,0-1-1,0 1 1,0-1-1,0 0 1,5 0-1,-6 0-3,-1-1 0,1 0 0,0 1 0,0-1 0,-1 0 0,1 0 0,-1 0 0,1 0 0,-1 0 0,1 0 0,-1 0 0,1-1 0,-1 1 0,1-2 0,17-24-248,-13 19-18,8-18-1476,-11 19 476,0 1 0,0 0 1,1 0-1,7-9 1,7 1-3185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8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11 9728,'-13'-11'9649,"13"19"-8248,3 12-993,32 143 1563,-26-128-1760,2 0 1,25 53-1,77 119-29,-13-27-726,-85-149 141,70 123-5733,-66-127 1310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39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805 1293 9472,'0'0'9109,"0"-14"-7227,-1 5-1525,0 1 0,-1-1-1,0 1 1,0-1-1,-5-10 1,-2-10 31,-75-234 859,55 188-1191,-59-107 1,54 122-255,-4 2-1,-2 1 1,-2 2 0,-54-53-1,-208-199-793,280 284 592,24 23 397,1 0 0,-1 0-1,0 0 1,0 0-1,0 1 1,0-1 0,-1 0-1,1 0 1,0 0-1,0 0 1,0 0 0,0 0-1,0 0 1,0 0 0,0 0-1,0 0 1,0 0-1,0 0 1,0 0 0,0 1-1,0-1 1,0 0-1,0 0 1,0 0 0,0 0-1,0 0 1,0 0 0,0 0-1,0 0 1,-1 0-1,1 0 1,0 0 0,0 0-1,0 0 1,0 0-1,0 0 1,0 0 0,0 0-1,0 0 1,0 0 0,0 0-1,0 0 1,0 0-1,-1 0 1,1 0 0,0 0-1,0 0 1,0 0-1,0 0 1,3 8-4,2-1 0,-1-1-1,1 0 1,8 8-1,4 6 17,242 289-116,-116-127 88,41 48 38,-98-139-35,112 92 0,-82-88-277,-64-58-3419,-75-62-5850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0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1 346 8448,'1'0'2816,"3"-1"-2375,0 1 0,0-1-1,0 0 1,0 0 0,0 0 0,-1-1 0,1 0 0,0 1 0,-1-1 0,1 0 0,-1 0 0,0-1 0,5-3 0,6-7 656,20-23 1,-16 17-613,-6 7-257,12-14 19,1 1 0,1 1 0,53-36 0,59-28-5842,-105 70 1025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0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1 181 10496,'4'0'6495,"1"0"-5759,0-3 96,5-6-288,4-4-96,-1-3-256,1-5-64,1-1 0,-1 1-64,0 0-64,1 0-608,-1 4-320,1 4-928,-1 10-447,0 6-2209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0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1 191 8448,'5'5'6176,"-1"-10"-5248,1-3 95,5-2-447,-2-2-160,1-4-256,6-5-128,4-2 64,0 3-352,0-1-128,5-5-1023,0 10-417,5-1-2528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1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10112,'0'1'3285,"2"5"-2748,0 0 0,0-1 0,0 1 0,1-1 0,0 0-1,5 8 1,-6-10-370,11 17 474,2-1 0,32 32 0,-11-12-340,129 171 463,-29-35-632,-103-134-626,-16-19-718,0-1 0,1-1 0,2 0 0,38 30 0,-15-24-2980</inkml:trace>
  <inkml:trace contextRef="#ctx0" brushRef="#br0" timeOffset="1">675 554 9344,'-29'-30'12927,"29"38"-12831,5 4-64,5 6-608,-1-2-256,6 2-896,-2-1-416,1-4-3103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1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23 11776,'-18'-22'6867,"18"28"-6279,28 77 927,23 34-1151,-31-74-365,-18-39-74,0 1 0,1-1 0,-1 1 0,1-1 0,0 0 0,0 0 0,0 0 1,0 0-1,1-1 0,0 1 0,0-1 0,0 0 0,0 0 0,0-1 0,0 1 1,1-1-1,-1 0 0,1 0 0,0 0 0,-1 0 0,1-1 0,0 0 0,6 0 0,45 8 61,0-2 0,69-2 0,-16 1 937,-1 1 1066,-102-7-1686,0 0 1,0 0-1,0 1 0,1 0 1,-1 0-1,0 0 1,0 1-1,-1 0 1,8 3-1,-13-5-266,1 0 0,-1 1 0,1-1 0,-1 0-1,0 1 1,1-1 0,-1 1 0,0-1 0,1 0 0,-1 1-1,0-1 1,1 1 0,-1-1 0,0 1 0,0-1 0,0 1-1,1-1 1,-1 1 0,0-1 0,0 1 0,0-1 0,0 1-1,0-1 1,0 1 0,0-1 0,0 1 0,0-1 0,0 1-1,0-1 1,-1 1 0,1-1 0,0 1 0,-1 0 0,-9 18 186,7-15-136,-177 259-7250,175-256 6611,-16 20-1290,20-26 1633,0 0-1,0 0 1,0 0-1,0 0 1,0 0-1,0 0 1,0-1-1,0 1 1,-1 0-1,1-1 0,0 1 1,0-1-1,-1 1 1,1-1-1,0 0 1,-1 1-1,1-1 1,0 0-1,-1 0 0,-1 0 1,-7-6-3780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2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20 334 10496,'-19'16'9071,"33"-20"-7055,-7-1-1680,-1 0 0,0 0-1,0-1 1,-1 0 0,0 0-1,0 0 1,8-13 0,5-7 157,3 1-369,2 1 0,0 1 1,1 1-1,35-24 0,28-10-1851,4 8-3642,-49 30 42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0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10880,'-4'1'9949,"8"15"-7987,11 22-2274,51 82 1391,-53-100-960,1 0 1,0-2 0,30 31 0,122 98-963,-164-145 512,20 15-1346,-21-16 1526,-1-1 0,0 1 0,1-1 0,-1 0 0,1 1 0,-1-1 0,1 0 0,-1 1 0,1-1 0,-1 0 0,1 0 0,-1 1 0,1-1 0,-1 0 0,1 0 0,0 0-1,-1 0 1,1 0 0,-1 0 0,1 0 0,-1 0 0,1 0 0,0 0 0,-1 0 0,1 0 0,-1-1 0,1 1 0,-1 0 0,1 0 0,-1 0 0,1-1 0,-1 1 0,1 0 0,-1-1 0,2 0 0,2-10-4366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3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1531 8320,'-13'18'8398,"17"-24"-7031,3-3-999,1 1 0,0 0 0,0 1 0,1-1 0,17-10 0,-6 4-16,86-52 865,-15 10-322,294-248 1837,-150 111-2014,-153 136-511,124-68-1,44-28 27,-20-43-25,-182 152-120,77-54 1,-89 74-83,0 2 1,2 2-1,45-19 0,45-21-870,-126 59 522,0 0 0,0 0 0,-1 0 0,1-1 0,-1 1 0,1 0 0,2-4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5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10 8576,'-1'-1'432,"0"0"-1,0 0 1,0 0 0,0 0 0,0 1-1,-1-1 1,1 0 0,0 1 0,-1-1 0,1 1-1,0 0 1,-1-1 0,1 1 0,0 0-1,-1 0 1,1 0 0,-1 0 0,1 0 0,-2 0-1,0 1-40,0 0-1,-1 0 1,1 0-1,0 1 1,0 0-1,0-1 1,-4 4-1,1-1-225,0-1 0,0 2 0,1-1 0,-1 1 0,1 0 0,0 0 0,0 0 0,1 1 0,0 0 0,0 0-1,0 0 1,-3 6 0,-1 8-174,0-1 1,2 1-1,0 0 0,1 1 0,1-1 0,1 1 0,1 0 0,1 22 0,1-42-2,0 0-1,0 0 0,0 0 1,1 0-1,-1 1 1,0-1-1,0 0 0,1 0 1,-1 0-1,1 0 0,-1 0 1,1 0-1,0 0 1,-1 0-1,1 0 0,0-1 1,0 1-1,-1 0 0,1 0 1,0 0-1,0-1 0,0 1 1,0-1-1,0 1 1,0 0-1,0-1 0,0 0 1,0 1-1,0-1 0,1 0 1,-1 1-1,0-1 1,0 0-1,0 0 0,0 0 1,3 0-1,4 0-52,1-1 0,0 0-1,16-3 1,-15 2 21,43-12 24,-43 11 18,0 0 0,0 0 0,0 1 0,0 0 0,0 1 0,1 0 0,12 1 0,-9 2 88,0 0 0,-1 1 0,1 1 0,-1 1 1,0 0-1,0 0 0,-1 1 0,19 12 0,-29-17-5,0 0 0,-1 1 0,1-1 0,0 1-1,-1-1 1,1 1 0,-1 0 0,1-1 0,-1 1 0,0 0 0,0 0 0,1 0 0,-1 0 0,-1 0-1,1 0 1,0 0 0,-1 0 0,1 0 0,-1 1 0,1-1 0,-1 0 0,0 0 0,0 1-1,0-1 1,0 0 0,0 0 0,-1 0 0,1 1 0,-1-1 0,-1 4 0,-2 4 38,-1 0 0,0 0 0,-1 0 0,-12 17-1,7-11-212,-9 8-237,13-16-207,1 0 0,-9 13 0,14-19 250,0 0 1,0 0-1,0 1 0,0-1 1,0 0-1,1 0 0,-1 1 1,0-1-1,1 1 0,0-1 1,0 1-1,0-1 0,0 0 1,0 1-1,1 3 0,-1-6 38,0 1 0,0 0-1,0-1 1,1 1 0,-1 0-1,0-1 1,0 1 0,1-1-1,-1 1 1,8 5-3241,5-5-702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5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0 119 10624,'2'2'6380,"5"0"-3758,15-12-1344,33-19-1,6-3-1107,-26 14-237,-20 9-897,20-7 0,-30 14 317,-1 1 0,1 0 0,0-1 0,-1 1 1,1 1-1,0-1 0,0 1 0,0 0 0,5 0 1,9 4-3738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6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0 165 9472,'5'0'3520,"0"0"-2752,5-13 288,-6 10-96,6-10-512,0-5-97,4-2-510,10-6-129,-6 0 128,1 10-1184,0-1-448,5 4-2208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7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16 259 10368,'-16'12'10776,"16"-12"-10701,12 1 1041,-4-1-1006,0-1 0,0 0 0,0-1 0,0 0 0,0 0 0,0-1 0,-1 0 0,9-4 0,5-4 80,30-21 1,-25 12 51,-1-1 0,37-39 0,-17 11-4263,-12 14-4646,-19 23 2827,0 1 2016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7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8832,'6'7'8259,"13"9"-7703,-11-9 127,17 16-247,-1 2 0,39 51 0,30 62 127,10 14-407,31 6-338,-126-148-364,2 0-1,-1-1 0,20 14 1,-17-18-661,-12-5 1138,0 0-1,1 0 0,-1 0 0,0 0 1,0 0-1,1 0 0,-1 0 1,0 0-1,0 0 0,1 0 0,-1 0 1,0 0-1,0 0 0,0 0 1,1 0-1,-1-1 0,0 1 1,0 0-1,1 0 0,-1 0 0,0 0 1,0 0-1,0-1 0,0 1 1,1 0-1,-1-2-402,1 0 1,-1 0-1,1 0 0,-1 0 1,0 0-1,1 0 0,-1 0 1,-1-3-1,1-18-2957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8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35 7680,'-1'-2'297,"0"0"1,0 0-1,0 0 0,0 0 1,0 0-1,-1 0 0,1 0 1,-1 1-1,0-1 0,1 0 1,-1 1-1,0-1 1,0 1-1,0 0 0,0 0 1,0 0-1,0 0 0,0 0 1,0 0-1,0 0 1,-1 1-1,1-1 0,0 1 1,-1-1-1,1 1 0,0 0 1,-1 0-1,-3 1 1,-7-2 235,6 1 31,1 0 0,-1 0 0,1 0 0,-1 1 0,-11 3-1,16-4-486,0 1 0,0 0-1,1-1 1,-1 1-1,1 0 1,-1 0-1,1 0 1,-1 1-1,1-1 1,-1 0 0,1 0-1,0 1 1,0-1-1,0 1 1,0-1-1,0 1 1,0 0-1,0-1 1,0 1-1,1 0 1,-1-1 0,1 1-1,-1 0 1,1 0-1,-1 0 1,1 2-1,-1 13-54,0 0-1,2 0 1,0 0 0,1 0-1,0 0 1,1 0-1,1 0 1,8 21 0,-1-10-39,2 0 0,0-1 1,33 49-1,-10-26 127,2-1 0,2-3 0,2-1 0,61 51 0,-90-85-80,0-1 1,1 0-1,0-1 1,1-1-1,26 12 1,-37-19-1,1 1 0,0 0 1,-1-1-1,1 0 0,0 0 1,0-1-1,0 1 1,0-1-1,0 0 0,0 0 1,0-1-1,0 1 0,0-1 1,-1 0-1,1 0 1,0-1-1,0 0 0,-1 0 1,1 0-1,-1 0 0,0-1 1,0 1-1,6-6 1,-7 6 22,0-1 1,0 0 0,-1 0 0,1 0 0,-1 0 0,0-1-1,0 1 1,0 0 0,-1-1 0,1 0 0,-1 1-1,0-1 1,0 0 0,0 1 0,1-8 0,-2 6-19,0-1 1,0 1-1,0 0 1,-1-1 0,0 1-1,0 0 1,0 0-1,0-1 1,-1 1 0,-4-9-1,4 11-27,0-1 0,0 1-1,0-1 1,-1 1-1,1 0 1,-1 0 0,0 0-1,0 0 1,0 0-1,0 1 1,0-1 0,-1 1-1,-6-4 1,7 5-8,0 0 0,0 0 1,0 0-1,-1 1 0,1-1 1,0 1-1,0 0 0,-1 0 1,1 0-1,0 0 0,0 0 0,0 1 1,-1 0-1,1-1 0,0 1 1,0 0-1,0 1 0,0-1 1,-4 2-1,4-1-41,0 1 0,1-1 1,-1 0-1,0 1 0,1-1 0,-1 1 1,1 0-1,0-1 0,0 1 0,0 1 1,0-1-1,1 0 0,-1 0 0,1 0 1,0 1-1,0-1 0,0 1 0,0-1 1,0 1-1,1-1 0,-1 6 1,1 4-198,0-1 0,1 1 0,0 0 0,5 20 1,-4-20-251,1-1 0,1 1 1,0 0-1,1-1 1,0 0-1,13 22 0,-17-33 353,-1 0 0,1 0 0,0 1 0,0-1-1,1 0 1,-1 0 0,0 0 0,0 0-1,1 0 1,-1 0 0,0 0 0,1 0 0,-1-1-1,1 1 1,-1-1 0,1 1 0,-1-1-1,1 1 1,2-1 0,-1 0-118,-1 0-1,1 0 1,-1-1 0,1 0 0,-1 1-1,0-1 1,1 0 0,-1 0-1,0 0 1,0-1 0,1 1 0,-1 0-1,2-3 1,28-23-3768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9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34 8064,'-3'-2'419,"1"-1"0,0 1 1,-1-1-1,1 1 1,-1 0-1,0 0 0,0 0 1,0 0-1,0 1 0,0-1 1,0 1-1,-5-1 1,2 0 382,-1 0 1,0 1 0,0 0 0,-13 0 0,19 1-757,1 0-1,0 0 0,-1 1 1,1-1-1,0 0 1,-1 0-1,1 1 1,0-1-1,0 0 0,-1 0 1,1 1-1,0-1 1,0 0-1,-1 1 0,1-1 1,0 0-1,0 1 1,0-1-1,0 1 1,0-1-1,-1 0 0,1 1 1,0-1-1,0 0 1,0 1-1,0 0 1,0-1 66,0 6 21,0 0 0,0-1 0,1 1 1,-1-1-1,1 1 0,0-1 0,1 0 0,3 10 1,0-1 16,13 46 379,34 74-1,-37-104-469,1 0-1,1-1 0,1-1 1,27 31-1,-17-28 6,1-2 0,54 43 0,74 40-240,-57-53 87,-87-53-702,1 0 1,0-1 0,0 0-1,1-1 1,24 4-1,-19-8-2190,3-4-1317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49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 8576,'-10'-4'7253,"22"13"-4853,26 22-1804,-1 2 0,44 50 0,-72-73-544,95 109 19,51 51-2542,-151-166 1882,1 0 0,-1 0 0,1-1 1,8 6-1,-6-7-748,-1 1-1,0-1 1,12 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0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18 9984,'-5'-17'9023,"5"21"-8959,5 4-64,0 0-1344,0 0-543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0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12032,'0'0'9599,"14"0"-6841,-7-2-2737,-1 0 1,1 1 0,-1 0 0,1 0-1,0 1 1,0 0 0,-1 0 0,11 2 0,8-1-901,-17-1 170,17-1-3969,-15-3 1943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0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30 10624,'-13'-9'5709,"9"5"-4893,4 4-753,0 0 0,-1 0 1,1-1-1,0 1 0,0 0 0,-1 0 1,1-1-1,0 1 0,0 0 0,-1 0 1,1-1-1,0 1 0,0 0 0,0-1 1,0 1-1,-1 0 0,1-1 0,0 1 1,0-1-1,0 1 0,0 0 1,0-1-1,0 1 0,0 0 0,0-1 1,0 1-1,0 0 0,0-1 0,0 1 1,0-1-1,0 1 0,1 0 0,-1-1 1,0 1-1,0 0 0,0-1 0,0 1 1,1 0-1,-1 0 0,0-1 0,0 1 1,1 0-1,-1 0 0,0-1 0,0 1 1,1 0-1,-1 0 0,0-1 0,1 1 1,-1 0-1,0 0 0,1 0 0,0 0 1,0-1-12,0 1 1,0 0 0,1 0 0,-1 0-1,0 0 1,0 0 0,0 0 0,1 0 0,-1 1-1,0-1 1,0 0 0,0 1 0,1-1-1,-1 1 1,0-1 0,0 1 0,0-1-1,0 1 1,0 0 0,0-1 0,0 1-1,0 0 1,1 2 0,20 26 195,-15-19-210,44 48-454,-49-56 350,-1-1 0,0 1 0,1-1 0,-1 0 0,1 0 0,-1 0 0,1 0 0,0 0 0,-1 0 0,1 0 0,0 0 0,0-1 0,0 1 0,-1-1 0,5 1 0,-2 0-51,-1-1 1,1 0-1,0 0 1,0 0-1,0-1 0,6-1 1,18-4 165,0 0 0,1 2 1,52-1-1,-75 5 31,26 0 848,1 1 0,42 7 0,-74-8-891,0 0 1,-1 0-1,1 0 1,-1 0-1,1 0 0,-1 0 1,1 0-1,0 0 1,-1 0-1,1 0 0,-1 1 1,1-1-1,-1 0 1,1 0-1,-1 1 0,1-1 1,-1 0-1,1 1 1,-1-1-1,0 1 0,1-1 1,-1 0-1,1 1 1,-1-1-1,0 1 0,1-1 1,-1 1-1,0-1 0,0 1 1,1-1-1,-1 1 1,0-1-1,0 1 0,0 0 1,0-1-1,0 1 1,0-1-1,0 1 0,0-1 1,0 1-1,0 0 1,0-1-1,0 1 0,0-1 1,0 1-1,-1-1 1,1 1-1,0 0 0,0-1 1,-1 1-1,1 0 1,-3 3-3,-1 1 1,1-1 0,-1 0 0,-5 6 0,5-7-112,-127 142-6388,128-142 5929,-14 17-1750,17-19 2046,-1 0-1,1-1 1,-1 1 0,1-1-1,-1 1 1,0-1-1,1 1 1,-1-1 0,1 1-1,-1-1 1,0 0-1,0 1 1,1-1 0,-1 0-1,0 0 1,1 1-1,-1-1 1,0 0-1,0 0 1,0 0 0,1 0-1,-1 0 1,0 0-1,-1 0 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0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5 338 11776,'-2'1'11172,"0"-16"-10654,2 10-454,1-1 1,0 0-1,0 1 1,1-1-1,-1 1 1,1 0-1,4-7 0,3-13 72,32-82-1388,-25 72-1944,22-33 1,-22 47 273,6 3-1254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1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10112,'6'2'785,"1"0"1,-1 0-1,1 0 0,0-1 1,0-1-1,8 1 1,1 1 137,30 4 1839,49 14-1,-80-16-2574,0 1 0,0 1 0,-1 0 0,0 1 0,-1 0 0,25 18 0,-14-5-74,0 1 1,-2 2-1,25 30 1,52 82 58,-55-73-174,-29-43-333,-2 1 0,19 37 0,-28-49-184,-1 0 1,-1 0-1,1 1 1,1 9-1,-3-11-371,-1 0 1,0 0 0,0 0-1,0 0 1,0-1-1,-3 9 1,3-7-2530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1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84 12032,'-2'-7'6442,"2"6"-6298,-1 0 0,1 1 1,0-1-1,-1 0 0,1 1 1,0-1-1,0 0 0,0 1 1,0-1-1,-1 0 0,1 0 1,0 1-1,0-1 0,0 0 0,1 0 1,-1 1-1,0-2 0,1-1-33,1 0 1,-1 0-1,1 0 0,-1 1 0,1-1 0,0 1 0,0-1 0,0 1 0,0 0 0,1 0 0,-1 0 1,1 0-1,-1 0 0,1 0 0,0 1 0,-1-1 0,1 1 0,4-2 0,3-1 142,1 1 0,-1 0 0,1 0 0,11 0 0,-8 1 7,1 1 0,-1 0 0,1 1 0,-1 1 0,18 3 0,-26-3-162,1 0-1,-1 1 0,0 0 1,1 0-1,-1 1 0,0 0 1,-1 0-1,1 0 0,0 0 1,-1 1-1,0 0 0,0 0 1,9 10-1,-4 1-70,0-1 1,-1 2-1,-1-1 0,-1 1 1,11 31-1,10 24-50,-23-61 20,0-1 0,1 1 0,0-1 0,1-1 0,7 10-1,-13-17-5,0 0 0,0 0 0,0 0 0,0 1 0,1-1-1,-1 0 1,0-1 0,1 1 0,-1 0 0,1 0 0,-1-1-1,1 1 1,-1 0 0,1-1 0,-1 0 0,1 1 0,-1-1-1,1 0 1,0 0 0,-1 0 0,1 0 0,-1 0 0,1 0-1,0 0 1,-1 0 0,1-1 0,-1 1 0,1-1 0,-1 1-1,1-1 1,-1 0 0,1 1 0,-1-1 0,2-1 0,4-3-249,-1-1 0,0 0 0,0 0 1,0-1-1,6-9 0,-1 3-808,13-23-1738,-19 28 1647,0 0 1,0 1 0,0-1-1,14-12 1,17-5-3905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2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9 281 9984,'-8'8'8527,"18"-9"-8168,0 0 0,1-1 0,-1 0 0,0 0 0,0-1 0,0-1 0,0 0 0,-1 0 0,1 0 0,-1-1 0,0-1 0,0 0 0,14-12-1,7-9-262,-2-1 0,32-41-1,-49 56-68,1-2-454,-2 3-159,0 0 1,12-10-1,-18 19-78,0 0 0,-1 0 1,1 0-1,0 1 0,0-1 0,1 1 1,-1 0-1,0 1 0,1-1 0,-1 1 1,7-2-1,7 3-3629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2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11392,'6'9'8315,"26"33"-7724,210 239-298,-226-262-861,28 24-1,-39-38 115,1 0-1,1-1 1,-1 1 0,1-1-1,-1 0 1,1-1 0,0 0-1,13 4 1,-16-6-394,-1 0 0,1 0 0,0-1 0,0 0 0,0 0 0,0 0 0,0 0 0,-1-1 0,8-1 0,13-5-3253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2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9728,'0'1'4357,"0"6"-3216,1-3-936,0-1 0,0 0 0,0 0 0,0 0 0,1 0 0,-1 0 0,1 0 0,0 0 0,0 0 0,0 0 0,4 4 0,2 3 55,60 74 538,-23-32-540,5 11 7,52 62-7,-71-88-382,-23-25-376,1-1 1,0 0 0,0-1 0,2 0 0,-1-1 0,1 0 0,19 12 0,-29-20 326,0-1 0,0 1 0,0-1 0,0 1 0,0-1 0,0 0 0,0 1 0,0-1 0,0 0 0,0 0 0,0 0 0,0 0 0,2 0 0,11-7-3725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3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6 8832,'-1'0'398,"-1"0"1,1 0 0,-1 0-1,1 0 1,-1 0-1,1 0 1,-1 1 0,1-1-1,-1 1 1,1-1 0,0 1-1,-1 0 1,1-1-1,0 1 1,-1 0 0,1 0-1,0 0 1,0 0 0,0 0-1,0 0 1,0 0-1,-1 2 1,0-1-219,1 0-1,0 1 0,0-1 1,1 1-1,-1-1 1,0 1-1,1-1 0,0 1 1,-1-1-1,1 1 1,0-1-1,1 4 0,0 3-126,0 1 0,1 0 0,1-1 0,0 0 0,7 17 0,7 7 735,42 62 1,31 24 293,-76-101-952,0 0-31,40 47 186,-48-59-258,-1 0 0,2-1-1,-1 0 1,1 0 0,0 0-1,0-1 1,13 6 0,-17-8-10,0-2 0,0 1 0,0 0 0,1-1 1,-1 1-1,0-1 0,1 0 0,-1 0 0,0 0 0,1-1 1,-1 1-1,0-1 0,0 1 0,1-1 0,-1 0 1,0-1-1,0 1 0,0 0 0,0-1 0,0 0 0,0 0 1,3-3-1,4-3 106,0-2-1,0 0 1,16-21 0,-25 30-119,5-7 91,1 0 0,-1-1 0,0 0 0,-1 0 0,0 0-1,0-1 1,-1 1 0,0-1 0,-1 0 0,0 0 0,-1-1-1,0 1 1,1-12 0,-3 3 23,0-1 1,-2 1-1,0 0 0,-1 0 0,-1 0 1,-1 0-1,0 0 0,-2 1 0,0 0 0,-1 0 1,-11-18-1,16 31-126,0 1-1,0 0 1,-1 0 0,1 0 0,-1 0-1,0 0 1,0 1 0,0-1 0,0 1 0,-1 0-1,0 1 1,1-1 0,-11-3 0,8 4-55,0 0 0,-1 1 0,1-1 1,-1 1-1,0 1 0,1 0 0,-1 0 1,-14 2-1,6 1-229,0 1 0,1 0 0,-1 2 1,1-1-1,0 2 0,1 0 0,-1 1 0,-19 14 0,27-17-29,-16 14-1044,22-18 1218,0 0 1,0 0 0,1 0-1,-1 0 1,0 0 0,1 0-1,-1 0 1,1 0 0,-1 1-1,1-1 1,-1 0 0,1 0-1,0 0 1,0 1 0,-1-1-1,1 0 1,0 1 0,0-1-1,1 2 1,-1-2-3,0 0-1,0-1 1,1 1 0,-1 0-1,0-1 1,1 1 0,-1 0-1,0-1 1,1 1 0,-1 0-1,1-1 1,-1 1 0,1-1-1,0 1 1,-1-1 0,1 1-1,-1-1 1,1 0 0,0 1-1,-1-1 1,1 0 0,0 1-1,-1-1 1,1 0 0,0 0 0,0 1-1,-1-1 1,1 0 0,0 0-1,0 0 1,-1 0 0,2 0-1,16 0-4244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3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20 12032,'-16'3'7318,"16"-3"-7144,0 0 1,-1 1-1,1-1 0,0 1 0,0-1 1,0 1-1,0-1 0,0 0 0,0 1 1,0 0-1,-1 3-1,1 0 1,-1 0 0,1 0-1,0 0 1,0 5 0,5 21 43,1 1 0,1-2 0,2 1 0,1-1 0,1 0 0,24 43 1,-24-52 16,1 0 1,2-1 0,0 0-1,28 29 1,-29-36-90,0 0-1,1 0 1,1-1 0,0-1 0,0 0-1,27 11 1,-34-17-87,-1-1-1,1-1 1,0 0-1,0 0 1,0 0 0,0-1-1,0 0 1,0-1-1,1 1 1,9-2-1,-13 0-18,0 0-1,0 0 0,0-1 1,0 1-1,0-1 0,-1 0 1,1 0-1,-1-1 0,1 1 0,-1-1 1,0 0-1,0 0 0,0-1 1,0 1-1,-1-1 0,1 0 1,3-6-1,1-2 70,-1-1 0,0 0-1,-1 0 1,-1-1 0,0 1 0,-1-1 0,5-24 0,-6 15 119,0 0 1,-1 0-1,-2 0 0,-2-27 1,2 43-181,-1 0 0,0 0 0,-1-1 1,1 1-1,-1 0 0,-1 0 0,1 0 1,-1 1-1,-1-1 0,1 1 0,-1-1 1,0 1-1,0 0 0,-1 1 0,0-1 1,0 1-1,0 0 0,-1 0 0,1 0 1,-9-4-1,-3-1-3,-1 1 0,1 1 1,-1 0-1,-26-6 0,4 4-171,-41-6 1,65 14-83,1 0 1,-1 1 0,0 1-1,0 1 1,1 0 0,-1 1 0,1 0-1,-1 2 1,-21 6 0,24-5-319,1 1 0,0 0 0,0 0 0,0 2 0,0-1 1,1 1-1,1 1 0,-1 0 0,2 0 0,-1 1 0,-8 12 1,-78 105-13074,49-71 8347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4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0 236 11648,'3'4'8374,"-3"-4"-8281,0 0 0,0 0 0,1 1 0,-1-1 0,0 0 0,0 0 0,0 0 0,1 0 0,-1 0 0,1 0 0,27-1 633,1 0 0,-1-2 1,1-2-1,31-8 0,-42 8-623,0-1 0,-1-1-1,0 0 1,0-1 0,-1-1-1,0 0 1,22-18 0,-10 2-265,39-45 0,-34 34-2079,-26 28 1937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00:40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11264,'1'29'7397,"3"2"-4044,14 68-3822,-12-67 1419,10 30-727,2-1 0,32 71 0,-8-22-2814,-8 2-5838,-28-83 4253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4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1 318 11392,'9'12'4288,"-4"-12"-3329,5 0 2817,-6-3-2240,1-6-32,5-7-512,4-10-224,5-8-416,5-4-160,8-4 0,7 4-160,4 5-32,5 7-864,3 0-288,-3 9-1536,0 4-672,-6 5-2463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8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121 111 7040,'-5'-5'845,"0"0"1,0-1-1,1 0 1,0 0-1,0 0 0,0 0 1,-2-7-1,-15-22 1720,20 33-2367,-1 1 1,1-1 0,0 1 0,-1-1-1,0 1 1,1 0 0,-1 0 0,0 0 0,1 0-1,-1 0 1,0 0 0,0 1 0,-3-2 0,-7-2 772,11 3-944,1 1-1,-1 0 1,1 0-1,-1 0 1,1 0-1,-1 0 1,0 0-1,1 0 0,-1 0 1,1 0-1,-1 0 1,1 0-1,-1 0 1,1 0-1,-1 0 1,1 1-1,-1-1 1,1 0-1,-1 0 1,1 1-1,-1-1 1,1 0-1,-1 0 1,1 1-1,0-1 1,-1 1-1,1-1 1,-1 0-1,1 1 1,0-1-1,0 1 1,-1-1-1,1 1 1,0-1-1,0 1 1,-1-1-1,1 2 1,-6 19 49,4 11-109,2 0-1,2 0 1,5 35 0,-5-49 16,11 62-28,2-1 0,5 0-1,29 75 1,-31-108 68,1-2 1,3 0-1,2-2 0,1 0 0,3-2 1,1-1-1,2-1 0,1-2 0,2-1 1,39 31-1,-59-54 19,0-1-1,1 0 1,1-1 0,0-1-1,0 0 1,33 12 0,-37-17 38,0-1 0,0 0 0,0-1 0,0-1 0,1 0 1,-1 0-1,0-1 0,1-1 0,-1 0 0,0-1 0,13-3 0,-16 3 42,0-1-1,-1 1 1,1-2-1,-1 1 0,0-1 1,0-1-1,12-8 1,-15 10-31,-1-1 0,1 0 0,-1-1 0,0 1 0,-1-1 0,1 0 0,-1 0 0,0 0 0,0 0 0,0 0 0,-1-1 0,3-9 0,-1 0 13,-1 0 0,-1-1 0,0 0 0,-1 1-1,-1-1 1,0 0 0,-1 1 0,-5-26 0,2 22-54,-1 0 0,0 1 0,-2-1 0,0 1 0,-1 1 0,-17-29 0,21 40-21,0 0 0,-1 0-1,0 0 1,0 0 0,-1 1-1,0 0 1,1 0 0,-2 0-1,1 1 1,-1 0 0,-6-4 0,10 7-31,1 0 0,-1 0 0,1 0 1,-1 1-1,0-1 0,1 1 0,-1-1 0,0 1 1,1 0-1,-1 0 0,0 0 0,1 1 1,-1-1-1,0 0 0,1 1 0,-1 0 1,1-1-1,-1 1 0,1 0 0,-1 1 1,1-1-1,0 0 0,-1 1 0,1-1 1,0 1-1,0 0 0,0-1 0,0 1 0,0 0 1,1 0-1,-1 0 0,1 1 0,-1-1 1,0 3-1,-4 5-40,1 1 0,0 0 0,0 0 0,2 1 0,-1-1 0,1 1 0,1 0 0,-1 17 0,1-2-398,2 0 1,4 45 0,-3-72 434,0 14-406,1 0 1,5 15 0,-7-26 245,1 0 0,0-1 0,0 1 0,0 0 0,0-1-1,1 1 1,-1-1 0,1 0 0,-1 1 0,1-1 0,0 0 0,0 0 0,0 0 0,0 0-1,0 0 1,0 0 0,4 1 0,-5-3 19,1 1 0,-1-1 0,1 0 0,-1 0 0,1 0 0,-1 0 0,0 0 0,1 0 0,-1-1 0,1 1 0,-1 0 0,0-1-1,1 1 1,-1-1 0,0 1 0,0-1 0,1 0 0,-1 0 0,0 1 0,0-1 0,0 0 0,0 0 0,0 0 0,0 0 0,1-2 0,23-26-2611,7-15-1387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9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11264,'0'1'4401,"1"5"-2851,12 37 365,14 68-1,7 28-1289,-25-110-424,12 32 56,-19-56-253,1 1 0,0-1 0,0 0 0,0 0 0,0 0 0,1 0 0,7 8 0,-9-12 4,-1 0 0,1 0 0,-1 0 0,1 0 0,-1 0 0,1 0 0,-1-1 0,1 1 0,0 0 0,-1-1 0,1 1 0,0-1 0,0 0 0,-1 0 0,1 0 0,0 1 0,2-2 0,0 1 5,-1-1 0,0 0 0,1 0 0,-1 0 0,0 0 1,0 0-1,0-1 0,5-2 0,1-3 17,0 0 0,-1 0-1,0 0 1,10-13 0,38-47-867,4-5-5088,-42 51 1381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19:59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8 9344,'-2'-1'387,"1"0"170,-1 1 0,0-1 0,1 0 0,-1 0 0,0 1 0,1-1 0,-1 0 0,0 1 0,-3-1 0,5 4 18,-1 0 0,1-1 1,0 1-1,0-1 0,1 1 0,0 4 0,0-2-370,1 1 0,0-1 0,0 0 0,1 0-1,0 0 1,0 0 0,7 9 0,32 32 293,-21-24-288,10 13 164,40 60-1,17 45-2,-66-104-321,31 51 55,160 245-1479,-117-194-2728,-54-85-793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5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25 7552,'-1'0'8367,"-2"11"-7886,-1 1 46,-1 1-86,0 0 0,1 1-1,-4 25 1,-2 45-158,0 3-121,-28 190 553,37-203-792,1-41 202,0-33-117,1 1-1,-1-1 1,0 1-1,1-1 1,-1 1 0,1-1-1,-1 0 1,1 1-1,-1-1 1,1 1-1,-1-1 1,1 0 0,-1 0-1,1 1 1,-1-1-1,1 0 1,-1 0 0,1 1-1,0-1 1,-1 0-1,1 0 1,-1 0-1,1 0 1,0 0 0,-1 0-1,2 0 1,24 0-87,-19-1 86,407-2 2367,-412 3-2359,-1 0 0,1-1-1,-1 1 1,1-1 0,-1 1 0,1-1 0,-1 1 0,0-1 0,1 0 0,-1 0 0,0 0 0,0 0 0,0 0 0,1 0 0,-1 0 0,0 0 0,0-1-1,0 1 1,0-2 0,-1 1 52,0 0-1,-1-1 1,1 1 0,-1 0-1,0 0 1,1 0-1,-1-1 1,0 1-1,0 0 1,-1 0 0,1 0-1,0 0 1,0 1-1,-1-1 1,-1-1-1,-7-11 32,-11-20-13,-20-44 0,8 13-52,-116-184-145,51 89-2310,97 158 2270,-6-13-1539,7 15 1528,0 0 1,0-1 0,-1 1 0,1-1-1,0 1 1,0 0 0,0-1 0,0 1-1,0-1 1,0 1 0,0 0-1,0-1 1,0 1 0,0-1 0,0 1-1,0 0 1,1-1 0,-1 1 0,0 0-1,0-1 1,0 1 0,16-8-6456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6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13 7680,'-13'-5'8938,"6"5"-8126,1 0 0,0-1-1,0 0 1,-12-4 0,16 5-774,0 0 0,0 0 0,0 0 0,1 0 0,-1 0 0,0 0 0,0 1 0,1-1 1,-1 1-1,0-1 0,0 1 0,1 0 0,-1 0 0,0-1 0,1 1 0,-1 0 0,1 1 0,-1-1 0,1 0 1,0 0-1,-1 1 0,1-1 0,0 1 0,0-1 0,-1 3 0,-4 4-68,1 1 0,0 0-1,-4 10 1,6-12-12,0-1 1,0 0-1,1 1 1,0-1-1,1 1 0,-1 0 1,1-1-1,0 1 1,1 7-1,0-13 47,0 0 0,0 0 0,0-1-1,0 1 1,0 0 0,1 0 0,-1-1 0,0 1-1,1 0 1,-1-1 0,0 1 0,1 0 0,-1-1 0,1 1-1,-1-1 1,1 1 0,-1 0 0,1-1 0,-1 1 0,1-1-1,0 0 1,-1 1 0,1-1 0,-1 1 0,1-1 0,1 1-1,20 4-13,-21-5 5,9 2 4,1 0 0,-1 1 0,0 0 0,0 1 0,0 0 0,0 1 0,-1 0 0,17 11 0,-20-10 29,1 0-1,-1 0 1,-1 1-1,1 0 0,-1 0 1,0 1-1,0-1 1,6 16-1,-6-12 170,-1 0 0,0 0 1,-1 1-1,0 0 0,-1 0 0,2 14 0,-4-21-122,0 0 0,0 1 0,-1-1 0,1 0 0,-1 0 0,0 0 0,-1 0 0,1 0 0,-1 0 0,0-1 0,0 1 0,0 0 0,0-1 0,-1 0 0,0 0 0,0 1 0,0-2 0,0 1 0,-1 0 0,0-1 0,1 1 0,-1-1 0,0 0 0,0-1 0,0 1 0,-1-1 0,1 0 0,-1 0 0,1 0 0,-1 0 0,0-1 0,1 0 0,-1 0 0,0-1 0,-7 1 0,1-1-863,0 1 1,-19 3-1,25-3-811,-1 1 0,1-1 0,-10 6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7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0 261 9216,'9'-1'5877,"-8"1"-5597,8 6 2527,2 2-1633,-5-6-993,0-1-1,0 0 1,1 0-1,-1 0 1,1 0-1,-1-1 1,0 0-1,11-2 1,5-2 289,25-9 0,-30 8-342,301-79 1136,146-14-882,-271 64-246,9-6-248,-193 39-1461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7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1 9472,'0'0'7743,"0"8"-6180,0 2-1272,-2 0 0,1-1 0,-4 13 0,0 1-31,-42 246 415,27-154-683,16-86-58,1 0 0,1 35 0,2-63 66,0 1 0,0-1-1,0 0 1,0 1 0,0-1-1,0 0 1,0 1 0,1-1-1,-1 0 1,0 0 0,1 1-1,-1-1 1,1 0-1,-1 0 1,1 0 0,0 0-1,-1 1 1,1-1 0,0 0-1,0 0 1,0-1 0,0 1-1,0 0 1,0 0 0,0 0-1,0-1 1,0 1 0,0 0-1,0-1 1,0 1-1,0-1 1,1 1 0,-1-1-1,1 0 1,4 1 48,0-1 1,0 0-1,1 0 1,-1-1-1,10-2 0,-1 1 26,249-47 348,-222 40-449,53-5 0,-43 14 1302,-52 0-1236,0 0 0,1 0 0,-1 0 0,0 0 1,0 0-1,1 0 0,-1 0 0,0 0 0,1 0 0,-1 0 0,0 0 0,1 0 0,-1-1 1,0 1-1,0 0 0,1 0 0,-1 0 0,0 0 0,1 0 0,-1-1 0,0 1 0,0 0 1,1 0-1,-1 0 0,0-1 0,0 1 0,0 0 0,1-1 0,-1 1 0,0 0 0,0 0 1,0-1-1,0 1 0,0 0 0,0-1 0,1 1 0,-1 0 0,0-1 0,0 1 0,0 0 0,0-1 1,0 1-1,0 0 0,0-1 0,0 1 0,0 0 0,0-1 0,-1 1 0,1 0 0,0-1 1,0 1-1,0 0 0,0 0 0,0-1 0,-1 1 0,1 0 0,0-1 0,-12-17 525,2 7-518,2-1-1,-1 0 1,-9-20 0,-1-1-90,1 7-124,-1 0 1,-1 1-1,-36-35 1,-75-55-1894,74 67 514,49 42 1121,-12-12-808,19 17 1051,1 1-1,-1-1 1,0 0-1,1 0 1,-1 1-1,1-1 0,-1 0 1,1 0-1,-1 0 1,1 0-1,0 0 1,-1 0-1,1 0 1,0 0-1,-1 0 1,1 0-1,0 0 0,0 0 1,0 0-1,0-2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8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233 680 9728,'3'0'633,"1"0"1,0 0 0,-1-1 0,1 1-1,0-1 1,-1 0 0,1 0 0,-1 0 0,1 0-1,4-4 1,-6 4-502,0-1 1,0 1-1,0-1 0,0 0 1,-1 0-1,1 0 0,-1 0 1,1 0-1,-1 0 0,0 0 1,1 0-1,-1-1 0,0 1 1,0-1-1,-1 1 0,2-4 1,2-13-20,-1 0 1,0 0 0,-2-1-1,0 1 1,-1 0-1,-1-1 1,0 1 0,-1 0-1,-2 0 1,1 0-1,-2 0 1,-1 1 0,0 0-1,-1 0 1,0 0-1,-2 1 1,0 0-1,-1 1 1,-13-18 0,-9-6-105,-47-45 1,-6-7 104,60 64-317,37 56-671,63 82 1108,-13-23-143,-35-44-172,150 214-873,-155-226-217,-15-21-323,0 0 0,16 17 0,-18-24-591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8T02:20:08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5 118 10240,'-5'3'3872,"5"2"-3040,5-1 96,-1-1-257,9-3-255,4 0 0,13-3-160,3-9 0,11 0-160,3-5 0,-1 2 32,-3-2-224,1 0 0,-1 2-1088,3 3-415,10 0-3009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6.xml"/><Relationship Id="rId299" Type="http://schemas.openxmlformats.org/officeDocument/2006/relationships/customXml" Target="../ink/ink727.xml"/><Relationship Id="rId21" Type="http://schemas.openxmlformats.org/officeDocument/2006/relationships/customXml" Target="../ink/ink588.xml"/><Relationship Id="rId63" Type="http://schemas.openxmlformats.org/officeDocument/2006/relationships/customXml" Target="../ink/ink609.xml"/><Relationship Id="rId159" Type="http://schemas.openxmlformats.org/officeDocument/2006/relationships/customXml" Target="../ink/ink657.xml"/><Relationship Id="rId324" Type="http://schemas.openxmlformats.org/officeDocument/2006/relationships/image" Target="../media/image767.png"/><Relationship Id="rId366" Type="http://schemas.openxmlformats.org/officeDocument/2006/relationships/image" Target="../media/image788.png"/><Relationship Id="rId170" Type="http://schemas.openxmlformats.org/officeDocument/2006/relationships/image" Target="../media/image690.png"/><Relationship Id="rId226" Type="http://schemas.openxmlformats.org/officeDocument/2006/relationships/image" Target="../media/image718.png"/><Relationship Id="rId433" Type="http://schemas.openxmlformats.org/officeDocument/2006/relationships/customXml" Target="../ink/ink794.xml"/><Relationship Id="rId268" Type="http://schemas.openxmlformats.org/officeDocument/2006/relationships/image" Target="../media/image739.png"/><Relationship Id="rId475" Type="http://schemas.openxmlformats.org/officeDocument/2006/relationships/customXml" Target="../ink/ink815.xml"/><Relationship Id="rId32" Type="http://schemas.openxmlformats.org/officeDocument/2006/relationships/image" Target="../media/image621.png"/><Relationship Id="rId74" Type="http://schemas.openxmlformats.org/officeDocument/2006/relationships/image" Target="../media/image642.png"/><Relationship Id="rId128" Type="http://schemas.openxmlformats.org/officeDocument/2006/relationships/image" Target="../media/image669.png"/><Relationship Id="rId335" Type="http://schemas.openxmlformats.org/officeDocument/2006/relationships/customXml" Target="../ink/ink745.xml"/><Relationship Id="rId377" Type="http://schemas.openxmlformats.org/officeDocument/2006/relationships/customXml" Target="../ink/ink766.xml"/><Relationship Id="rId5" Type="http://schemas.openxmlformats.org/officeDocument/2006/relationships/customXml" Target="../ink/ink580.xml"/><Relationship Id="rId181" Type="http://schemas.openxmlformats.org/officeDocument/2006/relationships/customXml" Target="../ink/ink668.xml"/><Relationship Id="rId237" Type="http://schemas.openxmlformats.org/officeDocument/2006/relationships/customXml" Target="../ink/ink696.xml"/><Relationship Id="rId402" Type="http://schemas.openxmlformats.org/officeDocument/2006/relationships/image" Target="../media/image806.png"/><Relationship Id="rId279" Type="http://schemas.openxmlformats.org/officeDocument/2006/relationships/customXml" Target="../ink/ink717.xml"/><Relationship Id="rId444" Type="http://schemas.openxmlformats.org/officeDocument/2006/relationships/image" Target="../media/image827.png"/><Relationship Id="rId486" Type="http://schemas.openxmlformats.org/officeDocument/2006/relationships/image" Target="../media/image848.png"/><Relationship Id="rId43" Type="http://schemas.openxmlformats.org/officeDocument/2006/relationships/customXml" Target="../ink/ink599.xml"/><Relationship Id="rId139" Type="http://schemas.openxmlformats.org/officeDocument/2006/relationships/customXml" Target="../ink/ink647.xml"/><Relationship Id="rId290" Type="http://schemas.openxmlformats.org/officeDocument/2006/relationships/image" Target="../media/image750.png"/><Relationship Id="rId304" Type="http://schemas.openxmlformats.org/officeDocument/2006/relationships/image" Target="../media/image757.png"/><Relationship Id="rId346" Type="http://schemas.openxmlformats.org/officeDocument/2006/relationships/image" Target="../media/image778.png"/><Relationship Id="rId388" Type="http://schemas.openxmlformats.org/officeDocument/2006/relationships/image" Target="../media/image799.png"/><Relationship Id="rId85" Type="http://schemas.openxmlformats.org/officeDocument/2006/relationships/customXml" Target="../ink/ink620.xml"/><Relationship Id="rId150" Type="http://schemas.openxmlformats.org/officeDocument/2006/relationships/image" Target="../media/image680.png"/><Relationship Id="rId192" Type="http://schemas.openxmlformats.org/officeDocument/2006/relationships/image" Target="../media/image701.png"/><Relationship Id="rId206" Type="http://schemas.openxmlformats.org/officeDocument/2006/relationships/image" Target="../media/image708.png"/><Relationship Id="rId413" Type="http://schemas.openxmlformats.org/officeDocument/2006/relationships/customXml" Target="../ink/ink784.xml"/><Relationship Id="rId248" Type="http://schemas.openxmlformats.org/officeDocument/2006/relationships/image" Target="../media/image729.png"/><Relationship Id="rId455" Type="http://schemas.openxmlformats.org/officeDocument/2006/relationships/customXml" Target="../ink/ink805.xml"/><Relationship Id="rId12" Type="http://schemas.openxmlformats.org/officeDocument/2006/relationships/image" Target="../media/image611.png"/><Relationship Id="rId108" Type="http://schemas.openxmlformats.org/officeDocument/2006/relationships/image" Target="../media/image659.png"/><Relationship Id="rId315" Type="http://schemas.openxmlformats.org/officeDocument/2006/relationships/customXml" Target="../ink/ink735.xml"/><Relationship Id="rId357" Type="http://schemas.openxmlformats.org/officeDocument/2006/relationships/customXml" Target="../ink/ink756.xml"/><Relationship Id="rId54" Type="http://schemas.openxmlformats.org/officeDocument/2006/relationships/image" Target="../media/image632.png"/><Relationship Id="rId96" Type="http://schemas.openxmlformats.org/officeDocument/2006/relationships/image" Target="../media/image653.png"/><Relationship Id="rId161" Type="http://schemas.openxmlformats.org/officeDocument/2006/relationships/customXml" Target="../ink/ink658.xml"/><Relationship Id="rId217" Type="http://schemas.openxmlformats.org/officeDocument/2006/relationships/customXml" Target="../ink/ink686.xml"/><Relationship Id="rId399" Type="http://schemas.openxmlformats.org/officeDocument/2006/relationships/customXml" Target="../ink/ink777.xml"/><Relationship Id="rId259" Type="http://schemas.openxmlformats.org/officeDocument/2006/relationships/customXml" Target="../ink/ink707.xml"/><Relationship Id="rId424" Type="http://schemas.openxmlformats.org/officeDocument/2006/relationships/image" Target="../media/image817.png"/><Relationship Id="rId466" Type="http://schemas.openxmlformats.org/officeDocument/2006/relationships/image" Target="../media/image838.png"/><Relationship Id="rId23" Type="http://schemas.openxmlformats.org/officeDocument/2006/relationships/customXml" Target="../ink/ink589.xml"/><Relationship Id="rId119" Type="http://schemas.openxmlformats.org/officeDocument/2006/relationships/customXml" Target="../ink/ink637.xml"/><Relationship Id="rId270" Type="http://schemas.openxmlformats.org/officeDocument/2006/relationships/image" Target="../media/image740.png"/><Relationship Id="rId326" Type="http://schemas.openxmlformats.org/officeDocument/2006/relationships/image" Target="../media/image768.png"/><Relationship Id="rId65" Type="http://schemas.openxmlformats.org/officeDocument/2006/relationships/customXml" Target="../ink/ink610.xml"/><Relationship Id="rId130" Type="http://schemas.openxmlformats.org/officeDocument/2006/relationships/image" Target="../media/image670.png"/><Relationship Id="rId368" Type="http://schemas.openxmlformats.org/officeDocument/2006/relationships/image" Target="../media/image789.png"/><Relationship Id="rId172" Type="http://schemas.openxmlformats.org/officeDocument/2006/relationships/image" Target="../media/image691.png"/><Relationship Id="rId228" Type="http://schemas.openxmlformats.org/officeDocument/2006/relationships/image" Target="../media/image719.png"/><Relationship Id="rId435" Type="http://schemas.openxmlformats.org/officeDocument/2006/relationships/customXml" Target="../ink/ink795.xml"/><Relationship Id="rId477" Type="http://schemas.openxmlformats.org/officeDocument/2006/relationships/customXml" Target="../ink/ink816.xml"/><Relationship Id="rId281" Type="http://schemas.openxmlformats.org/officeDocument/2006/relationships/customXml" Target="../ink/ink718.xml"/><Relationship Id="rId337" Type="http://schemas.openxmlformats.org/officeDocument/2006/relationships/customXml" Target="../ink/ink746.xml"/><Relationship Id="rId34" Type="http://schemas.openxmlformats.org/officeDocument/2006/relationships/image" Target="../media/image622.png"/><Relationship Id="rId76" Type="http://schemas.openxmlformats.org/officeDocument/2006/relationships/image" Target="../media/image643.png"/><Relationship Id="rId141" Type="http://schemas.openxmlformats.org/officeDocument/2006/relationships/customXml" Target="../ink/ink648.xml"/><Relationship Id="rId379" Type="http://schemas.openxmlformats.org/officeDocument/2006/relationships/customXml" Target="../ink/ink767.xml"/><Relationship Id="rId7" Type="http://schemas.openxmlformats.org/officeDocument/2006/relationships/customXml" Target="../ink/ink581.xml"/><Relationship Id="rId162" Type="http://schemas.openxmlformats.org/officeDocument/2006/relationships/image" Target="../media/image686.png"/><Relationship Id="rId183" Type="http://schemas.openxmlformats.org/officeDocument/2006/relationships/customXml" Target="../ink/ink669.xml"/><Relationship Id="rId218" Type="http://schemas.openxmlformats.org/officeDocument/2006/relationships/image" Target="../media/image714.png"/><Relationship Id="rId239" Type="http://schemas.openxmlformats.org/officeDocument/2006/relationships/customXml" Target="../ink/ink697.xml"/><Relationship Id="rId390" Type="http://schemas.openxmlformats.org/officeDocument/2006/relationships/image" Target="../media/image800.png"/><Relationship Id="rId404" Type="http://schemas.openxmlformats.org/officeDocument/2006/relationships/image" Target="../media/image807.png"/><Relationship Id="rId425" Type="http://schemas.openxmlformats.org/officeDocument/2006/relationships/customXml" Target="../ink/ink790.xml"/><Relationship Id="rId446" Type="http://schemas.openxmlformats.org/officeDocument/2006/relationships/image" Target="../media/image828.png"/><Relationship Id="rId467" Type="http://schemas.openxmlformats.org/officeDocument/2006/relationships/customXml" Target="../ink/ink811.xml"/><Relationship Id="rId250" Type="http://schemas.openxmlformats.org/officeDocument/2006/relationships/image" Target="../media/image730.png"/><Relationship Id="rId271" Type="http://schemas.openxmlformats.org/officeDocument/2006/relationships/customXml" Target="../ink/ink713.xml"/><Relationship Id="rId292" Type="http://schemas.openxmlformats.org/officeDocument/2006/relationships/image" Target="../media/image751.png"/><Relationship Id="rId306" Type="http://schemas.openxmlformats.org/officeDocument/2006/relationships/image" Target="../media/image758.png"/><Relationship Id="rId488" Type="http://schemas.openxmlformats.org/officeDocument/2006/relationships/image" Target="../media/image849.png"/><Relationship Id="rId24" Type="http://schemas.openxmlformats.org/officeDocument/2006/relationships/image" Target="../media/image617.png"/><Relationship Id="rId45" Type="http://schemas.openxmlformats.org/officeDocument/2006/relationships/customXml" Target="../ink/ink600.xml"/><Relationship Id="rId66" Type="http://schemas.openxmlformats.org/officeDocument/2006/relationships/image" Target="../media/image638.png"/><Relationship Id="rId87" Type="http://schemas.openxmlformats.org/officeDocument/2006/relationships/customXml" Target="../ink/ink621.xml"/><Relationship Id="rId110" Type="http://schemas.openxmlformats.org/officeDocument/2006/relationships/image" Target="../media/image660.png"/><Relationship Id="rId131" Type="http://schemas.openxmlformats.org/officeDocument/2006/relationships/customXml" Target="../ink/ink643.xml"/><Relationship Id="rId327" Type="http://schemas.openxmlformats.org/officeDocument/2006/relationships/customXml" Target="../ink/ink741.xml"/><Relationship Id="rId348" Type="http://schemas.openxmlformats.org/officeDocument/2006/relationships/image" Target="../media/image779.png"/><Relationship Id="rId369" Type="http://schemas.openxmlformats.org/officeDocument/2006/relationships/customXml" Target="../ink/ink762.xml"/><Relationship Id="rId152" Type="http://schemas.openxmlformats.org/officeDocument/2006/relationships/image" Target="../media/image681.png"/><Relationship Id="rId173" Type="http://schemas.openxmlformats.org/officeDocument/2006/relationships/customXml" Target="../ink/ink664.xml"/><Relationship Id="rId194" Type="http://schemas.openxmlformats.org/officeDocument/2006/relationships/image" Target="../media/image702.png"/><Relationship Id="rId208" Type="http://schemas.openxmlformats.org/officeDocument/2006/relationships/image" Target="../media/image709.png"/><Relationship Id="rId229" Type="http://schemas.openxmlformats.org/officeDocument/2006/relationships/customXml" Target="../ink/ink692.xml"/><Relationship Id="rId380" Type="http://schemas.openxmlformats.org/officeDocument/2006/relationships/image" Target="../media/image795.png"/><Relationship Id="rId415" Type="http://schemas.openxmlformats.org/officeDocument/2006/relationships/customXml" Target="../ink/ink785.xml"/><Relationship Id="rId436" Type="http://schemas.openxmlformats.org/officeDocument/2006/relationships/image" Target="../media/image823.png"/><Relationship Id="rId457" Type="http://schemas.openxmlformats.org/officeDocument/2006/relationships/customXml" Target="../ink/ink806.xml"/><Relationship Id="rId240" Type="http://schemas.openxmlformats.org/officeDocument/2006/relationships/image" Target="../media/image725.png"/><Relationship Id="rId261" Type="http://schemas.openxmlformats.org/officeDocument/2006/relationships/customXml" Target="../ink/ink708.xml"/><Relationship Id="rId478" Type="http://schemas.openxmlformats.org/officeDocument/2006/relationships/image" Target="../media/image844.png"/><Relationship Id="rId14" Type="http://schemas.openxmlformats.org/officeDocument/2006/relationships/image" Target="../media/image612.png"/><Relationship Id="rId35" Type="http://schemas.openxmlformats.org/officeDocument/2006/relationships/customXml" Target="../ink/ink595.xml"/><Relationship Id="rId56" Type="http://schemas.openxmlformats.org/officeDocument/2006/relationships/image" Target="../media/image633.png"/><Relationship Id="rId77" Type="http://schemas.openxmlformats.org/officeDocument/2006/relationships/customXml" Target="../ink/ink616.xml"/><Relationship Id="rId100" Type="http://schemas.openxmlformats.org/officeDocument/2006/relationships/image" Target="../media/image655.png"/><Relationship Id="rId282" Type="http://schemas.openxmlformats.org/officeDocument/2006/relationships/image" Target="../media/image746.png"/><Relationship Id="rId317" Type="http://schemas.openxmlformats.org/officeDocument/2006/relationships/customXml" Target="../ink/ink736.xml"/><Relationship Id="rId338" Type="http://schemas.openxmlformats.org/officeDocument/2006/relationships/image" Target="../media/image774.png"/><Relationship Id="rId359" Type="http://schemas.openxmlformats.org/officeDocument/2006/relationships/customXml" Target="../ink/ink757.xml"/><Relationship Id="rId8" Type="http://schemas.openxmlformats.org/officeDocument/2006/relationships/image" Target="../media/image609.png"/><Relationship Id="rId98" Type="http://schemas.openxmlformats.org/officeDocument/2006/relationships/image" Target="../media/image654.png"/><Relationship Id="rId121" Type="http://schemas.openxmlformats.org/officeDocument/2006/relationships/customXml" Target="../ink/ink638.xml"/><Relationship Id="rId142" Type="http://schemas.openxmlformats.org/officeDocument/2006/relationships/image" Target="../media/image676.png"/><Relationship Id="rId163" Type="http://schemas.openxmlformats.org/officeDocument/2006/relationships/customXml" Target="../ink/ink659.xml"/><Relationship Id="rId184" Type="http://schemas.openxmlformats.org/officeDocument/2006/relationships/image" Target="../media/image697.png"/><Relationship Id="rId219" Type="http://schemas.openxmlformats.org/officeDocument/2006/relationships/customXml" Target="../ink/ink687.xml"/><Relationship Id="rId370" Type="http://schemas.openxmlformats.org/officeDocument/2006/relationships/image" Target="../media/image790.png"/><Relationship Id="rId391" Type="http://schemas.openxmlformats.org/officeDocument/2006/relationships/customXml" Target="../ink/ink773.xml"/><Relationship Id="rId405" Type="http://schemas.openxmlformats.org/officeDocument/2006/relationships/customXml" Target="../ink/ink780.xml"/><Relationship Id="rId426" Type="http://schemas.openxmlformats.org/officeDocument/2006/relationships/image" Target="../media/image818.png"/><Relationship Id="rId447" Type="http://schemas.openxmlformats.org/officeDocument/2006/relationships/customXml" Target="../ink/ink801.xml"/><Relationship Id="rId230" Type="http://schemas.openxmlformats.org/officeDocument/2006/relationships/image" Target="../media/image720.png"/><Relationship Id="rId251" Type="http://schemas.openxmlformats.org/officeDocument/2006/relationships/customXml" Target="../ink/ink703.xml"/><Relationship Id="rId468" Type="http://schemas.openxmlformats.org/officeDocument/2006/relationships/image" Target="../media/image839.png"/><Relationship Id="rId489" Type="http://schemas.openxmlformats.org/officeDocument/2006/relationships/customXml" Target="../ink/ink822.xml"/><Relationship Id="rId25" Type="http://schemas.openxmlformats.org/officeDocument/2006/relationships/customXml" Target="../ink/ink590.xml"/><Relationship Id="rId46" Type="http://schemas.openxmlformats.org/officeDocument/2006/relationships/image" Target="../media/image628.png"/><Relationship Id="rId67" Type="http://schemas.openxmlformats.org/officeDocument/2006/relationships/customXml" Target="../ink/ink611.xml"/><Relationship Id="rId272" Type="http://schemas.openxmlformats.org/officeDocument/2006/relationships/image" Target="../media/image741.png"/><Relationship Id="rId293" Type="http://schemas.openxmlformats.org/officeDocument/2006/relationships/customXml" Target="../ink/ink724.xml"/><Relationship Id="rId307" Type="http://schemas.openxmlformats.org/officeDocument/2006/relationships/customXml" Target="../ink/ink731.xml"/><Relationship Id="rId328" Type="http://schemas.openxmlformats.org/officeDocument/2006/relationships/image" Target="../media/image769.png"/><Relationship Id="rId349" Type="http://schemas.openxmlformats.org/officeDocument/2006/relationships/customXml" Target="../ink/ink752.xml"/><Relationship Id="rId88" Type="http://schemas.openxmlformats.org/officeDocument/2006/relationships/image" Target="../media/image649.png"/><Relationship Id="rId111" Type="http://schemas.openxmlformats.org/officeDocument/2006/relationships/customXml" Target="../ink/ink633.xml"/><Relationship Id="rId132" Type="http://schemas.openxmlformats.org/officeDocument/2006/relationships/image" Target="../media/image671.png"/><Relationship Id="rId153" Type="http://schemas.openxmlformats.org/officeDocument/2006/relationships/customXml" Target="../ink/ink654.xml"/><Relationship Id="rId174" Type="http://schemas.openxmlformats.org/officeDocument/2006/relationships/image" Target="../media/image692.png"/><Relationship Id="rId195" Type="http://schemas.openxmlformats.org/officeDocument/2006/relationships/customXml" Target="../ink/ink675.xml"/><Relationship Id="rId209" Type="http://schemas.openxmlformats.org/officeDocument/2006/relationships/customXml" Target="../ink/ink682.xml"/><Relationship Id="rId360" Type="http://schemas.openxmlformats.org/officeDocument/2006/relationships/image" Target="../media/image785.png"/><Relationship Id="rId381" Type="http://schemas.openxmlformats.org/officeDocument/2006/relationships/customXml" Target="../ink/ink768.xml"/><Relationship Id="rId416" Type="http://schemas.openxmlformats.org/officeDocument/2006/relationships/image" Target="../media/image813.png"/><Relationship Id="rId220" Type="http://schemas.openxmlformats.org/officeDocument/2006/relationships/image" Target="../media/image715.png"/><Relationship Id="rId241" Type="http://schemas.openxmlformats.org/officeDocument/2006/relationships/customXml" Target="../ink/ink698.xml"/><Relationship Id="rId437" Type="http://schemas.openxmlformats.org/officeDocument/2006/relationships/customXml" Target="../ink/ink796.xml"/><Relationship Id="rId458" Type="http://schemas.openxmlformats.org/officeDocument/2006/relationships/image" Target="../media/image834.png"/><Relationship Id="rId479" Type="http://schemas.openxmlformats.org/officeDocument/2006/relationships/customXml" Target="../ink/ink817.xml"/><Relationship Id="rId15" Type="http://schemas.openxmlformats.org/officeDocument/2006/relationships/customXml" Target="../ink/ink585.xml"/><Relationship Id="rId36" Type="http://schemas.openxmlformats.org/officeDocument/2006/relationships/image" Target="../media/image623.png"/><Relationship Id="rId57" Type="http://schemas.openxmlformats.org/officeDocument/2006/relationships/customXml" Target="../ink/ink606.xml"/><Relationship Id="rId262" Type="http://schemas.openxmlformats.org/officeDocument/2006/relationships/image" Target="../media/image736.png"/><Relationship Id="rId283" Type="http://schemas.openxmlformats.org/officeDocument/2006/relationships/customXml" Target="../ink/ink719.xml"/><Relationship Id="rId318" Type="http://schemas.openxmlformats.org/officeDocument/2006/relationships/image" Target="../media/image764.png"/><Relationship Id="rId339" Type="http://schemas.openxmlformats.org/officeDocument/2006/relationships/customXml" Target="../ink/ink747.xml"/><Relationship Id="rId490" Type="http://schemas.openxmlformats.org/officeDocument/2006/relationships/image" Target="../media/image850.png"/><Relationship Id="rId78" Type="http://schemas.openxmlformats.org/officeDocument/2006/relationships/image" Target="../media/image644.png"/><Relationship Id="rId99" Type="http://schemas.openxmlformats.org/officeDocument/2006/relationships/customXml" Target="../ink/ink627.xml"/><Relationship Id="rId101" Type="http://schemas.openxmlformats.org/officeDocument/2006/relationships/customXml" Target="../ink/ink628.xml"/><Relationship Id="rId122" Type="http://schemas.openxmlformats.org/officeDocument/2006/relationships/image" Target="../media/image666.png"/><Relationship Id="rId143" Type="http://schemas.openxmlformats.org/officeDocument/2006/relationships/customXml" Target="../ink/ink649.xml"/><Relationship Id="rId164" Type="http://schemas.openxmlformats.org/officeDocument/2006/relationships/image" Target="../media/image687.png"/><Relationship Id="rId185" Type="http://schemas.openxmlformats.org/officeDocument/2006/relationships/customXml" Target="../ink/ink670.xml"/><Relationship Id="rId350" Type="http://schemas.openxmlformats.org/officeDocument/2006/relationships/image" Target="../media/image780.png"/><Relationship Id="rId371" Type="http://schemas.openxmlformats.org/officeDocument/2006/relationships/customXml" Target="../ink/ink763.xml"/><Relationship Id="rId406" Type="http://schemas.openxmlformats.org/officeDocument/2006/relationships/image" Target="../media/image808.png"/><Relationship Id="rId9" Type="http://schemas.openxmlformats.org/officeDocument/2006/relationships/customXml" Target="../ink/ink582.xml"/><Relationship Id="rId210" Type="http://schemas.openxmlformats.org/officeDocument/2006/relationships/image" Target="../media/image710.png"/><Relationship Id="rId392" Type="http://schemas.openxmlformats.org/officeDocument/2006/relationships/image" Target="../media/image801.png"/><Relationship Id="rId427" Type="http://schemas.openxmlformats.org/officeDocument/2006/relationships/customXml" Target="../ink/ink791.xml"/><Relationship Id="rId448" Type="http://schemas.openxmlformats.org/officeDocument/2006/relationships/image" Target="../media/image829.png"/><Relationship Id="rId469" Type="http://schemas.openxmlformats.org/officeDocument/2006/relationships/customXml" Target="../ink/ink812.xml"/><Relationship Id="rId26" Type="http://schemas.openxmlformats.org/officeDocument/2006/relationships/image" Target="../media/image618.png"/><Relationship Id="rId231" Type="http://schemas.openxmlformats.org/officeDocument/2006/relationships/customXml" Target="../ink/ink693.xml"/><Relationship Id="rId252" Type="http://schemas.openxmlformats.org/officeDocument/2006/relationships/image" Target="../media/image731.png"/><Relationship Id="rId273" Type="http://schemas.openxmlformats.org/officeDocument/2006/relationships/customXml" Target="../ink/ink714.xml"/><Relationship Id="rId294" Type="http://schemas.openxmlformats.org/officeDocument/2006/relationships/image" Target="../media/image752.png"/><Relationship Id="rId308" Type="http://schemas.openxmlformats.org/officeDocument/2006/relationships/image" Target="../media/image759.png"/><Relationship Id="rId329" Type="http://schemas.openxmlformats.org/officeDocument/2006/relationships/customXml" Target="../ink/ink742.xml"/><Relationship Id="rId480" Type="http://schemas.openxmlformats.org/officeDocument/2006/relationships/image" Target="../media/image845.png"/><Relationship Id="rId47" Type="http://schemas.openxmlformats.org/officeDocument/2006/relationships/customXml" Target="../ink/ink601.xml"/><Relationship Id="rId68" Type="http://schemas.openxmlformats.org/officeDocument/2006/relationships/image" Target="../media/image639.png"/><Relationship Id="rId89" Type="http://schemas.openxmlformats.org/officeDocument/2006/relationships/customXml" Target="../ink/ink622.xml"/><Relationship Id="rId112" Type="http://schemas.openxmlformats.org/officeDocument/2006/relationships/image" Target="../media/image661.png"/><Relationship Id="rId133" Type="http://schemas.openxmlformats.org/officeDocument/2006/relationships/customXml" Target="../ink/ink644.xml"/><Relationship Id="rId154" Type="http://schemas.openxmlformats.org/officeDocument/2006/relationships/image" Target="../media/image682.png"/><Relationship Id="rId175" Type="http://schemas.openxmlformats.org/officeDocument/2006/relationships/customXml" Target="../ink/ink665.xml"/><Relationship Id="rId340" Type="http://schemas.openxmlformats.org/officeDocument/2006/relationships/image" Target="../media/image775.png"/><Relationship Id="rId361" Type="http://schemas.openxmlformats.org/officeDocument/2006/relationships/customXml" Target="../ink/ink758.xml"/><Relationship Id="rId196" Type="http://schemas.openxmlformats.org/officeDocument/2006/relationships/image" Target="../media/image703.png"/><Relationship Id="rId200" Type="http://schemas.openxmlformats.org/officeDocument/2006/relationships/image" Target="../media/image705.png"/><Relationship Id="rId382" Type="http://schemas.openxmlformats.org/officeDocument/2006/relationships/image" Target="../media/image796.png"/><Relationship Id="rId417" Type="http://schemas.openxmlformats.org/officeDocument/2006/relationships/customXml" Target="../ink/ink786.xml"/><Relationship Id="rId438" Type="http://schemas.openxmlformats.org/officeDocument/2006/relationships/image" Target="../media/image824.png"/><Relationship Id="rId459" Type="http://schemas.openxmlformats.org/officeDocument/2006/relationships/customXml" Target="../ink/ink807.xml"/><Relationship Id="rId16" Type="http://schemas.openxmlformats.org/officeDocument/2006/relationships/image" Target="../media/image613.png"/><Relationship Id="rId221" Type="http://schemas.openxmlformats.org/officeDocument/2006/relationships/customXml" Target="../ink/ink688.xml"/><Relationship Id="rId242" Type="http://schemas.openxmlformats.org/officeDocument/2006/relationships/image" Target="../media/image726.png"/><Relationship Id="rId263" Type="http://schemas.openxmlformats.org/officeDocument/2006/relationships/customXml" Target="../ink/ink709.xml"/><Relationship Id="rId284" Type="http://schemas.openxmlformats.org/officeDocument/2006/relationships/image" Target="../media/image747.png"/><Relationship Id="rId319" Type="http://schemas.openxmlformats.org/officeDocument/2006/relationships/customXml" Target="../ink/ink737.xml"/><Relationship Id="rId470" Type="http://schemas.openxmlformats.org/officeDocument/2006/relationships/image" Target="../media/image840.png"/><Relationship Id="rId491" Type="http://schemas.openxmlformats.org/officeDocument/2006/relationships/customXml" Target="../ink/ink823.xml"/><Relationship Id="rId37" Type="http://schemas.openxmlformats.org/officeDocument/2006/relationships/customXml" Target="../ink/ink596.xml"/><Relationship Id="rId58" Type="http://schemas.openxmlformats.org/officeDocument/2006/relationships/image" Target="../media/image634.png"/><Relationship Id="rId79" Type="http://schemas.openxmlformats.org/officeDocument/2006/relationships/customXml" Target="../ink/ink617.xml"/><Relationship Id="rId102" Type="http://schemas.openxmlformats.org/officeDocument/2006/relationships/image" Target="../media/image656.png"/><Relationship Id="rId123" Type="http://schemas.openxmlformats.org/officeDocument/2006/relationships/customXml" Target="../ink/ink639.xml"/><Relationship Id="rId144" Type="http://schemas.openxmlformats.org/officeDocument/2006/relationships/image" Target="../media/image677.png"/><Relationship Id="rId330" Type="http://schemas.openxmlformats.org/officeDocument/2006/relationships/image" Target="../media/image770.png"/><Relationship Id="rId90" Type="http://schemas.openxmlformats.org/officeDocument/2006/relationships/image" Target="../media/image650.png"/><Relationship Id="rId165" Type="http://schemas.openxmlformats.org/officeDocument/2006/relationships/customXml" Target="../ink/ink660.xml"/><Relationship Id="rId186" Type="http://schemas.openxmlformats.org/officeDocument/2006/relationships/image" Target="../media/image698.png"/><Relationship Id="rId351" Type="http://schemas.openxmlformats.org/officeDocument/2006/relationships/customXml" Target="../ink/ink753.xml"/><Relationship Id="rId372" Type="http://schemas.openxmlformats.org/officeDocument/2006/relationships/image" Target="../media/image791.png"/><Relationship Id="rId393" Type="http://schemas.openxmlformats.org/officeDocument/2006/relationships/customXml" Target="../ink/ink774.xml"/><Relationship Id="rId407" Type="http://schemas.openxmlformats.org/officeDocument/2006/relationships/customXml" Target="../ink/ink781.xml"/><Relationship Id="rId428" Type="http://schemas.openxmlformats.org/officeDocument/2006/relationships/image" Target="../media/image819.png"/><Relationship Id="rId449" Type="http://schemas.openxmlformats.org/officeDocument/2006/relationships/customXml" Target="../ink/ink802.xml"/><Relationship Id="rId211" Type="http://schemas.openxmlformats.org/officeDocument/2006/relationships/customXml" Target="../ink/ink683.xml"/><Relationship Id="rId232" Type="http://schemas.openxmlformats.org/officeDocument/2006/relationships/image" Target="../media/image721.png"/><Relationship Id="rId253" Type="http://schemas.openxmlformats.org/officeDocument/2006/relationships/customXml" Target="../ink/ink704.xml"/><Relationship Id="rId274" Type="http://schemas.openxmlformats.org/officeDocument/2006/relationships/image" Target="../media/image742.png"/><Relationship Id="rId295" Type="http://schemas.openxmlformats.org/officeDocument/2006/relationships/customXml" Target="../ink/ink725.xml"/><Relationship Id="rId309" Type="http://schemas.openxmlformats.org/officeDocument/2006/relationships/customXml" Target="../ink/ink732.xml"/><Relationship Id="rId460" Type="http://schemas.openxmlformats.org/officeDocument/2006/relationships/image" Target="../media/image835.png"/><Relationship Id="rId481" Type="http://schemas.openxmlformats.org/officeDocument/2006/relationships/customXml" Target="../ink/ink818.xml"/><Relationship Id="rId27" Type="http://schemas.openxmlformats.org/officeDocument/2006/relationships/customXml" Target="../ink/ink591.xml"/><Relationship Id="rId48" Type="http://schemas.openxmlformats.org/officeDocument/2006/relationships/image" Target="../media/image629.png"/><Relationship Id="rId69" Type="http://schemas.openxmlformats.org/officeDocument/2006/relationships/customXml" Target="../ink/ink612.xml"/><Relationship Id="rId113" Type="http://schemas.openxmlformats.org/officeDocument/2006/relationships/customXml" Target="../ink/ink634.xml"/><Relationship Id="rId134" Type="http://schemas.openxmlformats.org/officeDocument/2006/relationships/image" Target="../media/image672.png"/><Relationship Id="rId320" Type="http://schemas.openxmlformats.org/officeDocument/2006/relationships/image" Target="../media/image765.png"/><Relationship Id="rId80" Type="http://schemas.openxmlformats.org/officeDocument/2006/relationships/image" Target="../media/image645.png"/><Relationship Id="rId155" Type="http://schemas.openxmlformats.org/officeDocument/2006/relationships/customXml" Target="../ink/ink655.xml"/><Relationship Id="rId176" Type="http://schemas.openxmlformats.org/officeDocument/2006/relationships/image" Target="../media/image693.png"/><Relationship Id="rId197" Type="http://schemas.openxmlformats.org/officeDocument/2006/relationships/customXml" Target="../ink/ink676.xml"/><Relationship Id="rId341" Type="http://schemas.openxmlformats.org/officeDocument/2006/relationships/customXml" Target="../ink/ink748.xml"/><Relationship Id="rId362" Type="http://schemas.openxmlformats.org/officeDocument/2006/relationships/image" Target="../media/image786.png"/><Relationship Id="rId383" Type="http://schemas.openxmlformats.org/officeDocument/2006/relationships/customXml" Target="../ink/ink769.xml"/><Relationship Id="rId418" Type="http://schemas.openxmlformats.org/officeDocument/2006/relationships/image" Target="../media/image814.png"/><Relationship Id="rId439" Type="http://schemas.openxmlformats.org/officeDocument/2006/relationships/customXml" Target="../ink/ink797.xml"/><Relationship Id="rId201" Type="http://schemas.openxmlformats.org/officeDocument/2006/relationships/customXml" Target="../ink/ink678.xml"/><Relationship Id="rId222" Type="http://schemas.openxmlformats.org/officeDocument/2006/relationships/image" Target="../media/image716.png"/><Relationship Id="rId243" Type="http://schemas.openxmlformats.org/officeDocument/2006/relationships/customXml" Target="../ink/ink699.xml"/><Relationship Id="rId264" Type="http://schemas.openxmlformats.org/officeDocument/2006/relationships/image" Target="../media/image737.png"/><Relationship Id="rId285" Type="http://schemas.openxmlformats.org/officeDocument/2006/relationships/customXml" Target="../ink/ink720.xml"/><Relationship Id="rId450" Type="http://schemas.openxmlformats.org/officeDocument/2006/relationships/image" Target="../media/image830.png"/><Relationship Id="rId471" Type="http://schemas.openxmlformats.org/officeDocument/2006/relationships/customXml" Target="../ink/ink813.xml"/><Relationship Id="rId17" Type="http://schemas.openxmlformats.org/officeDocument/2006/relationships/customXml" Target="../ink/ink586.xml"/><Relationship Id="rId38" Type="http://schemas.openxmlformats.org/officeDocument/2006/relationships/image" Target="../media/image624.png"/><Relationship Id="rId59" Type="http://schemas.openxmlformats.org/officeDocument/2006/relationships/customXml" Target="../ink/ink607.xml"/><Relationship Id="rId103" Type="http://schemas.openxmlformats.org/officeDocument/2006/relationships/customXml" Target="../ink/ink629.xml"/><Relationship Id="rId124" Type="http://schemas.openxmlformats.org/officeDocument/2006/relationships/image" Target="../media/image667.png"/><Relationship Id="rId310" Type="http://schemas.openxmlformats.org/officeDocument/2006/relationships/image" Target="../media/image760.png"/><Relationship Id="rId492" Type="http://schemas.openxmlformats.org/officeDocument/2006/relationships/image" Target="../media/image851.png"/><Relationship Id="rId70" Type="http://schemas.openxmlformats.org/officeDocument/2006/relationships/image" Target="../media/image640.png"/><Relationship Id="rId91" Type="http://schemas.openxmlformats.org/officeDocument/2006/relationships/customXml" Target="../ink/ink623.xml"/><Relationship Id="rId145" Type="http://schemas.openxmlformats.org/officeDocument/2006/relationships/customXml" Target="../ink/ink650.xml"/><Relationship Id="rId166" Type="http://schemas.openxmlformats.org/officeDocument/2006/relationships/image" Target="../media/image688.png"/><Relationship Id="rId187" Type="http://schemas.openxmlformats.org/officeDocument/2006/relationships/customXml" Target="../ink/ink671.xml"/><Relationship Id="rId331" Type="http://schemas.openxmlformats.org/officeDocument/2006/relationships/customXml" Target="../ink/ink743.xml"/><Relationship Id="rId352" Type="http://schemas.openxmlformats.org/officeDocument/2006/relationships/image" Target="../media/image781.png"/><Relationship Id="rId373" Type="http://schemas.openxmlformats.org/officeDocument/2006/relationships/customXml" Target="../ink/ink764.xml"/><Relationship Id="rId394" Type="http://schemas.openxmlformats.org/officeDocument/2006/relationships/image" Target="../media/image802.png"/><Relationship Id="rId408" Type="http://schemas.openxmlformats.org/officeDocument/2006/relationships/image" Target="../media/image809.png"/><Relationship Id="rId429" Type="http://schemas.openxmlformats.org/officeDocument/2006/relationships/customXml" Target="../ink/ink79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11.png"/><Relationship Id="rId233" Type="http://schemas.openxmlformats.org/officeDocument/2006/relationships/customXml" Target="../ink/ink694.xml"/><Relationship Id="rId254" Type="http://schemas.openxmlformats.org/officeDocument/2006/relationships/image" Target="../media/image732.png"/><Relationship Id="rId440" Type="http://schemas.openxmlformats.org/officeDocument/2006/relationships/image" Target="../media/image825.png"/><Relationship Id="rId28" Type="http://schemas.openxmlformats.org/officeDocument/2006/relationships/image" Target="../media/image619.png"/><Relationship Id="rId49" Type="http://schemas.openxmlformats.org/officeDocument/2006/relationships/customXml" Target="../ink/ink602.xml"/><Relationship Id="rId114" Type="http://schemas.openxmlformats.org/officeDocument/2006/relationships/image" Target="../media/image662.png"/><Relationship Id="rId275" Type="http://schemas.openxmlformats.org/officeDocument/2006/relationships/customXml" Target="../ink/ink715.xml"/><Relationship Id="rId296" Type="http://schemas.openxmlformats.org/officeDocument/2006/relationships/image" Target="../media/image753.png"/><Relationship Id="rId300" Type="http://schemas.openxmlformats.org/officeDocument/2006/relationships/image" Target="../media/image755.png"/><Relationship Id="rId461" Type="http://schemas.openxmlformats.org/officeDocument/2006/relationships/customXml" Target="../ink/ink808.xml"/><Relationship Id="rId482" Type="http://schemas.openxmlformats.org/officeDocument/2006/relationships/image" Target="../media/image846.png"/><Relationship Id="rId60" Type="http://schemas.openxmlformats.org/officeDocument/2006/relationships/image" Target="../media/image635.png"/><Relationship Id="rId81" Type="http://schemas.openxmlformats.org/officeDocument/2006/relationships/customXml" Target="../ink/ink618.xml"/><Relationship Id="rId135" Type="http://schemas.openxmlformats.org/officeDocument/2006/relationships/customXml" Target="../ink/ink645.xml"/><Relationship Id="rId156" Type="http://schemas.openxmlformats.org/officeDocument/2006/relationships/image" Target="../media/image683.png"/><Relationship Id="rId177" Type="http://schemas.openxmlformats.org/officeDocument/2006/relationships/customXml" Target="../ink/ink666.xml"/><Relationship Id="rId198" Type="http://schemas.openxmlformats.org/officeDocument/2006/relationships/image" Target="../media/image704.png"/><Relationship Id="rId321" Type="http://schemas.openxmlformats.org/officeDocument/2006/relationships/customXml" Target="../ink/ink738.xml"/><Relationship Id="rId342" Type="http://schemas.openxmlformats.org/officeDocument/2006/relationships/image" Target="../media/image776.png"/><Relationship Id="rId363" Type="http://schemas.openxmlformats.org/officeDocument/2006/relationships/customXml" Target="../ink/ink759.xml"/><Relationship Id="rId384" Type="http://schemas.openxmlformats.org/officeDocument/2006/relationships/image" Target="../media/image797.png"/><Relationship Id="rId419" Type="http://schemas.openxmlformats.org/officeDocument/2006/relationships/customXml" Target="../ink/ink787.xml"/><Relationship Id="rId202" Type="http://schemas.openxmlformats.org/officeDocument/2006/relationships/image" Target="../media/image706.png"/><Relationship Id="rId223" Type="http://schemas.openxmlformats.org/officeDocument/2006/relationships/customXml" Target="../ink/ink689.xml"/><Relationship Id="rId244" Type="http://schemas.openxmlformats.org/officeDocument/2006/relationships/image" Target="../media/image727.png"/><Relationship Id="rId430" Type="http://schemas.openxmlformats.org/officeDocument/2006/relationships/image" Target="../media/image820.png"/><Relationship Id="rId18" Type="http://schemas.openxmlformats.org/officeDocument/2006/relationships/image" Target="../media/image614.png"/><Relationship Id="rId39" Type="http://schemas.openxmlformats.org/officeDocument/2006/relationships/customXml" Target="../ink/ink597.xml"/><Relationship Id="rId265" Type="http://schemas.openxmlformats.org/officeDocument/2006/relationships/customXml" Target="../ink/ink710.xml"/><Relationship Id="rId286" Type="http://schemas.openxmlformats.org/officeDocument/2006/relationships/image" Target="../media/image748.png"/><Relationship Id="rId451" Type="http://schemas.openxmlformats.org/officeDocument/2006/relationships/customXml" Target="../ink/ink803.xml"/><Relationship Id="rId472" Type="http://schemas.openxmlformats.org/officeDocument/2006/relationships/image" Target="../media/image841.png"/><Relationship Id="rId50" Type="http://schemas.openxmlformats.org/officeDocument/2006/relationships/image" Target="../media/image630.png"/><Relationship Id="rId104" Type="http://schemas.openxmlformats.org/officeDocument/2006/relationships/image" Target="../media/image657.png"/><Relationship Id="rId125" Type="http://schemas.openxmlformats.org/officeDocument/2006/relationships/customXml" Target="../ink/ink640.xml"/><Relationship Id="rId146" Type="http://schemas.openxmlformats.org/officeDocument/2006/relationships/image" Target="../media/image678.png"/><Relationship Id="rId167" Type="http://schemas.openxmlformats.org/officeDocument/2006/relationships/customXml" Target="../ink/ink661.xml"/><Relationship Id="rId188" Type="http://schemas.openxmlformats.org/officeDocument/2006/relationships/image" Target="../media/image699.png"/><Relationship Id="rId311" Type="http://schemas.openxmlformats.org/officeDocument/2006/relationships/customXml" Target="../ink/ink733.xml"/><Relationship Id="rId332" Type="http://schemas.openxmlformats.org/officeDocument/2006/relationships/image" Target="../media/image771.png"/><Relationship Id="rId353" Type="http://schemas.openxmlformats.org/officeDocument/2006/relationships/customXml" Target="../ink/ink754.xml"/><Relationship Id="rId374" Type="http://schemas.openxmlformats.org/officeDocument/2006/relationships/image" Target="../media/image792.png"/><Relationship Id="rId395" Type="http://schemas.openxmlformats.org/officeDocument/2006/relationships/customXml" Target="../ink/ink775.xml"/><Relationship Id="rId409" Type="http://schemas.openxmlformats.org/officeDocument/2006/relationships/customXml" Target="../ink/ink782.xml"/><Relationship Id="rId71" Type="http://schemas.openxmlformats.org/officeDocument/2006/relationships/customXml" Target="../ink/ink613.xml"/><Relationship Id="rId92" Type="http://schemas.openxmlformats.org/officeDocument/2006/relationships/image" Target="../media/image651.png"/><Relationship Id="rId213" Type="http://schemas.openxmlformats.org/officeDocument/2006/relationships/customXml" Target="../ink/ink684.xml"/><Relationship Id="rId234" Type="http://schemas.openxmlformats.org/officeDocument/2006/relationships/image" Target="../media/image722.png"/><Relationship Id="rId420" Type="http://schemas.openxmlformats.org/officeDocument/2006/relationships/image" Target="../media/image815.png"/><Relationship Id="rId2" Type="http://schemas.openxmlformats.org/officeDocument/2006/relationships/image" Target="../media/image606.png"/><Relationship Id="rId29" Type="http://schemas.openxmlformats.org/officeDocument/2006/relationships/customXml" Target="../ink/ink592.xml"/><Relationship Id="rId255" Type="http://schemas.openxmlformats.org/officeDocument/2006/relationships/customXml" Target="../ink/ink705.xml"/><Relationship Id="rId276" Type="http://schemas.openxmlformats.org/officeDocument/2006/relationships/image" Target="../media/image743.png"/><Relationship Id="rId297" Type="http://schemas.openxmlformats.org/officeDocument/2006/relationships/customXml" Target="../ink/ink726.xml"/><Relationship Id="rId441" Type="http://schemas.openxmlformats.org/officeDocument/2006/relationships/customXml" Target="../ink/ink798.xml"/><Relationship Id="rId462" Type="http://schemas.openxmlformats.org/officeDocument/2006/relationships/image" Target="../media/image836.png"/><Relationship Id="rId483" Type="http://schemas.openxmlformats.org/officeDocument/2006/relationships/customXml" Target="../ink/ink819.xml"/><Relationship Id="rId40" Type="http://schemas.openxmlformats.org/officeDocument/2006/relationships/image" Target="../media/image625.png"/><Relationship Id="rId115" Type="http://schemas.openxmlformats.org/officeDocument/2006/relationships/customXml" Target="../ink/ink635.xml"/><Relationship Id="rId136" Type="http://schemas.openxmlformats.org/officeDocument/2006/relationships/image" Target="../media/image673.png"/><Relationship Id="rId157" Type="http://schemas.openxmlformats.org/officeDocument/2006/relationships/customXml" Target="../ink/ink656.xml"/><Relationship Id="rId178" Type="http://schemas.openxmlformats.org/officeDocument/2006/relationships/image" Target="../media/image694.png"/><Relationship Id="rId301" Type="http://schemas.openxmlformats.org/officeDocument/2006/relationships/customXml" Target="../ink/ink728.xml"/><Relationship Id="rId322" Type="http://schemas.openxmlformats.org/officeDocument/2006/relationships/image" Target="../media/image766.png"/><Relationship Id="rId343" Type="http://schemas.openxmlformats.org/officeDocument/2006/relationships/customXml" Target="../ink/ink749.xml"/><Relationship Id="rId364" Type="http://schemas.openxmlformats.org/officeDocument/2006/relationships/image" Target="../media/image787.png"/><Relationship Id="rId61" Type="http://schemas.openxmlformats.org/officeDocument/2006/relationships/customXml" Target="../ink/ink608.xml"/><Relationship Id="rId82" Type="http://schemas.openxmlformats.org/officeDocument/2006/relationships/image" Target="../media/image646.png"/><Relationship Id="rId199" Type="http://schemas.openxmlformats.org/officeDocument/2006/relationships/customXml" Target="../ink/ink677.xml"/><Relationship Id="rId203" Type="http://schemas.openxmlformats.org/officeDocument/2006/relationships/customXml" Target="../ink/ink679.xml"/><Relationship Id="rId385" Type="http://schemas.openxmlformats.org/officeDocument/2006/relationships/customXml" Target="../ink/ink770.xml"/><Relationship Id="rId19" Type="http://schemas.openxmlformats.org/officeDocument/2006/relationships/customXml" Target="../ink/ink587.xml"/><Relationship Id="rId224" Type="http://schemas.openxmlformats.org/officeDocument/2006/relationships/image" Target="../media/image717.png"/><Relationship Id="rId245" Type="http://schemas.openxmlformats.org/officeDocument/2006/relationships/customXml" Target="../ink/ink700.xml"/><Relationship Id="rId266" Type="http://schemas.openxmlformats.org/officeDocument/2006/relationships/image" Target="../media/image738.png"/><Relationship Id="rId287" Type="http://schemas.openxmlformats.org/officeDocument/2006/relationships/customXml" Target="../ink/ink721.xml"/><Relationship Id="rId410" Type="http://schemas.openxmlformats.org/officeDocument/2006/relationships/image" Target="../media/image810.png"/><Relationship Id="rId431" Type="http://schemas.openxmlformats.org/officeDocument/2006/relationships/customXml" Target="../ink/ink793.xml"/><Relationship Id="rId452" Type="http://schemas.openxmlformats.org/officeDocument/2006/relationships/image" Target="../media/image831.png"/><Relationship Id="rId473" Type="http://schemas.openxmlformats.org/officeDocument/2006/relationships/customXml" Target="../ink/ink814.xml"/><Relationship Id="rId30" Type="http://schemas.openxmlformats.org/officeDocument/2006/relationships/image" Target="../media/image620.png"/><Relationship Id="rId105" Type="http://schemas.openxmlformats.org/officeDocument/2006/relationships/customXml" Target="../ink/ink630.xml"/><Relationship Id="rId126" Type="http://schemas.openxmlformats.org/officeDocument/2006/relationships/image" Target="../media/image668.png"/><Relationship Id="rId147" Type="http://schemas.openxmlformats.org/officeDocument/2006/relationships/customXml" Target="../ink/ink651.xml"/><Relationship Id="rId168" Type="http://schemas.openxmlformats.org/officeDocument/2006/relationships/image" Target="../media/image689.png"/><Relationship Id="rId312" Type="http://schemas.openxmlformats.org/officeDocument/2006/relationships/image" Target="../media/image761.png"/><Relationship Id="rId333" Type="http://schemas.openxmlformats.org/officeDocument/2006/relationships/customXml" Target="../ink/ink744.xml"/><Relationship Id="rId354" Type="http://schemas.openxmlformats.org/officeDocument/2006/relationships/image" Target="../media/image782.png"/><Relationship Id="rId51" Type="http://schemas.openxmlformats.org/officeDocument/2006/relationships/customXml" Target="../ink/ink603.xml"/><Relationship Id="rId72" Type="http://schemas.openxmlformats.org/officeDocument/2006/relationships/image" Target="../media/image641.png"/><Relationship Id="rId93" Type="http://schemas.openxmlformats.org/officeDocument/2006/relationships/customXml" Target="../ink/ink624.xml"/><Relationship Id="rId189" Type="http://schemas.openxmlformats.org/officeDocument/2006/relationships/customXml" Target="../ink/ink672.xml"/><Relationship Id="rId375" Type="http://schemas.openxmlformats.org/officeDocument/2006/relationships/customXml" Target="../ink/ink765.xml"/><Relationship Id="rId396" Type="http://schemas.openxmlformats.org/officeDocument/2006/relationships/image" Target="../media/image803.png"/><Relationship Id="rId3" Type="http://schemas.openxmlformats.org/officeDocument/2006/relationships/customXml" Target="../ink/ink579.xml"/><Relationship Id="rId214" Type="http://schemas.openxmlformats.org/officeDocument/2006/relationships/image" Target="../media/image712.png"/><Relationship Id="rId235" Type="http://schemas.openxmlformats.org/officeDocument/2006/relationships/customXml" Target="../ink/ink695.xml"/><Relationship Id="rId256" Type="http://schemas.openxmlformats.org/officeDocument/2006/relationships/image" Target="../media/image733.png"/><Relationship Id="rId277" Type="http://schemas.openxmlformats.org/officeDocument/2006/relationships/customXml" Target="../ink/ink716.xml"/><Relationship Id="rId298" Type="http://schemas.openxmlformats.org/officeDocument/2006/relationships/image" Target="../media/image754.png"/><Relationship Id="rId400" Type="http://schemas.openxmlformats.org/officeDocument/2006/relationships/image" Target="../media/image805.png"/><Relationship Id="rId421" Type="http://schemas.openxmlformats.org/officeDocument/2006/relationships/customXml" Target="../ink/ink788.xml"/><Relationship Id="rId442" Type="http://schemas.openxmlformats.org/officeDocument/2006/relationships/image" Target="../media/image826.png"/><Relationship Id="rId463" Type="http://schemas.openxmlformats.org/officeDocument/2006/relationships/customXml" Target="../ink/ink809.xml"/><Relationship Id="rId484" Type="http://schemas.openxmlformats.org/officeDocument/2006/relationships/image" Target="../media/image847.png"/><Relationship Id="rId116" Type="http://schemas.openxmlformats.org/officeDocument/2006/relationships/image" Target="../media/image663.png"/><Relationship Id="rId137" Type="http://schemas.openxmlformats.org/officeDocument/2006/relationships/customXml" Target="../ink/ink646.xml"/><Relationship Id="rId158" Type="http://schemas.openxmlformats.org/officeDocument/2006/relationships/image" Target="../media/image684.png"/><Relationship Id="rId302" Type="http://schemas.openxmlformats.org/officeDocument/2006/relationships/image" Target="../media/image756.png"/><Relationship Id="rId323" Type="http://schemas.openxmlformats.org/officeDocument/2006/relationships/customXml" Target="../ink/ink739.xml"/><Relationship Id="rId344" Type="http://schemas.openxmlformats.org/officeDocument/2006/relationships/image" Target="../media/image777.png"/><Relationship Id="rId20" Type="http://schemas.openxmlformats.org/officeDocument/2006/relationships/image" Target="../media/image615.png"/><Relationship Id="rId41" Type="http://schemas.openxmlformats.org/officeDocument/2006/relationships/customXml" Target="../ink/ink598.xml"/><Relationship Id="rId62" Type="http://schemas.openxmlformats.org/officeDocument/2006/relationships/image" Target="../media/image636.png"/><Relationship Id="rId83" Type="http://schemas.openxmlformats.org/officeDocument/2006/relationships/customXml" Target="../ink/ink619.xml"/><Relationship Id="rId179" Type="http://schemas.openxmlformats.org/officeDocument/2006/relationships/customXml" Target="../ink/ink667.xml"/><Relationship Id="rId365" Type="http://schemas.openxmlformats.org/officeDocument/2006/relationships/customXml" Target="../ink/ink760.xml"/><Relationship Id="rId386" Type="http://schemas.openxmlformats.org/officeDocument/2006/relationships/image" Target="../media/image798.png"/><Relationship Id="rId190" Type="http://schemas.openxmlformats.org/officeDocument/2006/relationships/image" Target="../media/image700.png"/><Relationship Id="rId204" Type="http://schemas.openxmlformats.org/officeDocument/2006/relationships/image" Target="../media/image707.png"/><Relationship Id="rId225" Type="http://schemas.openxmlformats.org/officeDocument/2006/relationships/customXml" Target="../ink/ink690.xml"/><Relationship Id="rId246" Type="http://schemas.openxmlformats.org/officeDocument/2006/relationships/image" Target="../media/image728.png"/><Relationship Id="rId267" Type="http://schemas.openxmlformats.org/officeDocument/2006/relationships/customXml" Target="../ink/ink711.xml"/><Relationship Id="rId288" Type="http://schemas.openxmlformats.org/officeDocument/2006/relationships/image" Target="../media/image749.png"/><Relationship Id="rId411" Type="http://schemas.openxmlformats.org/officeDocument/2006/relationships/customXml" Target="../ink/ink783.xml"/><Relationship Id="rId432" Type="http://schemas.openxmlformats.org/officeDocument/2006/relationships/image" Target="../media/image821.png"/><Relationship Id="rId453" Type="http://schemas.openxmlformats.org/officeDocument/2006/relationships/customXml" Target="../ink/ink804.xml"/><Relationship Id="rId474" Type="http://schemas.openxmlformats.org/officeDocument/2006/relationships/image" Target="../media/image842.png"/><Relationship Id="rId106" Type="http://schemas.openxmlformats.org/officeDocument/2006/relationships/image" Target="../media/image658.png"/><Relationship Id="rId127" Type="http://schemas.openxmlformats.org/officeDocument/2006/relationships/customXml" Target="../ink/ink641.xml"/><Relationship Id="rId313" Type="http://schemas.openxmlformats.org/officeDocument/2006/relationships/customXml" Target="../ink/ink734.xml"/><Relationship Id="rId10" Type="http://schemas.openxmlformats.org/officeDocument/2006/relationships/image" Target="../media/image610.png"/><Relationship Id="rId31" Type="http://schemas.openxmlformats.org/officeDocument/2006/relationships/customXml" Target="../ink/ink593.xml"/><Relationship Id="rId52" Type="http://schemas.openxmlformats.org/officeDocument/2006/relationships/image" Target="../media/image631.png"/><Relationship Id="rId73" Type="http://schemas.openxmlformats.org/officeDocument/2006/relationships/customXml" Target="../ink/ink614.xml"/><Relationship Id="rId94" Type="http://schemas.openxmlformats.org/officeDocument/2006/relationships/image" Target="../media/image652.png"/><Relationship Id="rId148" Type="http://schemas.openxmlformats.org/officeDocument/2006/relationships/image" Target="../media/image679.png"/><Relationship Id="rId169" Type="http://schemas.openxmlformats.org/officeDocument/2006/relationships/customXml" Target="../ink/ink662.xml"/><Relationship Id="rId334" Type="http://schemas.openxmlformats.org/officeDocument/2006/relationships/image" Target="../media/image772.png"/><Relationship Id="rId355" Type="http://schemas.openxmlformats.org/officeDocument/2006/relationships/customXml" Target="../ink/ink755.xml"/><Relationship Id="rId376" Type="http://schemas.openxmlformats.org/officeDocument/2006/relationships/image" Target="../media/image793.png"/><Relationship Id="rId397" Type="http://schemas.openxmlformats.org/officeDocument/2006/relationships/customXml" Target="../ink/ink776.xml"/><Relationship Id="rId4" Type="http://schemas.openxmlformats.org/officeDocument/2006/relationships/image" Target="../media/image607.png"/><Relationship Id="rId180" Type="http://schemas.openxmlformats.org/officeDocument/2006/relationships/image" Target="../media/image695.png"/><Relationship Id="rId215" Type="http://schemas.openxmlformats.org/officeDocument/2006/relationships/customXml" Target="../ink/ink685.xml"/><Relationship Id="rId236" Type="http://schemas.openxmlformats.org/officeDocument/2006/relationships/image" Target="../media/image723.png"/><Relationship Id="rId257" Type="http://schemas.openxmlformats.org/officeDocument/2006/relationships/customXml" Target="../ink/ink706.xml"/><Relationship Id="rId278" Type="http://schemas.openxmlformats.org/officeDocument/2006/relationships/image" Target="../media/image744.png"/><Relationship Id="rId401" Type="http://schemas.openxmlformats.org/officeDocument/2006/relationships/customXml" Target="../ink/ink778.xml"/><Relationship Id="rId422" Type="http://schemas.openxmlformats.org/officeDocument/2006/relationships/image" Target="../media/image816.png"/><Relationship Id="rId443" Type="http://schemas.openxmlformats.org/officeDocument/2006/relationships/customXml" Target="../ink/ink799.xml"/><Relationship Id="rId464" Type="http://schemas.openxmlformats.org/officeDocument/2006/relationships/image" Target="../media/image837.png"/><Relationship Id="rId303" Type="http://schemas.openxmlformats.org/officeDocument/2006/relationships/customXml" Target="../ink/ink729.xml"/><Relationship Id="rId485" Type="http://schemas.openxmlformats.org/officeDocument/2006/relationships/customXml" Target="../ink/ink820.xml"/><Relationship Id="rId42" Type="http://schemas.openxmlformats.org/officeDocument/2006/relationships/image" Target="../media/image626.png"/><Relationship Id="rId84" Type="http://schemas.openxmlformats.org/officeDocument/2006/relationships/image" Target="../media/image647.png"/><Relationship Id="rId138" Type="http://schemas.openxmlformats.org/officeDocument/2006/relationships/image" Target="../media/image674.png"/><Relationship Id="rId345" Type="http://schemas.openxmlformats.org/officeDocument/2006/relationships/customXml" Target="../ink/ink750.xml"/><Relationship Id="rId387" Type="http://schemas.openxmlformats.org/officeDocument/2006/relationships/customXml" Target="../ink/ink771.xml"/><Relationship Id="rId191" Type="http://schemas.openxmlformats.org/officeDocument/2006/relationships/customXml" Target="../ink/ink673.xml"/><Relationship Id="rId205" Type="http://schemas.openxmlformats.org/officeDocument/2006/relationships/customXml" Target="../ink/ink680.xml"/><Relationship Id="rId247" Type="http://schemas.openxmlformats.org/officeDocument/2006/relationships/customXml" Target="../ink/ink701.xml"/><Relationship Id="rId412" Type="http://schemas.openxmlformats.org/officeDocument/2006/relationships/image" Target="../media/image811.png"/><Relationship Id="rId107" Type="http://schemas.openxmlformats.org/officeDocument/2006/relationships/customXml" Target="../ink/ink631.xml"/><Relationship Id="rId289" Type="http://schemas.openxmlformats.org/officeDocument/2006/relationships/customXml" Target="../ink/ink722.xml"/><Relationship Id="rId454" Type="http://schemas.openxmlformats.org/officeDocument/2006/relationships/image" Target="../media/image832.png"/><Relationship Id="rId11" Type="http://schemas.openxmlformats.org/officeDocument/2006/relationships/customXml" Target="../ink/ink583.xml"/><Relationship Id="rId53" Type="http://schemas.openxmlformats.org/officeDocument/2006/relationships/customXml" Target="../ink/ink604.xml"/><Relationship Id="rId149" Type="http://schemas.openxmlformats.org/officeDocument/2006/relationships/customXml" Target="../ink/ink652.xml"/><Relationship Id="rId314" Type="http://schemas.openxmlformats.org/officeDocument/2006/relationships/image" Target="../media/image762.png"/><Relationship Id="rId356" Type="http://schemas.openxmlformats.org/officeDocument/2006/relationships/image" Target="../media/image783.png"/><Relationship Id="rId398" Type="http://schemas.openxmlformats.org/officeDocument/2006/relationships/image" Target="../media/image804.png"/><Relationship Id="rId95" Type="http://schemas.openxmlformats.org/officeDocument/2006/relationships/customXml" Target="../ink/ink625.xml"/><Relationship Id="rId160" Type="http://schemas.openxmlformats.org/officeDocument/2006/relationships/image" Target="../media/image685.png"/><Relationship Id="rId216" Type="http://schemas.openxmlformats.org/officeDocument/2006/relationships/image" Target="../media/image713.png"/><Relationship Id="rId423" Type="http://schemas.openxmlformats.org/officeDocument/2006/relationships/customXml" Target="../ink/ink789.xml"/><Relationship Id="rId258" Type="http://schemas.openxmlformats.org/officeDocument/2006/relationships/image" Target="../media/image734.png"/><Relationship Id="rId465" Type="http://schemas.openxmlformats.org/officeDocument/2006/relationships/customXml" Target="../ink/ink810.xml"/><Relationship Id="rId22" Type="http://schemas.openxmlformats.org/officeDocument/2006/relationships/image" Target="../media/image616.png"/><Relationship Id="rId64" Type="http://schemas.openxmlformats.org/officeDocument/2006/relationships/image" Target="../media/image637.png"/><Relationship Id="rId118" Type="http://schemas.openxmlformats.org/officeDocument/2006/relationships/image" Target="../media/image664.png"/><Relationship Id="rId325" Type="http://schemas.openxmlformats.org/officeDocument/2006/relationships/customXml" Target="../ink/ink740.xml"/><Relationship Id="rId367" Type="http://schemas.openxmlformats.org/officeDocument/2006/relationships/customXml" Target="../ink/ink761.xml"/><Relationship Id="rId171" Type="http://schemas.openxmlformats.org/officeDocument/2006/relationships/customXml" Target="../ink/ink663.xml"/><Relationship Id="rId227" Type="http://schemas.openxmlformats.org/officeDocument/2006/relationships/customXml" Target="../ink/ink691.xml"/><Relationship Id="rId269" Type="http://schemas.openxmlformats.org/officeDocument/2006/relationships/customXml" Target="../ink/ink712.xml"/><Relationship Id="rId434" Type="http://schemas.openxmlformats.org/officeDocument/2006/relationships/image" Target="../media/image822.png"/><Relationship Id="rId476" Type="http://schemas.openxmlformats.org/officeDocument/2006/relationships/image" Target="../media/image843.png"/><Relationship Id="rId33" Type="http://schemas.openxmlformats.org/officeDocument/2006/relationships/customXml" Target="../ink/ink594.xml"/><Relationship Id="rId129" Type="http://schemas.openxmlformats.org/officeDocument/2006/relationships/customXml" Target="../ink/ink642.xml"/><Relationship Id="rId280" Type="http://schemas.openxmlformats.org/officeDocument/2006/relationships/image" Target="../media/image745.png"/><Relationship Id="rId336" Type="http://schemas.openxmlformats.org/officeDocument/2006/relationships/image" Target="../media/image773.png"/><Relationship Id="rId75" Type="http://schemas.openxmlformats.org/officeDocument/2006/relationships/customXml" Target="../ink/ink615.xml"/><Relationship Id="rId140" Type="http://schemas.openxmlformats.org/officeDocument/2006/relationships/image" Target="../media/image675.png"/><Relationship Id="rId182" Type="http://schemas.openxmlformats.org/officeDocument/2006/relationships/image" Target="../media/image696.png"/><Relationship Id="rId378" Type="http://schemas.openxmlformats.org/officeDocument/2006/relationships/image" Target="../media/image794.png"/><Relationship Id="rId403" Type="http://schemas.openxmlformats.org/officeDocument/2006/relationships/customXml" Target="../ink/ink779.xml"/><Relationship Id="rId6" Type="http://schemas.openxmlformats.org/officeDocument/2006/relationships/image" Target="../media/image608.png"/><Relationship Id="rId238" Type="http://schemas.openxmlformats.org/officeDocument/2006/relationships/image" Target="../media/image724.png"/><Relationship Id="rId445" Type="http://schemas.openxmlformats.org/officeDocument/2006/relationships/customXml" Target="../ink/ink800.xml"/><Relationship Id="rId487" Type="http://schemas.openxmlformats.org/officeDocument/2006/relationships/customXml" Target="../ink/ink821.xml"/><Relationship Id="rId291" Type="http://schemas.openxmlformats.org/officeDocument/2006/relationships/customXml" Target="../ink/ink723.xml"/><Relationship Id="rId305" Type="http://schemas.openxmlformats.org/officeDocument/2006/relationships/customXml" Target="../ink/ink730.xml"/><Relationship Id="rId347" Type="http://schemas.openxmlformats.org/officeDocument/2006/relationships/customXml" Target="../ink/ink751.xml"/><Relationship Id="rId44" Type="http://schemas.openxmlformats.org/officeDocument/2006/relationships/image" Target="../media/image627.png"/><Relationship Id="rId86" Type="http://schemas.openxmlformats.org/officeDocument/2006/relationships/image" Target="../media/image648.png"/><Relationship Id="rId151" Type="http://schemas.openxmlformats.org/officeDocument/2006/relationships/customXml" Target="../ink/ink653.xml"/><Relationship Id="rId389" Type="http://schemas.openxmlformats.org/officeDocument/2006/relationships/customXml" Target="../ink/ink772.xml"/><Relationship Id="rId193" Type="http://schemas.openxmlformats.org/officeDocument/2006/relationships/customXml" Target="../ink/ink674.xml"/><Relationship Id="rId207" Type="http://schemas.openxmlformats.org/officeDocument/2006/relationships/customXml" Target="../ink/ink681.xml"/><Relationship Id="rId249" Type="http://schemas.openxmlformats.org/officeDocument/2006/relationships/customXml" Target="../ink/ink702.xml"/><Relationship Id="rId414" Type="http://schemas.openxmlformats.org/officeDocument/2006/relationships/image" Target="../media/image812.png"/><Relationship Id="rId456" Type="http://schemas.openxmlformats.org/officeDocument/2006/relationships/image" Target="../media/image833.png"/><Relationship Id="rId13" Type="http://schemas.openxmlformats.org/officeDocument/2006/relationships/customXml" Target="../ink/ink584.xml"/><Relationship Id="rId109" Type="http://schemas.openxmlformats.org/officeDocument/2006/relationships/customXml" Target="../ink/ink632.xml"/><Relationship Id="rId260" Type="http://schemas.openxmlformats.org/officeDocument/2006/relationships/image" Target="../media/image735.png"/><Relationship Id="rId316" Type="http://schemas.openxmlformats.org/officeDocument/2006/relationships/image" Target="../media/image763.png"/><Relationship Id="rId55" Type="http://schemas.openxmlformats.org/officeDocument/2006/relationships/customXml" Target="../ink/ink605.xml"/><Relationship Id="rId97" Type="http://schemas.openxmlformats.org/officeDocument/2006/relationships/customXml" Target="../ink/ink626.xml"/><Relationship Id="rId120" Type="http://schemas.openxmlformats.org/officeDocument/2006/relationships/image" Target="../media/image665.png"/><Relationship Id="rId358" Type="http://schemas.openxmlformats.org/officeDocument/2006/relationships/image" Target="../media/image7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0.png"/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5.png"/><Relationship Id="rId299" Type="http://schemas.openxmlformats.org/officeDocument/2006/relationships/image" Target="../media/image1006.png"/><Relationship Id="rId21" Type="http://schemas.openxmlformats.org/officeDocument/2006/relationships/image" Target="../media/image867.png"/><Relationship Id="rId63" Type="http://schemas.openxmlformats.org/officeDocument/2006/relationships/image" Target="../media/image888.png"/><Relationship Id="rId159" Type="http://schemas.openxmlformats.org/officeDocument/2006/relationships/image" Target="../media/image936.png"/><Relationship Id="rId324" Type="http://schemas.openxmlformats.org/officeDocument/2006/relationships/customXml" Target="../ink/ink983.xml"/><Relationship Id="rId366" Type="http://schemas.openxmlformats.org/officeDocument/2006/relationships/customXml" Target="../ink/ink1004.xml"/><Relationship Id="rId531" Type="http://schemas.openxmlformats.org/officeDocument/2006/relationships/image" Target="../media/image1122.png"/><Relationship Id="rId170" Type="http://schemas.openxmlformats.org/officeDocument/2006/relationships/customXml" Target="../ink/ink906.xml"/><Relationship Id="rId226" Type="http://schemas.openxmlformats.org/officeDocument/2006/relationships/customXml" Target="../ink/ink934.xml"/><Relationship Id="rId433" Type="http://schemas.openxmlformats.org/officeDocument/2006/relationships/image" Target="../media/image1073.png"/><Relationship Id="rId268" Type="http://schemas.openxmlformats.org/officeDocument/2006/relationships/customXml" Target="../ink/ink955.xml"/><Relationship Id="rId475" Type="http://schemas.openxmlformats.org/officeDocument/2006/relationships/image" Target="../media/image1094.png"/><Relationship Id="rId32" Type="http://schemas.openxmlformats.org/officeDocument/2006/relationships/customXml" Target="../ink/ink837.xml"/><Relationship Id="rId74" Type="http://schemas.openxmlformats.org/officeDocument/2006/relationships/customXml" Target="../ink/ink858.xml"/><Relationship Id="rId128" Type="http://schemas.openxmlformats.org/officeDocument/2006/relationships/customXml" Target="../ink/ink885.xml"/><Relationship Id="rId335" Type="http://schemas.openxmlformats.org/officeDocument/2006/relationships/image" Target="../media/image1024.png"/><Relationship Id="rId377" Type="http://schemas.openxmlformats.org/officeDocument/2006/relationships/image" Target="../media/image1045.png"/><Relationship Id="rId500" Type="http://schemas.openxmlformats.org/officeDocument/2006/relationships/customXml" Target="../ink/ink1071.xml"/><Relationship Id="rId542" Type="http://schemas.openxmlformats.org/officeDocument/2006/relationships/customXml" Target="../ink/ink1092.xml"/><Relationship Id="rId5" Type="http://schemas.openxmlformats.org/officeDocument/2006/relationships/image" Target="../media/image859.png"/><Relationship Id="rId181" Type="http://schemas.openxmlformats.org/officeDocument/2006/relationships/image" Target="../media/image947.png"/><Relationship Id="rId237" Type="http://schemas.openxmlformats.org/officeDocument/2006/relationships/image" Target="../media/image975.png"/><Relationship Id="rId402" Type="http://schemas.openxmlformats.org/officeDocument/2006/relationships/customXml" Target="../ink/ink1022.xml"/><Relationship Id="rId279" Type="http://schemas.openxmlformats.org/officeDocument/2006/relationships/image" Target="../media/image996.png"/><Relationship Id="rId444" Type="http://schemas.openxmlformats.org/officeDocument/2006/relationships/customXml" Target="../ink/ink1043.xml"/><Relationship Id="rId486" Type="http://schemas.openxmlformats.org/officeDocument/2006/relationships/customXml" Target="../ink/ink1064.xml"/><Relationship Id="rId43" Type="http://schemas.openxmlformats.org/officeDocument/2006/relationships/image" Target="../media/image878.png"/><Relationship Id="rId139" Type="http://schemas.openxmlformats.org/officeDocument/2006/relationships/image" Target="../media/image926.png"/><Relationship Id="rId290" Type="http://schemas.openxmlformats.org/officeDocument/2006/relationships/customXml" Target="../ink/ink966.xml"/><Relationship Id="rId304" Type="http://schemas.openxmlformats.org/officeDocument/2006/relationships/customXml" Target="../ink/ink973.xml"/><Relationship Id="rId346" Type="http://schemas.openxmlformats.org/officeDocument/2006/relationships/customXml" Target="../ink/ink994.xml"/><Relationship Id="rId388" Type="http://schemas.openxmlformats.org/officeDocument/2006/relationships/customXml" Target="../ink/ink1015.xml"/><Relationship Id="rId511" Type="http://schemas.openxmlformats.org/officeDocument/2006/relationships/image" Target="../media/image1112.png"/><Relationship Id="rId85" Type="http://schemas.openxmlformats.org/officeDocument/2006/relationships/image" Target="../media/image899.png"/><Relationship Id="rId150" Type="http://schemas.openxmlformats.org/officeDocument/2006/relationships/customXml" Target="../ink/ink896.xml"/><Relationship Id="rId192" Type="http://schemas.openxmlformats.org/officeDocument/2006/relationships/customXml" Target="../ink/ink917.xml"/><Relationship Id="rId206" Type="http://schemas.openxmlformats.org/officeDocument/2006/relationships/customXml" Target="../ink/ink924.xml"/><Relationship Id="rId413" Type="http://schemas.openxmlformats.org/officeDocument/2006/relationships/image" Target="../media/image1063.png"/><Relationship Id="rId248" Type="http://schemas.openxmlformats.org/officeDocument/2006/relationships/customXml" Target="../ink/ink945.xml"/><Relationship Id="rId455" Type="http://schemas.openxmlformats.org/officeDocument/2006/relationships/image" Target="../media/image1084.png"/><Relationship Id="rId497" Type="http://schemas.openxmlformats.org/officeDocument/2006/relationships/image" Target="../media/image1105.png"/><Relationship Id="rId12" Type="http://schemas.openxmlformats.org/officeDocument/2006/relationships/customXml" Target="../ink/ink827.xml"/><Relationship Id="rId108" Type="http://schemas.openxmlformats.org/officeDocument/2006/relationships/customXml" Target="../ink/ink875.xml"/><Relationship Id="rId315" Type="http://schemas.openxmlformats.org/officeDocument/2006/relationships/image" Target="../media/image1014.png"/><Relationship Id="rId357" Type="http://schemas.openxmlformats.org/officeDocument/2006/relationships/image" Target="../media/image1035.png"/><Relationship Id="rId522" Type="http://schemas.openxmlformats.org/officeDocument/2006/relationships/customXml" Target="../ink/ink1082.xml"/><Relationship Id="rId54" Type="http://schemas.openxmlformats.org/officeDocument/2006/relationships/customXml" Target="../ink/ink848.xml"/><Relationship Id="rId96" Type="http://schemas.openxmlformats.org/officeDocument/2006/relationships/customXml" Target="../ink/ink869.xml"/><Relationship Id="rId161" Type="http://schemas.openxmlformats.org/officeDocument/2006/relationships/image" Target="../media/image937.png"/><Relationship Id="rId217" Type="http://schemas.openxmlformats.org/officeDocument/2006/relationships/image" Target="../media/image965.png"/><Relationship Id="rId399" Type="http://schemas.openxmlformats.org/officeDocument/2006/relationships/image" Target="../media/image1056.png"/><Relationship Id="rId259" Type="http://schemas.openxmlformats.org/officeDocument/2006/relationships/image" Target="../media/image986.png"/><Relationship Id="rId424" Type="http://schemas.openxmlformats.org/officeDocument/2006/relationships/customXml" Target="../ink/ink1033.xml"/><Relationship Id="rId466" Type="http://schemas.openxmlformats.org/officeDocument/2006/relationships/customXml" Target="../ink/ink1054.xml"/><Relationship Id="rId23" Type="http://schemas.openxmlformats.org/officeDocument/2006/relationships/image" Target="../media/image868.png"/><Relationship Id="rId119" Type="http://schemas.openxmlformats.org/officeDocument/2006/relationships/image" Target="../media/image916.png"/><Relationship Id="rId270" Type="http://schemas.openxmlformats.org/officeDocument/2006/relationships/customXml" Target="../ink/ink956.xml"/><Relationship Id="rId326" Type="http://schemas.openxmlformats.org/officeDocument/2006/relationships/customXml" Target="../ink/ink984.xml"/><Relationship Id="rId533" Type="http://schemas.openxmlformats.org/officeDocument/2006/relationships/image" Target="../media/image1123.png"/><Relationship Id="rId65" Type="http://schemas.openxmlformats.org/officeDocument/2006/relationships/image" Target="../media/image889.png"/><Relationship Id="rId130" Type="http://schemas.openxmlformats.org/officeDocument/2006/relationships/customXml" Target="../ink/ink886.xml"/><Relationship Id="rId368" Type="http://schemas.openxmlformats.org/officeDocument/2006/relationships/customXml" Target="../ink/ink1005.xml"/><Relationship Id="rId172" Type="http://schemas.openxmlformats.org/officeDocument/2006/relationships/customXml" Target="../ink/ink907.xml"/><Relationship Id="rId228" Type="http://schemas.openxmlformats.org/officeDocument/2006/relationships/customXml" Target="../ink/ink935.xml"/><Relationship Id="rId435" Type="http://schemas.openxmlformats.org/officeDocument/2006/relationships/image" Target="../media/image1074.png"/><Relationship Id="rId477" Type="http://schemas.openxmlformats.org/officeDocument/2006/relationships/image" Target="../media/image1095.png"/><Relationship Id="rId281" Type="http://schemas.openxmlformats.org/officeDocument/2006/relationships/image" Target="../media/image997.png"/><Relationship Id="rId337" Type="http://schemas.openxmlformats.org/officeDocument/2006/relationships/image" Target="../media/image1025.png"/><Relationship Id="rId502" Type="http://schemas.openxmlformats.org/officeDocument/2006/relationships/customXml" Target="../ink/ink1072.xml"/><Relationship Id="rId34" Type="http://schemas.openxmlformats.org/officeDocument/2006/relationships/customXml" Target="../ink/ink838.xml"/><Relationship Id="rId76" Type="http://schemas.openxmlformats.org/officeDocument/2006/relationships/customXml" Target="../ink/ink859.xml"/><Relationship Id="rId141" Type="http://schemas.openxmlformats.org/officeDocument/2006/relationships/image" Target="../media/image927.png"/><Relationship Id="rId379" Type="http://schemas.openxmlformats.org/officeDocument/2006/relationships/image" Target="../media/image1046.png"/><Relationship Id="rId544" Type="http://schemas.openxmlformats.org/officeDocument/2006/relationships/customXml" Target="../ink/ink1093.xml"/><Relationship Id="rId7" Type="http://schemas.openxmlformats.org/officeDocument/2006/relationships/image" Target="../media/image860.png"/><Relationship Id="rId183" Type="http://schemas.openxmlformats.org/officeDocument/2006/relationships/image" Target="../media/image948.png"/><Relationship Id="rId239" Type="http://schemas.openxmlformats.org/officeDocument/2006/relationships/image" Target="../media/image976.png"/><Relationship Id="rId390" Type="http://schemas.openxmlformats.org/officeDocument/2006/relationships/customXml" Target="../ink/ink1016.xml"/><Relationship Id="rId404" Type="http://schemas.openxmlformats.org/officeDocument/2006/relationships/customXml" Target="../ink/ink1023.xml"/><Relationship Id="rId446" Type="http://schemas.openxmlformats.org/officeDocument/2006/relationships/customXml" Target="../ink/ink1044.xml"/><Relationship Id="rId250" Type="http://schemas.openxmlformats.org/officeDocument/2006/relationships/customXml" Target="../ink/ink946.xml"/><Relationship Id="rId292" Type="http://schemas.openxmlformats.org/officeDocument/2006/relationships/customXml" Target="../ink/ink967.xml"/><Relationship Id="rId306" Type="http://schemas.openxmlformats.org/officeDocument/2006/relationships/customXml" Target="../ink/ink974.xml"/><Relationship Id="rId488" Type="http://schemas.openxmlformats.org/officeDocument/2006/relationships/customXml" Target="../ink/ink1065.xml"/><Relationship Id="rId45" Type="http://schemas.openxmlformats.org/officeDocument/2006/relationships/image" Target="../media/image879.png"/><Relationship Id="rId87" Type="http://schemas.openxmlformats.org/officeDocument/2006/relationships/image" Target="../media/image900.png"/><Relationship Id="rId110" Type="http://schemas.openxmlformats.org/officeDocument/2006/relationships/customXml" Target="../ink/ink876.xml"/><Relationship Id="rId348" Type="http://schemas.openxmlformats.org/officeDocument/2006/relationships/customXml" Target="../ink/ink995.xml"/><Relationship Id="rId513" Type="http://schemas.openxmlformats.org/officeDocument/2006/relationships/image" Target="../media/image1113.png"/><Relationship Id="rId152" Type="http://schemas.openxmlformats.org/officeDocument/2006/relationships/customXml" Target="../ink/ink897.xml"/><Relationship Id="rId194" Type="http://schemas.openxmlformats.org/officeDocument/2006/relationships/customXml" Target="../ink/ink918.xml"/><Relationship Id="rId208" Type="http://schemas.openxmlformats.org/officeDocument/2006/relationships/customXml" Target="../ink/ink925.xml"/><Relationship Id="rId415" Type="http://schemas.openxmlformats.org/officeDocument/2006/relationships/image" Target="../media/image1064.png"/><Relationship Id="rId457" Type="http://schemas.openxmlformats.org/officeDocument/2006/relationships/image" Target="../media/image1085.png"/><Relationship Id="rId261" Type="http://schemas.openxmlformats.org/officeDocument/2006/relationships/image" Target="../media/image987.png"/><Relationship Id="rId499" Type="http://schemas.openxmlformats.org/officeDocument/2006/relationships/image" Target="../media/image1106.png"/><Relationship Id="rId14" Type="http://schemas.openxmlformats.org/officeDocument/2006/relationships/customXml" Target="../ink/ink828.xml"/><Relationship Id="rId56" Type="http://schemas.openxmlformats.org/officeDocument/2006/relationships/customXml" Target="../ink/ink849.xml"/><Relationship Id="rId317" Type="http://schemas.openxmlformats.org/officeDocument/2006/relationships/image" Target="../media/image1015.png"/><Relationship Id="rId359" Type="http://schemas.openxmlformats.org/officeDocument/2006/relationships/image" Target="../media/image1036.png"/><Relationship Id="rId524" Type="http://schemas.openxmlformats.org/officeDocument/2006/relationships/customXml" Target="../ink/ink1083.xml"/><Relationship Id="rId98" Type="http://schemas.openxmlformats.org/officeDocument/2006/relationships/customXml" Target="../ink/ink870.xml"/><Relationship Id="rId121" Type="http://schemas.openxmlformats.org/officeDocument/2006/relationships/image" Target="../media/image917.png"/><Relationship Id="rId163" Type="http://schemas.openxmlformats.org/officeDocument/2006/relationships/image" Target="../media/image938.png"/><Relationship Id="rId219" Type="http://schemas.openxmlformats.org/officeDocument/2006/relationships/image" Target="../media/image966.png"/><Relationship Id="rId370" Type="http://schemas.openxmlformats.org/officeDocument/2006/relationships/customXml" Target="../ink/ink1006.xml"/><Relationship Id="rId426" Type="http://schemas.openxmlformats.org/officeDocument/2006/relationships/customXml" Target="../ink/ink1034.xml"/><Relationship Id="rId230" Type="http://schemas.openxmlformats.org/officeDocument/2006/relationships/customXml" Target="../ink/ink936.xml"/><Relationship Id="rId468" Type="http://schemas.openxmlformats.org/officeDocument/2006/relationships/customXml" Target="../ink/ink1055.xml"/><Relationship Id="rId25" Type="http://schemas.openxmlformats.org/officeDocument/2006/relationships/image" Target="../media/image869.png"/><Relationship Id="rId67" Type="http://schemas.openxmlformats.org/officeDocument/2006/relationships/image" Target="../media/image890.png"/><Relationship Id="rId272" Type="http://schemas.openxmlformats.org/officeDocument/2006/relationships/customXml" Target="../ink/ink957.xml"/><Relationship Id="rId328" Type="http://schemas.openxmlformats.org/officeDocument/2006/relationships/customXml" Target="../ink/ink985.xml"/><Relationship Id="rId535" Type="http://schemas.openxmlformats.org/officeDocument/2006/relationships/image" Target="../media/image1124.png"/><Relationship Id="rId132" Type="http://schemas.openxmlformats.org/officeDocument/2006/relationships/customXml" Target="../ink/ink887.xml"/><Relationship Id="rId174" Type="http://schemas.openxmlformats.org/officeDocument/2006/relationships/customXml" Target="../ink/ink908.xml"/><Relationship Id="rId381" Type="http://schemas.openxmlformats.org/officeDocument/2006/relationships/image" Target="../media/image1047.png"/><Relationship Id="rId220" Type="http://schemas.openxmlformats.org/officeDocument/2006/relationships/customXml" Target="../ink/ink931.xml"/><Relationship Id="rId241" Type="http://schemas.openxmlformats.org/officeDocument/2006/relationships/image" Target="../media/image977.png"/><Relationship Id="rId437" Type="http://schemas.openxmlformats.org/officeDocument/2006/relationships/image" Target="../media/image1075.png"/><Relationship Id="rId458" Type="http://schemas.openxmlformats.org/officeDocument/2006/relationships/customXml" Target="../ink/ink1050.xml"/><Relationship Id="rId479" Type="http://schemas.openxmlformats.org/officeDocument/2006/relationships/image" Target="../media/image1096.png"/><Relationship Id="rId15" Type="http://schemas.openxmlformats.org/officeDocument/2006/relationships/image" Target="../media/image864.png"/><Relationship Id="rId36" Type="http://schemas.openxmlformats.org/officeDocument/2006/relationships/customXml" Target="../ink/ink839.xml"/><Relationship Id="rId57" Type="http://schemas.openxmlformats.org/officeDocument/2006/relationships/image" Target="../media/image885.png"/><Relationship Id="rId262" Type="http://schemas.openxmlformats.org/officeDocument/2006/relationships/customXml" Target="../ink/ink952.xml"/><Relationship Id="rId283" Type="http://schemas.openxmlformats.org/officeDocument/2006/relationships/image" Target="../media/image998.png"/><Relationship Id="rId318" Type="http://schemas.openxmlformats.org/officeDocument/2006/relationships/customXml" Target="../ink/ink980.xml"/><Relationship Id="rId339" Type="http://schemas.openxmlformats.org/officeDocument/2006/relationships/image" Target="../media/image1026.png"/><Relationship Id="rId490" Type="http://schemas.openxmlformats.org/officeDocument/2006/relationships/customXml" Target="../ink/ink1066.xml"/><Relationship Id="rId504" Type="http://schemas.openxmlformats.org/officeDocument/2006/relationships/customXml" Target="../ink/ink1073.xml"/><Relationship Id="rId525" Type="http://schemas.openxmlformats.org/officeDocument/2006/relationships/image" Target="../media/image1119.png"/><Relationship Id="rId546" Type="http://schemas.openxmlformats.org/officeDocument/2006/relationships/customXml" Target="../ink/ink1094.xml"/><Relationship Id="rId78" Type="http://schemas.openxmlformats.org/officeDocument/2006/relationships/customXml" Target="../ink/ink860.xml"/><Relationship Id="rId99" Type="http://schemas.openxmlformats.org/officeDocument/2006/relationships/image" Target="../media/image906.png"/><Relationship Id="rId101" Type="http://schemas.openxmlformats.org/officeDocument/2006/relationships/image" Target="../media/image907.png"/><Relationship Id="rId122" Type="http://schemas.openxmlformats.org/officeDocument/2006/relationships/customXml" Target="../ink/ink882.xml"/><Relationship Id="rId143" Type="http://schemas.openxmlformats.org/officeDocument/2006/relationships/image" Target="../media/image928.png"/><Relationship Id="rId164" Type="http://schemas.openxmlformats.org/officeDocument/2006/relationships/customXml" Target="../ink/ink903.xml"/><Relationship Id="rId185" Type="http://schemas.openxmlformats.org/officeDocument/2006/relationships/image" Target="../media/image949.png"/><Relationship Id="rId350" Type="http://schemas.openxmlformats.org/officeDocument/2006/relationships/customXml" Target="../ink/ink996.xml"/><Relationship Id="rId371" Type="http://schemas.openxmlformats.org/officeDocument/2006/relationships/image" Target="../media/image1042.png"/><Relationship Id="rId406" Type="http://schemas.openxmlformats.org/officeDocument/2006/relationships/customXml" Target="../ink/ink1024.xml"/><Relationship Id="rId9" Type="http://schemas.openxmlformats.org/officeDocument/2006/relationships/image" Target="../media/image861.png"/><Relationship Id="rId210" Type="http://schemas.openxmlformats.org/officeDocument/2006/relationships/customXml" Target="../ink/ink926.xml"/><Relationship Id="rId392" Type="http://schemas.openxmlformats.org/officeDocument/2006/relationships/customXml" Target="../ink/ink1017.xml"/><Relationship Id="rId427" Type="http://schemas.openxmlformats.org/officeDocument/2006/relationships/image" Target="../media/image1070.png"/><Relationship Id="rId448" Type="http://schemas.openxmlformats.org/officeDocument/2006/relationships/customXml" Target="../ink/ink1045.xml"/><Relationship Id="rId469" Type="http://schemas.openxmlformats.org/officeDocument/2006/relationships/image" Target="../media/image1091.png"/><Relationship Id="rId26" Type="http://schemas.openxmlformats.org/officeDocument/2006/relationships/customXml" Target="../ink/ink834.xml"/><Relationship Id="rId231" Type="http://schemas.openxmlformats.org/officeDocument/2006/relationships/image" Target="../media/image972.png"/><Relationship Id="rId252" Type="http://schemas.openxmlformats.org/officeDocument/2006/relationships/customXml" Target="../ink/ink947.xml"/><Relationship Id="rId273" Type="http://schemas.openxmlformats.org/officeDocument/2006/relationships/image" Target="../media/image993.png"/><Relationship Id="rId294" Type="http://schemas.openxmlformats.org/officeDocument/2006/relationships/customXml" Target="../ink/ink968.xml"/><Relationship Id="rId308" Type="http://schemas.openxmlformats.org/officeDocument/2006/relationships/customXml" Target="../ink/ink975.xml"/><Relationship Id="rId329" Type="http://schemas.openxmlformats.org/officeDocument/2006/relationships/image" Target="../media/image1021.png"/><Relationship Id="rId480" Type="http://schemas.openxmlformats.org/officeDocument/2006/relationships/customXml" Target="../ink/ink1061.xml"/><Relationship Id="rId515" Type="http://schemas.openxmlformats.org/officeDocument/2006/relationships/image" Target="../media/image1114.png"/><Relationship Id="rId536" Type="http://schemas.openxmlformats.org/officeDocument/2006/relationships/customXml" Target="../ink/ink1089.xml"/><Relationship Id="rId47" Type="http://schemas.openxmlformats.org/officeDocument/2006/relationships/image" Target="../media/image880.png"/><Relationship Id="rId68" Type="http://schemas.openxmlformats.org/officeDocument/2006/relationships/customXml" Target="../ink/ink855.xml"/><Relationship Id="rId89" Type="http://schemas.openxmlformats.org/officeDocument/2006/relationships/image" Target="../media/image901.png"/><Relationship Id="rId112" Type="http://schemas.openxmlformats.org/officeDocument/2006/relationships/customXml" Target="../ink/ink877.xml"/><Relationship Id="rId133" Type="http://schemas.openxmlformats.org/officeDocument/2006/relationships/image" Target="../media/image923.png"/><Relationship Id="rId154" Type="http://schemas.openxmlformats.org/officeDocument/2006/relationships/customXml" Target="../ink/ink898.xml"/><Relationship Id="rId175" Type="http://schemas.openxmlformats.org/officeDocument/2006/relationships/image" Target="../media/image944.png"/><Relationship Id="rId340" Type="http://schemas.openxmlformats.org/officeDocument/2006/relationships/customXml" Target="../ink/ink991.xml"/><Relationship Id="rId361" Type="http://schemas.openxmlformats.org/officeDocument/2006/relationships/image" Target="../media/image1037.png"/><Relationship Id="rId196" Type="http://schemas.openxmlformats.org/officeDocument/2006/relationships/customXml" Target="../ink/ink919.xml"/><Relationship Id="rId200" Type="http://schemas.openxmlformats.org/officeDocument/2006/relationships/customXml" Target="../ink/ink921.xml"/><Relationship Id="rId382" Type="http://schemas.openxmlformats.org/officeDocument/2006/relationships/customXml" Target="../ink/ink1012.xml"/><Relationship Id="rId417" Type="http://schemas.openxmlformats.org/officeDocument/2006/relationships/image" Target="../media/image1065.png"/><Relationship Id="rId438" Type="http://schemas.openxmlformats.org/officeDocument/2006/relationships/customXml" Target="../ink/ink1040.xml"/><Relationship Id="rId459" Type="http://schemas.openxmlformats.org/officeDocument/2006/relationships/image" Target="../media/image1086.png"/><Relationship Id="rId16" Type="http://schemas.openxmlformats.org/officeDocument/2006/relationships/customXml" Target="../ink/ink829.xml"/><Relationship Id="rId221" Type="http://schemas.openxmlformats.org/officeDocument/2006/relationships/image" Target="../media/image967.png"/><Relationship Id="rId242" Type="http://schemas.openxmlformats.org/officeDocument/2006/relationships/customXml" Target="../ink/ink942.xml"/><Relationship Id="rId263" Type="http://schemas.openxmlformats.org/officeDocument/2006/relationships/image" Target="../media/image988.png"/><Relationship Id="rId284" Type="http://schemas.openxmlformats.org/officeDocument/2006/relationships/customXml" Target="../ink/ink963.xml"/><Relationship Id="rId319" Type="http://schemas.openxmlformats.org/officeDocument/2006/relationships/image" Target="../media/image1016.png"/><Relationship Id="rId470" Type="http://schemas.openxmlformats.org/officeDocument/2006/relationships/customXml" Target="../ink/ink1056.xml"/><Relationship Id="rId491" Type="http://schemas.openxmlformats.org/officeDocument/2006/relationships/image" Target="../media/image1102.png"/><Relationship Id="rId505" Type="http://schemas.openxmlformats.org/officeDocument/2006/relationships/image" Target="../media/image1109.png"/><Relationship Id="rId526" Type="http://schemas.openxmlformats.org/officeDocument/2006/relationships/customXml" Target="../ink/ink1084.xml"/><Relationship Id="rId37" Type="http://schemas.openxmlformats.org/officeDocument/2006/relationships/image" Target="../media/image875.png"/><Relationship Id="rId58" Type="http://schemas.openxmlformats.org/officeDocument/2006/relationships/customXml" Target="../ink/ink850.xml"/><Relationship Id="rId79" Type="http://schemas.openxmlformats.org/officeDocument/2006/relationships/image" Target="../media/image896.png"/><Relationship Id="rId102" Type="http://schemas.openxmlformats.org/officeDocument/2006/relationships/customXml" Target="../ink/ink872.xml"/><Relationship Id="rId123" Type="http://schemas.openxmlformats.org/officeDocument/2006/relationships/image" Target="../media/image918.png"/><Relationship Id="rId144" Type="http://schemas.openxmlformats.org/officeDocument/2006/relationships/customXml" Target="../ink/ink893.xml"/><Relationship Id="rId330" Type="http://schemas.openxmlformats.org/officeDocument/2006/relationships/customXml" Target="../ink/ink986.xml"/><Relationship Id="rId547" Type="http://schemas.openxmlformats.org/officeDocument/2006/relationships/image" Target="../media/image1130.png"/><Relationship Id="rId90" Type="http://schemas.openxmlformats.org/officeDocument/2006/relationships/customXml" Target="../ink/ink866.xml"/><Relationship Id="rId165" Type="http://schemas.openxmlformats.org/officeDocument/2006/relationships/image" Target="../media/image939.png"/><Relationship Id="rId186" Type="http://schemas.openxmlformats.org/officeDocument/2006/relationships/customXml" Target="../ink/ink914.xml"/><Relationship Id="rId351" Type="http://schemas.openxmlformats.org/officeDocument/2006/relationships/image" Target="../media/image1032.png"/><Relationship Id="rId372" Type="http://schemas.openxmlformats.org/officeDocument/2006/relationships/customXml" Target="../ink/ink1007.xml"/><Relationship Id="rId393" Type="http://schemas.openxmlformats.org/officeDocument/2006/relationships/image" Target="../media/image1053.png"/><Relationship Id="rId407" Type="http://schemas.openxmlformats.org/officeDocument/2006/relationships/image" Target="../media/image1060.png"/><Relationship Id="rId428" Type="http://schemas.openxmlformats.org/officeDocument/2006/relationships/customXml" Target="../ink/ink1035.xml"/><Relationship Id="rId449" Type="http://schemas.openxmlformats.org/officeDocument/2006/relationships/image" Target="../media/image1081.png"/><Relationship Id="rId211" Type="http://schemas.openxmlformats.org/officeDocument/2006/relationships/image" Target="../media/image962.png"/><Relationship Id="rId232" Type="http://schemas.openxmlformats.org/officeDocument/2006/relationships/customXml" Target="../ink/ink937.xml"/><Relationship Id="rId253" Type="http://schemas.openxmlformats.org/officeDocument/2006/relationships/image" Target="../media/image983.png"/><Relationship Id="rId274" Type="http://schemas.openxmlformats.org/officeDocument/2006/relationships/customXml" Target="../ink/ink958.xml"/><Relationship Id="rId295" Type="http://schemas.openxmlformats.org/officeDocument/2006/relationships/image" Target="../media/image1004.png"/><Relationship Id="rId309" Type="http://schemas.openxmlformats.org/officeDocument/2006/relationships/image" Target="../media/image1011.png"/><Relationship Id="rId460" Type="http://schemas.openxmlformats.org/officeDocument/2006/relationships/customXml" Target="../ink/ink1051.xml"/><Relationship Id="rId481" Type="http://schemas.openxmlformats.org/officeDocument/2006/relationships/image" Target="../media/image1097.png"/><Relationship Id="rId516" Type="http://schemas.openxmlformats.org/officeDocument/2006/relationships/customXml" Target="../ink/ink1079.xml"/><Relationship Id="rId27" Type="http://schemas.openxmlformats.org/officeDocument/2006/relationships/image" Target="../media/image870.png"/><Relationship Id="rId48" Type="http://schemas.openxmlformats.org/officeDocument/2006/relationships/customXml" Target="../ink/ink845.xml"/><Relationship Id="rId69" Type="http://schemas.openxmlformats.org/officeDocument/2006/relationships/image" Target="../media/image891.png"/><Relationship Id="rId113" Type="http://schemas.openxmlformats.org/officeDocument/2006/relationships/image" Target="../media/image913.png"/><Relationship Id="rId134" Type="http://schemas.openxmlformats.org/officeDocument/2006/relationships/customXml" Target="../ink/ink888.xml"/><Relationship Id="rId320" Type="http://schemas.openxmlformats.org/officeDocument/2006/relationships/customXml" Target="../ink/ink981.xml"/><Relationship Id="rId537" Type="http://schemas.openxmlformats.org/officeDocument/2006/relationships/image" Target="../media/image1125.png"/><Relationship Id="rId80" Type="http://schemas.openxmlformats.org/officeDocument/2006/relationships/customXml" Target="../ink/ink861.xml"/><Relationship Id="rId155" Type="http://schemas.openxmlformats.org/officeDocument/2006/relationships/image" Target="../media/image934.png"/><Relationship Id="rId176" Type="http://schemas.openxmlformats.org/officeDocument/2006/relationships/customXml" Target="../ink/ink909.xml"/><Relationship Id="rId197" Type="http://schemas.openxmlformats.org/officeDocument/2006/relationships/image" Target="../media/image955.png"/><Relationship Id="rId341" Type="http://schemas.openxmlformats.org/officeDocument/2006/relationships/image" Target="../media/image1027.png"/><Relationship Id="rId362" Type="http://schemas.openxmlformats.org/officeDocument/2006/relationships/customXml" Target="../ink/ink1002.xml"/><Relationship Id="rId383" Type="http://schemas.openxmlformats.org/officeDocument/2006/relationships/image" Target="../media/image1048.png"/><Relationship Id="rId418" Type="http://schemas.openxmlformats.org/officeDocument/2006/relationships/customXml" Target="../ink/ink1030.xml"/><Relationship Id="rId439" Type="http://schemas.openxmlformats.org/officeDocument/2006/relationships/image" Target="../media/image1076.png"/><Relationship Id="rId201" Type="http://schemas.openxmlformats.org/officeDocument/2006/relationships/image" Target="../media/image957.png"/><Relationship Id="rId222" Type="http://schemas.openxmlformats.org/officeDocument/2006/relationships/customXml" Target="../ink/ink932.xml"/><Relationship Id="rId243" Type="http://schemas.openxmlformats.org/officeDocument/2006/relationships/image" Target="../media/image978.png"/><Relationship Id="rId264" Type="http://schemas.openxmlformats.org/officeDocument/2006/relationships/customXml" Target="../ink/ink953.xml"/><Relationship Id="rId285" Type="http://schemas.openxmlformats.org/officeDocument/2006/relationships/image" Target="../media/image999.png"/><Relationship Id="rId450" Type="http://schemas.openxmlformats.org/officeDocument/2006/relationships/customXml" Target="../ink/ink1046.xml"/><Relationship Id="rId471" Type="http://schemas.openxmlformats.org/officeDocument/2006/relationships/image" Target="../media/image1092.png"/><Relationship Id="rId506" Type="http://schemas.openxmlformats.org/officeDocument/2006/relationships/customXml" Target="../ink/ink1074.xml"/><Relationship Id="rId17" Type="http://schemas.openxmlformats.org/officeDocument/2006/relationships/image" Target="../media/image865.png"/><Relationship Id="rId38" Type="http://schemas.openxmlformats.org/officeDocument/2006/relationships/customXml" Target="../ink/ink840.xml"/><Relationship Id="rId59" Type="http://schemas.openxmlformats.org/officeDocument/2006/relationships/image" Target="../media/image886.png"/><Relationship Id="rId103" Type="http://schemas.openxmlformats.org/officeDocument/2006/relationships/image" Target="../media/image908.png"/><Relationship Id="rId124" Type="http://schemas.openxmlformats.org/officeDocument/2006/relationships/customXml" Target="../ink/ink883.xml"/><Relationship Id="rId310" Type="http://schemas.openxmlformats.org/officeDocument/2006/relationships/customXml" Target="../ink/ink976.xml"/><Relationship Id="rId492" Type="http://schemas.openxmlformats.org/officeDocument/2006/relationships/customXml" Target="../ink/ink1067.xml"/><Relationship Id="rId527" Type="http://schemas.openxmlformats.org/officeDocument/2006/relationships/image" Target="../media/image1120.png"/><Relationship Id="rId548" Type="http://schemas.openxmlformats.org/officeDocument/2006/relationships/customXml" Target="../ink/ink1095.xml"/><Relationship Id="rId70" Type="http://schemas.openxmlformats.org/officeDocument/2006/relationships/customXml" Target="../ink/ink856.xml"/><Relationship Id="rId91" Type="http://schemas.openxmlformats.org/officeDocument/2006/relationships/image" Target="../media/image902.png"/><Relationship Id="rId145" Type="http://schemas.openxmlformats.org/officeDocument/2006/relationships/image" Target="../media/image929.png"/><Relationship Id="rId166" Type="http://schemas.openxmlformats.org/officeDocument/2006/relationships/customXml" Target="../ink/ink904.xml"/><Relationship Id="rId187" Type="http://schemas.openxmlformats.org/officeDocument/2006/relationships/image" Target="../media/image950.png"/><Relationship Id="rId331" Type="http://schemas.openxmlformats.org/officeDocument/2006/relationships/image" Target="../media/image1022.png"/><Relationship Id="rId352" Type="http://schemas.openxmlformats.org/officeDocument/2006/relationships/customXml" Target="../ink/ink997.xml"/><Relationship Id="rId373" Type="http://schemas.openxmlformats.org/officeDocument/2006/relationships/image" Target="../media/image1043.png"/><Relationship Id="rId394" Type="http://schemas.openxmlformats.org/officeDocument/2006/relationships/customXml" Target="../ink/ink1018.xml"/><Relationship Id="rId408" Type="http://schemas.openxmlformats.org/officeDocument/2006/relationships/customXml" Target="../ink/ink1025.xml"/><Relationship Id="rId429" Type="http://schemas.openxmlformats.org/officeDocument/2006/relationships/image" Target="../media/image107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7.xml"/><Relationship Id="rId233" Type="http://schemas.openxmlformats.org/officeDocument/2006/relationships/image" Target="../media/image973.png"/><Relationship Id="rId254" Type="http://schemas.openxmlformats.org/officeDocument/2006/relationships/customXml" Target="../ink/ink948.xml"/><Relationship Id="rId440" Type="http://schemas.openxmlformats.org/officeDocument/2006/relationships/customXml" Target="../ink/ink1041.xml"/><Relationship Id="rId28" Type="http://schemas.openxmlformats.org/officeDocument/2006/relationships/customXml" Target="../ink/ink835.xml"/><Relationship Id="rId49" Type="http://schemas.openxmlformats.org/officeDocument/2006/relationships/image" Target="../media/image881.png"/><Relationship Id="rId114" Type="http://schemas.openxmlformats.org/officeDocument/2006/relationships/customXml" Target="../ink/ink878.xml"/><Relationship Id="rId275" Type="http://schemas.openxmlformats.org/officeDocument/2006/relationships/image" Target="../media/image994.png"/><Relationship Id="rId296" Type="http://schemas.openxmlformats.org/officeDocument/2006/relationships/customXml" Target="../ink/ink969.xml"/><Relationship Id="rId300" Type="http://schemas.openxmlformats.org/officeDocument/2006/relationships/customXml" Target="../ink/ink971.xml"/><Relationship Id="rId461" Type="http://schemas.openxmlformats.org/officeDocument/2006/relationships/image" Target="../media/image1087.png"/><Relationship Id="rId482" Type="http://schemas.openxmlformats.org/officeDocument/2006/relationships/customXml" Target="../ink/ink1062.xml"/><Relationship Id="rId517" Type="http://schemas.openxmlformats.org/officeDocument/2006/relationships/image" Target="../media/image1115.png"/><Relationship Id="rId538" Type="http://schemas.openxmlformats.org/officeDocument/2006/relationships/customXml" Target="../ink/ink1090.xml"/><Relationship Id="rId60" Type="http://schemas.openxmlformats.org/officeDocument/2006/relationships/customXml" Target="../ink/ink851.xml"/><Relationship Id="rId81" Type="http://schemas.openxmlformats.org/officeDocument/2006/relationships/image" Target="../media/image897.png"/><Relationship Id="rId135" Type="http://schemas.openxmlformats.org/officeDocument/2006/relationships/image" Target="../media/image924.png"/><Relationship Id="rId156" Type="http://schemas.openxmlformats.org/officeDocument/2006/relationships/customXml" Target="../ink/ink899.xml"/><Relationship Id="rId177" Type="http://schemas.openxmlformats.org/officeDocument/2006/relationships/image" Target="../media/image945.png"/><Relationship Id="rId198" Type="http://schemas.openxmlformats.org/officeDocument/2006/relationships/customXml" Target="../ink/ink920.xml"/><Relationship Id="rId321" Type="http://schemas.openxmlformats.org/officeDocument/2006/relationships/image" Target="../media/image1017.png"/><Relationship Id="rId342" Type="http://schemas.openxmlformats.org/officeDocument/2006/relationships/customXml" Target="../ink/ink992.xml"/><Relationship Id="rId363" Type="http://schemas.openxmlformats.org/officeDocument/2006/relationships/image" Target="../media/image1038.png"/><Relationship Id="rId384" Type="http://schemas.openxmlformats.org/officeDocument/2006/relationships/customXml" Target="../ink/ink1013.xml"/><Relationship Id="rId419" Type="http://schemas.openxmlformats.org/officeDocument/2006/relationships/image" Target="../media/image1066.png"/><Relationship Id="rId202" Type="http://schemas.openxmlformats.org/officeDocument/2006/relationships/customXml" Target="../ink/ink922.xml"/><Relationship Id="rId223" Type="http://schemas.openxmlformats.org/officeDocument/2006/relationships/image" Target="../media/image968.png"/><Relationship Id="rId244" Type="http://schemas.openxmlformats.org/officeDocument/2006/relationships/customXml" Target="../ink/ink943.xml"/><Relationship Id="rId430" Type="http://schemas.openxmlformats.org/officeDocument/2006/relationships/customXml" Target="../ink/ink1036.xml"/><Relationship Id="rId18" Type="http://schemas.openxmlformats.org/officeDocument/2006/relationships/customXml" Target="../ink/ink830.xml"/><Relationship Id="rId39" Type="http://schemas.openxmlformats.org/officeDocument/2006/relationships/image" Target="../media/image876.png"/><Relationship Id="rId265" Type="http://schemas.openxmlformats.org/officeDocument/2006/relationships/image" Target="../media/image989.png"/><Relationship Id="rId286" Type="http://schemas.openxmlformats.org/officeDocument/2006/relationships/customXml" Target="../ink/ink964.xml"/><Relationship Id="rId451" Type="http://schemas.openxmlformats.org/officeDocument/2006/relationships/image" Target="../media/image1082.png"/><Relationship Id="rId472" Type="http://schemas.openxmlformats.org/officeDocument/2006/relationships/customXml" Target="../ink/ink1057.xml"/><Relationship Id="rId493" Type="http://schemas.openxmlformats.org/officeDocument/2006/relationships/image" Target="../media/image1103.png"/><Relationship Id="rId507" Type="http://schemas.openxmlformats.org/officeDocument/2006/relationships/image" Target="../media/image1110.png"/><Relationship Id="rId528" Type="http://schemas.openxmlformats.org/officeDocument/2006/relationships/customXml" Target="../ink/ink1085.xml"/><Relationship Id="rId549" Type="http://schemas.openxmlformats.org/officeDocument/2006/relationships/image" Target="../media/image1131.png"/><Relationship Id="rId50" Type="http://schemas.openxmlformats.org/officeDocument/2006/relationships/customXml" Target="../ink/ink846.xml"/><Relationship Id="rId104" Type="http://schemas.openxmlformats.org/officeDocument/2006/relationships/customXml" Target="../ink/ink873.xml"/><Relationship Id="rId125" Type="http://schemas.openxmlformats.org/officeDocument/2006/relationships/image" Target="../media/image919.png"/><Relationship Id="rId146" Type="http://schemas.openxmlformats.org/officeDocument/2006/relationships/customXml" Target="../ink/ink894.xml"/><Relationship Id="rId167" Type="http://schemas.openxmlformats.org/officeDocument/2006/relationships/image" Target="../media/image940.png"/><Relationship Id="rId188" Type="http://schemas.openxmlformats.org/officeDocument/2006/relationships/customXml" Target="../ink/ink915.xml"/><Relationship Id="rId311" Type="http://schemas.openxmlformats.org/officeDocument/2006/relationships/image" Target="../media/image1012.png"/><Relationship Id="rId332" Type="http://schemas.openxmlformats.org/officeDocument/2006/relationships/customXml" Target="../ink/ink987.xml"/><Relationship Id="rId353" Type="http://schemas.openxmlformats.org/officeDocument/2006/relationships/image" Target="../media/image1033.png"/><Relationship Id="rId374" Type="http://schemas.openxmlformats.org/officeDocument/2006/relationships/customXml" Target="../ink/ink1008.xml"/><Relationship Id="rId395" Type="http://schemas.openxmlformats.org/officeDocument/2006/relationships/image" Target="../media/image1054.png"/><Relationship Id="rId409" Type="http://schemas.openxmlformats.org/officeDocument/2006/relationships/image" Target="../media/image1061.png"/><Relationship Id="rId71" Type="http://schemas.openxmlformats.org/officeDocument/2006/relationships/image" Target="../media/image892.png"/><Relationship Id="rId92" Type="http://schemas.openxmlformats.org/officeDocument/2006/relationships/customXml" Target="../ink/ink867.xml"/><Relationship Id="rId213" Type="http://schemas.openxmlformats.org/officeDocument/2006/relationships/image" Target="../media/image963.png"/><Relationship Id="rId234" Type="http://schemas.openxmlformats.org/officeDocument/2006/relationships/customXml" Target="../ink/ink938.xml"/><Relationship Id="rId420" Type="http://schemas.openxmlformats.org/officeDocument/2006/relationships/customXml" Target="../ink/ink1031.xml"/><Relationship Id="rId2" Type="http://schemas.openxmlformats.org/officeDocument/2006/relationships/image" Target="../media/image853.png"/><Relationship Id="rId29" Type="http://schemas.openxmlformats.org/officeDocument/2006/relationships/image" Target="../media/image871.png"/><Relationship Id="rId255" Type="http://schemas.openxmlformats.org/officeDocument/2006/relationships/image" Target="../media/image984.png"/><Relationship Id="rId276" Type="http://schemas.openxmlformats.org/officeDocument/2006/relationships/customXml" Target="../ink/ink959.xml"/><Relationship Id="rId297" Type="http://schemas.openxmlformats.org/officeDocument/2006/relationships/image" Target="../media/image1005.png"/><Relationship Id="rId441" Type="http://schemas.openxmlformats.org/officeDocument/2006/relationships/image" Target="../media/image1077.png"/><Relationship Id="rId462" Type="http://schemas.openxmlformats.org/officeDocument/2006/relationships/customXml" Target="../ink/ink1052.xml"/><Relationship Id="rId483" Type="http://schemas.openxmlformats.org/officeDocument/2006/relationships/image" Target="../media/image1098.png"/><Relationship Id="rId518" Type="http://schemas.openxmlformats.org/officeDocument/2006/relationships/customXml" Target="../ink/ink1080.xml"/><Relationship Id="rId539" Type="http://schemas.openxmlformats.org/officeDocument/2006/relationships/image" Target="../media/image1126.png"/><Relationship Id="rId40" Type="http://schemas.openxmlformats.org/officeDocument/2006/relationships/customXml" Target="../ink/ink841.xml"/><Relationship Id="rId115" Type="http://schemas.openxmlformats.org/officeDocument/2006/relationships/image" Target="../media/image914.png"/><Relationship Id="rId136" Type="http://schemas.openxmlformats.org/officeDocument/2006/relationships/customXml" Target="../ink/ink889.xml"/><Relationship Id="rId157" Type="http://schemas.openxmlformats.org/officeDocument/2006/relationships/image" Target="../media/image935.png"/><Relationship Id="rId178" Type="http://schemas.openxmlformats.org/officeDocument/2006/relationships/customXml" Target="../ink/ink910.xml"/><Relationship Id="rId301" Type="http://schemas.openxmlformats.org/officeDocument/2006/relationships/image" Target="../media/image1007.png"/><Relationship Id="rId322" Type="http://schemas.openxmlformats.org/officeDocument/2006/relationships/customXml" Target="../ink/ink982.xml"/><Relationship Id="rId343" Type="http://schemas.openxmlformats.org/officeDocument/2006/relationships/image" Target="../media/image1028.png"/><Relationship Id="rId364" Type="http://schemas.openxmlformats.org/officeDocument/2006/relationships/customXml" Target="../ink/ink1003.xml"/><Relationship Id="rId61" Type="http://schemas.openxmlformats.org/officeDocument/2006/relationships/image" Target="../media/image887.png"/><Relationship Id="rId82" Type="http://schemas.openxmlformats.org/officeDocument/2006/relationships/customXml" Target="../ink/ink862.xml"/><Relationship Id="rId199" Type="http://schemas.openxmlformats.org/officeDocument/2006/relationships/image" Target="../media/image956.png"/><Relationship Id="rId203" Type="http://schemas.openxmlformats.org/officeDocument/2006/relationships/image" Target="../media/image958.png"/><Relationship Id="rId385" Type="http://schemas.openxmlformats.org/officeDocument/2006/relationships/image" Target="../media/image1049.png"/><Relationship Id="rId19" Type="http://schemas.openxmlformats.org/officeDocument/2006/relationships/image" Target="../media/image866.png"/><Relationship Id="rId224" Type="http://schemas.openxmlformats.org/officeDocument/2006/relationships/customXml" Target="../ink/ink933.xml"/><Relationship Id="rId245" Type="http://schemas.openxmlformats.org/officeDocument/2006/relationships/image" Target="../media/image979.png"/><Relationship Id="rId266" Type="http://schemas.openxmlformats.org/officeDocument/2006/relationships/customXml" Target="../ink/ink954.xml"/><Relationship Id="rId287" Type="http://schemas.openxmlformats.org/officeDocument/2006/relationships/image" Target="../media/image1000.png"/><Relationship Id="rId410" Type="http://schemas.openxmlformats.org/officeDocument/2006/relationships/customXml" Target="../ink/ink1026.xml"/><Relationship Id="rId431" Type="http://schemas.openxmlformats.org/officeDocument/2006/relationships/image" Target="../media/image1072.png"/><Relationship Id="rId452" Type="http://schemas.openxmlformats.org/officeDocument/2006/relationships/customXml" Target="../ink/ink1047.xml"/><Relationship Id="rId473" Type="http://schemas.openxmlformats.org/officeDocument/2006/relationships/image" Target="../media/image1093.png"/><Relationship Id="rId494" Type="http://schemas.openxmlformats.org/officeDocument/2006/relationships/customXml" Target="../ink/ink1068.xml"/><Relationship Id="rId508" Type="http://schemas.openxmlformats.org/officeDocument/2006/relationships/customXml" Target="../ink/ink1075.xml"/><Relationship Id="rId529" Type="http://schemas.openxmlformats.org/officeDocument/2006/relationships/image" Target="../media/image1121.png"/><Relationship Id="rId30" Type="http://schemas.openxmlformats.org/officeDocument/2006/relationships/customXml" Target="../ink/ink836.xml"/><Relationship Id="rId105" Type="http://schemas.openxmlformats.org/officeDocument/2006/relationships/image" Target="../media/image909.png"/><Relationship Id="rId126" Type="http://schemas.openxmlformats.org/officeDocument/2006/relationships/customXml" Target="../ink/ink884.xml"/><Relationship Id="rId147" Type="http://schemas.openxmlformats.org/officeDocument/2006/relationships/image" Target="../media/image930.png"/><Relationship Id="rId168" Type="http://schemas.openxmlformats.org/officeDocument/2006/relationships/customXml" Target="../ink/ink905.xml"/><Relationship Id="rId312" Type="http://schemas.openxmlformats.org/officeDocument/2006/relationships/customXml" Target="../ink/ink977.xml"/><Relationship Id="rId333" Type="http://schemas.openxmlformats.org/officeDocument/2006/relationships/image" Target="../media/image1023.png"/><Relationship Id="rId354" Type="http://schemas.openxmlformats.org/officeDocument/2006/relationships/customXml" Target="../ink/ink998.xml"/><Relationship Id="rId540" Type="http://schemas.openxmlformats.org/officeDocument/2006/relationships/customXml" Target="../ink/ink1091.xml"/><Relationship Id="rId51" Type="http://schemas.openxmlformats.org/officeDocument/2006/relationships/image" Target="../media/image882.png"/><Relationship Id="rId72" Type="http://schemas.openxmlformats.org/officeDocument/2006/relationships/customXml" Target="../ink/ink857.xml"/><Relationship Id="rId93" Type="http://schemas.openxmlformats.org/officeDocument/2006/relationships/image" Target="../media/image903.png"/><Relationship Id="rId189" Type="http://schemas.openxmlformats.org/officeDocument/2006/relationships/image" Target="../media/image951.png"/><Relationship Id="rId375" Type="http://schemas.openxmlformats.org/officeDocument/2006/relationships/image" Target="../media/image1044.png"/><Relationship Id="rId396" Type="http://schemas.openxmlformats.org/officeDocument/2006/relationships/customXml" Target="../ink/ink1019.xml"/><Relationship Id="rId3" Type="http://schemas.openxmlformats.org/officeDocument/2006/relationships/image" Target="../media/image857.png"/><Relationship Id="rId214" Type="http://schemas.openxmlformats.org/officeDocument/2006/relationships/customXml" Target="../ink/ink928.xml"/><Relationship Id="rId235" Type="http://schemas.openxmlformats.org/officeDocument/2006/relationships/image" Target="../media/image974.png"/><Relationship Id="rId256" Type="http://schemas.openxmlformats.org/officeDocument/2006/relationships/customXml" Target="../ink/ink949.xml"/><Relationship Id="rId277" Type="http://schemas.openxmlformats.org/officeDocument/2006/relationships/image" Target="../media/image995.png"/><Relationship Id="rId298" Type="http://schemas.openxmlformats.org/officeDocument/2006/relationships/customXml" Target="../ink/ink970.xml"/><Relationship Id="rId400" Type="http://schemas.openxmlformats.org/officeDocument/2006/relationships/customXml" Target="../ink/ink1021.xml"/><Relationship Id="rId421" Type="http://schemas.openxmlformats.org/officeDocument/2006/relationships/image" Target="../media/image1067.png"/><Relationship Id="rId442" Type="http://schemas.openxmlformats.org/officeDocument/2006/relationships/customXml" Target="../ink/ink1042.xml"/><Relationship Id="rId463" Type="http://schemas.openxmlformats.org/officeDocument/2006/relationships/image" Target="../media/image1088.png"/><Relationship Id="rId484" Type="http://schemas.openxmlformats.org/officeDocument/2006/relationships/customXml" Target="../ink/ink1063.xml"/><Relationship Id="rId519" Type="http://schemas.openxmlformats.org/officeDocument/2006/relationships/image" Target="../media/image1116.png"/><Relationship Id="rId116" Type="http://schemas.openxmlformats.org/officeDocument/2006/relationships/customXml" Target="../ink/ink879.xml"/><Relationship Id="rId137" Type="http://schemas.openxmlformats.org/officeDocument/2006/relationships/image" Target="../media/image925.png"/><Relationship Id="rId158" Type="http://schemas.openxmlformats.org/officeDocument/2006/relationships/customXml" Target="../ink/ink900.xml"/><Relationship Id="rId302" Type="http://schemas.openxmlformats.org/officeDocument/2006/relationships/customXml" Target="../ink/ink972.xml"/><Relationship Id="rId323" Type="http://schemas.openxmlformats.org/officeDocument/2006/relationships/image" Target="../media/image1018.png"/><Relationship Id="rId344" Type="http://schemas.openxmlformats.org/officeDocument/2006/relationships/customXml" Target="../ink/ink993.xml"/><Relationship Id="rId530" Type="http://schemas.openxmlformats.org/officeDocument/2006/relationships/customXml" Target="../ink/ink1086.xml"/><Relationship Id="rId20" Type="http://schemas.openxmlformats.org/officeDocument/2006/relationships/customXml" Target="../ink/ink831.xml"/><Relationship Id="rId41" Type="http://schemas.openxmlformats.org/officeDocument/2006/relationships/image" Target="../media/image877.png"/><Relationship Id="rId62" Type="http://schemas.openxmlformats.org/officeDocument/2006/relationships/customXml" Target="../ink/ink852.xml"/><Relationship Id="rId83" Type="http://schemas.openxmlformats.org/officeDocument/2006/relationships/image" Target="../media/image898.png"/><Relationship Id="rId179" Type="http://schemas.openxmlformats.org/officeDocument/2006/relationships/image" Target="../media/image946.png"/><Relationship Id="rId365" Type="http://schemas.openxmlformats.org/officeDocument/2006/relationships/image" Target="../media/image1039.png"/><Relationship Id="rId386" Type="http://schemas.openxmlformats.org/officeDocument/2006/relationships/customXml" Target="../ink/ink1014.xml"/><Relationship Id="rId190" Type="http://schemas.openxmlformats.org/officeDocument/2006/relationships/customXml" Target="../ink/ink916.xml"/><Relationship Id="rId204" Type="http://schemas.openxmlformats.org/officeDocument/2006/relationships/customXml" Target="../ink/ink923.xml"/><Relationship Id="rId225" Type="http://schemas.openxmlformats.org/officeDocument/2006/relationships/image" Target="../media/image969.png"/><Relationship Id="rId246" Type="http://schemas.openxmlformats.org/officeDocument/2006/relationships/customXml" Target="../ink/ink944.xml"/><Relationship Id="rId267" Type="http://schemas.openxmlformats.org/officeDocument/2006/relationships/image" Target="../media/image990.png"/><Relationship Id="rId288" Type="http://schemas.openxmlformats.org/officeDocument/2006/relationships/customXml" Target="../ink/ink965.xml"/><Relationship Id="rId411" Type="http://schemas.openxmlformats.org/officeDocument/2006/relationships/image" Target="../media/image1062.png"/><Relationship Id="rId432" Type="http://schemas.openxmlformats.org/officeDocument/2006/relationships/customXml" Target="../ink/ink1037.xml"/><Relationship Id="rId453" Type="http://schemas.openxmlformats.org/officeDocument/2006/relationships/image" Target="../media/image1083.png"/><Relationship Id="rId474" Type="http://schemas.openxmlformats.org/officeDocument/2006/relationships/customXml" Target="../ink/ink1058.xml"/><Relationship Id="rId509" Type="http://schemas.openxmlformats.org/officeDocument/2006/relationships/image" Target="../media/image1111.png"/><Relationship Id="rId106" Type="http://schemas.openxmlformats.org/officeDocument/2006/relationships/customXml" Target="../ink/ink874.xml"/><Relationship Id="rId127" Type="http://schemas.openxmlformats.org/officeDocument/2006/relationships/image" Target="../media/image920.png"/><Relationship Id="rId313" Type="http://schemas.openxmlformats.org/officeDocument/2006/relationships/image" Target="../media/image1013.png"/><Relationship Id="rId495" Type="http://schemas.openxmlformats.org/officeDocument/2006/relationships/image" Target="../media/image1104.png"/><Relationship Id="rId10" Type="http://schemas.openxmlformats.org/officeDocument/2006/relationships/customXml" Target="../ink/ink826.xml"/><Relationship Id="rId31" Type="http://schemas.openxmlformats.org/officeDocument/2006/relationships/image" Target="../media/image872.png"/><Relationship Id="rId52" Type="http://schemas.openxmlformats.org/officeDocument/2006/relationships/customXml" Target="../ink/ink847.xml"/><Relationship Id="rId73" Type="http://schemas.openxmlformats.org/officeDocument/2006/relationships/image" Target="../media/image893.png"/><Relationship Id="rId94" Type="http://schemas.openxmlformats.org/officeDocument/2006/relationships/customXml" Target="../ink/ink868.xml"/><Relationship Id="rId148" Type="http://schemas.openxmlformats.org/officeDocument/2006/relationships/customXml" Target="../ink/ink895.xml"/><Relationship Id="rId169" Type="http://schemas.openxmlformats.org/officeDocument/2006/relationships/image" Target="../media/image941.png"/><Relationship Id="rId334" Type="http://schemas.openxmlformats.org/officeDocument/2006/relationships/customXml" Target="../ink/ink988.xml"/><Relationship Id="rId355" Type="http://schemas.openxmlformats.org/officeDocument/2006/relationships/image" Target="../media/image1034.png"/><Relationship Id="rId376" Type="http://schemas.openxmlformats.org/officeDocument/2006/relationships/customXml" Target="../ink/ink1009.xml"/><Relationship Id="rId397" Type="http://schemas.openxmlformats.org/officeDocument/2006/relationships/image" Target="../media/image1055.png"/><Relationship Id="rId520" Type="http://schemas.openxmlformats.org/officeDocument/2006/relationships/customXml" Target="../ink/ink1081.xml"/><Relationship Id="rId541" Type="http://schemas.openxmlformats.org/officeDocument/2006/relationships/image" Target="../media/image1127.png"/><Relationship Id="rId4" Type="http://schemas.openxmlformats.org/officeDocument/2006/relationships/image" Target="../media/image858.png"/><Relationship Id="rId180" Type="http://schemas.openxmlformats.org/officeDocument/2006/relationships/customXml" Target="../ink/ink911.xml"/><Relationship Id="rId215" Type="http://schemas.openxmlformats.org/officeDocument/2006/relationships/image" Target="../media/image964.png"/><Relationship Id="rId236" Type="http://schemas.openxmlformats.org/officeDocument/2006/relationships/customXml" Target="../ink/ink939.xml"/><Relationship Id="rId257" Type="http://schemas.openxmlformats.org/officeDocument/2006/relationships/image" Target="../media/image985.png"/><Relationship Id="rId278" Type="http://schemas.openxmlformats.org/officeDocument/2006/relationships/customXml" Target="../ink/ink960.xml"/><Relationship Id="rId401" Type="http://schemas.openxmlformats.org/officeDocument/2006/relationships/image" Target="../media/image1057.png"/><Relationship Id="rId422" Type="http://schemas.openxmlformats.org/officeDocument/2006/relationships/customXml" Target="../ink/ink1032.xml"/><Relationship Id="rId443" Type="http://schemas.openxmlformats.org/officeDocument/2006/relationships/image" Target="../media/image1078.png"/><Relationship Id="rId464" Type="http://schemas.openxmlformats.org/officeDocument/2006/relationships/customXml" Target="../ink/ink1053.xml"/><Relationship Id="rId303" Type="http://schemas.openxmlformats.org/officeDocument/2006/relationships/image" Target="../media/image1008.png"/><Relationship Id="rId485" Type="http://schemas.openxmlformats.org/officeDocument/2006/relationships/image" Target="../media/image1099.png"/><Relationship Id="rId42" Type="http://schemas.openxmlformats.org/officeDocument/2006/relationships/customXml" Target="../ink/ink842.xml"/><Relationship Id="rId84" Type="http://schemas.openxmlformats.org/officeDocument/2006/relationships/customXml" Target="../ink/ink863.xml"/><Relationship Id="rId138" Type="http://schemas.openxmlformats.org/officeDocument/2006/relationships/customXml" Target="../ink/ink890.xml"/><Relationship Id="rId345" Type="http://schemas.openxmlformats.org/officeDocument/2006/relationships/image" Target="../media/image1029.png"/><Relationship Id="rId387" Type="http://schemas.openxmlformats.org/officeDocument/2006/relationships/image" Target="../media/image1050.png"/><Relationship Id="rId510" Type="http://schemas.openxmlformats.org/officeDocument/2006/relationships/customXml" Target="../ink/ink1076.xml"/><Relationship Id="rId191" Type="http://schemas.openxmlformats.org/officeDocument/2006/relationships/image" Target="../media/image952.png"/><Relationship Id="rId205" Type="http://schemas.openxmlformats.org/officeDocument/2006/relationships/image" Target="../media/image959.png"/><Relationship Id="rId247" Type="http://schemas.openxmlformats.org/officeDocument/2006/relationships/image" Target="../media/image980.png"/><Relationship Id="rId412" Type="http://schemas.openxmlformats.org/officeDocument/2006/relationships/customXml" Target="../ink/ink1027.xml"/><Relationship Id="rId107" Type="http://schemas.openxmlformats.org/officeDocument/2006/relationships/image" Target="../media/image910.png"/><Relationship Id="rId289" Type="http://schemas.openxmlformats.org/officeDocument/2006/relationships/image" Target="../media/image1001.png"/><Relationship Id="rId454" Type="http://schemas.openxmlformats.org/officeDocument/2006/relationships/customXml" Target="../ink/ink1048.xml"/><Relationship Id="rId496" Type="http://schemas.openxmlformats.org/officeDocument/2006/relationships/customXml" Target="../ink/ink1069.xml"/><Relationship Id="rId11" Type="http://schemas.openxmlformats.org/officeDocument/2006/relationships/image" Target="../media/image862.png"/><Relationship Id="rId53" Type="http://schemas.openxmlformats.org/officeDocument/2006/relationships/image" Target="../media/image883.png"/><Relationship Id="rId149" Type="http://schemas.openxmlformats.org/officeDocument/2006/relationships/image" Target="../media/image931.png"/><Relationship Id="rId314" Type="http://schemas.openxmlformats.org/officeDocument/2006/relationships/customXml" Target="../ink/ink978.xml"/><Relationship Id="rId356" Type="http://schemas.openxmlformats.org/officeDocument/2006/relationships/customXml" Target="../ink/ink999.xml"/><Relationship Id="rId398" Type="http://schemas.openxmlformats.org/officeDocument/2006/relationships/customXml" Target="../ink/ink1020.xml"/><Relationship Id="rId521" Type="http://schemas.openxmlformats.org/officeDocument/2006/relationships/image" Target="../media/image1117.png"/><Relationship Id="rId95" Type="http://schemas.openxmlformats.org/officeDocument/2006/relationships/image" Target="../media/image904.png"/><Relationship Id="rId160" Type="http://schemas.openxmlformats.org/officeDocument/2006/relationships/customXml" Target="../ink/ink901.xml"/><Relationship Id="rId216" Type="http://schemas.openxmlformats.org/officeDocument/2006/relationships/customXml" Target="../ink/ink929.xml"/><Relationship Id="rId423" Type="http://schemas.openxmlformats.org/officeDocument/2006/relationships/image" Target="../media/image1068.png"/><Relationship Id="rId258" Type="http://schemas.openxmlformats.org/officeDocument/2006/relationships/customXml" Target="../ink/ink950.xml"/><Relationship Id="rId465" Type="http://schemas.openxmlformats.org/officeDocument/2006/relationships/image" Target="../media/image1089.png"/><Relationship Id="rId22" Type="http://schemas.openxmlformats.org/officeDocument/2006/relationships/customXml" Target="../ink/ink832.xml"/><Relationship Id="rId64" Type="http://schemas.openxmlformats.org/officeDocument/2006/relationships/customXml" Target="../ink/ink853.xml"/><Relationship Id="rId118" Type="http://schemas.openxmlformats.org/officeDocument/2006/relationships/customXml" Target="../ink/ink880.xml"/><Relationship Id="rId325" Type="http://schemas.openxmlformats.org/officeDocument/2006/relationships/image" Target="../media/image1019.png"/><Relationship Id="rId367" Type="http://schemas.openxmlformats.org/officeDocument/2006/relationships/image" Target="../media/image1040.png"/><Relationship Id="rId532" Type="http://schemas.openxmlformats.org/officeDocument/2006/relationships/customXml" Target="../ink/ink1087.xml"/><Relationship Id="rId171" Type="http://schemas.openxmlformats.org/officeDocument/2006/relationships/image" Target="../media/image942.png"/><Relationship Id="rId227" Type="http://schemas.openxmlformats.org/officeDocument/2006/relationships/image" Target="../media/image970.png"/><Relationship Id="rId269" Type="http://schemas.openxmlformats.org/officeDocument/2006/relationships/image" Target="../media/image991.png"/><Relationship Id="rId434" Type="http://schemas.openxmlformats.org/officeDocument/2006/relationships/customXml" Target="../ink/ink1038.xml"/><Relationship Id="rId476" Type="http://schemas.openxmlformats.org/officeDocument/2006/relationships/customXml" Target="../ink/ink1059.xml"/><Relationship Id="rId33" Type="http://schemas.openxmlformats.org/officeDocument/2006/relationships/image" Target="../media/image873.png"/><Relationship Id="rId129" Type="http://schemas.openxmlformats.org/officeDocument/2006/relationships/image" Target="../media/image921.png"/><Relationship Id="rId280" Type="http://schemas.openxmlformats.org/officeDocument/2006/relationships/customXml" Target="../ink/ink961.xml"/><Relationship Id="rId336" Type="http://schemas.openxmlformats.org/officeDocument/2006/relationships/customXml" Target="../ink/ink989.xml"/><Relationship Id="rId501" Type="http://schemas.openxmlformats.org/officeDocument/2006/relationships/image" Target="../media/image1107.png"/><Relationship Id="rId543" Type="http://schemas.openxmlformats.org/officeDocument/2006/relationships/image" Target="../media/image1128.png"/><Relationship Id="rId75" Type="http://schemas.openxmlformats.org/officeDocument/2006/relationships/image" Target="../media/image894.png"/><Relationship Id="rId140" Type="http://schemas.openxmlformats.org/officeDocument/2006/relationships/customXml" Target="../ink/ink891.xml"/><Relationship Id="rId182" Type="http://schemas.openxmlformats.org/officeDocument/2006/relationships/customXml" Target="../ink/ink912.xml"/><Relationship Id="rId378" Type="http://schemas.openxmlformats.org/officeDocument/2006/relationships/customXml" Target="../ink/ink1010.xml"/><Relationship Id="rId403" Type="http://schemas.openxmlformats.org/officeDocument/2006/relationships/image" Target="../media/image1058.png"/><Relationship Id="rId6" Type="http://schemas.openxmlformats.org/officeDocument/2006/relationships/customXml" Target="../ink/ink824.xml"/><Relationship Id="rId238" Type="http://schemas.openxmlformats.org/officeDocument/2006/relationships/customXml" Target="../ink/ink940.xml"/><Relationship Id="rId445" Type="http://schemas.openxmlformats.org/officeDocument/2006/relationships/image" Target="../media/image1079.png"/><Relationship Id="rId487" Type="http://schemas.openxmlformats.org/officeDocument/2006/relationships/image" Target="../media/image1100.png"/><Relationship Id="rId291" Type="http://schemas.openxmlformats.org/officeDocument/2006/relationships/image" Target="../media/image1002.png"/><Relationship Id="rId305" Type="http://schemas.openxmlformats.org/officeDocument/2006/relationships/image" Target="../media/image1009.png"/><Relationship Id="rId347" Type="http://schemas.openxmlformats.org/officeDocument/2006/relationships/image" Target="../media/image1030.png"/><Relationship Id="rId512" Type="http://schemas.openxmlformats.org/officeDocument/2006/relationships/customXml" Target="../ink/ink1077.xml"/><Relationship Id="rId44" Type="http://schemas.openxmlformats.org/officeDocument/2006/relationships/customXml" Target="../ink/ink843.xml"/><Relationship Id="rId86" Type="http://schemas.openxmlformats.org/officeDocument/2006/relationships/customXml" Target="../ink/ink864.xml"/><Relationship Id="rId151" Type="http://schemas.openxmlformats.org/officeDocument/2006/relationships/image" Target="../media/image932.png"/><Relationship Id="rId389" Type="http://schemas.openxmlformats.org/officeDocument/2006/relationships/image" Target="../media/image1051.png"/><Relationship Id="rId193" Type="http://schemas.openxmlformats.org/officeDocument/2006/relationships/image" Target="../media/image953.png"/><Relationship Id="rId207" Type="http://schemas.openxmlformats.org/officeDocument/2006/relationships/image" Target="../media/image960.png"/><Relationship Id="rId249" Type="http://schemas.openxmlformats.org/officeDocument/2006/relationships/image" Target="../media/image981.png"/><Relationship Id="rId414" Type="http://schemas.openxmlformats.org/officeDocument/2006/relationships/customXml" Target="../ink/ink1028.xml"/><Relationship Id="rId456" Type="http://schemas.openxmlformats.org/officeDocument/2006/relationships/customXml" Target="../ink/ink1049.xml"/><Relationship Id="rId498" Type="http://schemas.openxmlformats.org/officeDocument/2006/relationships/customXml" Target="../ink/ink1070.xml"/><Relationship Id="rId13" Type="http://schemas.openxmlformats.org/officeDocument/2006/relationships/image" Target="../media/image863.png"/><Relationship Id="rId109" Type="http://schemas.openxmlformats.org/officeDocument/2006/relationships/image" Target="../media/image911.png"/><Relationship Id="rId260" Type="http://schemas.openxmlformats.org/officeDocument/2006/relationships/customXml" Target="../ink/ink951.xml"/><Relationship Id="rId316" Type="http://schemas.openxmlformats.org/officeDocument/2006/relationships/customXml" Target="../ink/ink979.xml"/><Relationship Id="rId523" Type="http://schemas.openxmlformats.org/officeDocument/2006/relationships/image" Target="../media/image1118.png"/><Relationship Id="rId55" Type="http://schemas.openxmlformats.org/officeDocument/2006/relationships/image" Target="../media/image884.png"/><Relationship Id="rId97" Type="http://schemas.openxmlformats.org/officeDocument/2006/relationships/image" Target="../media/image905.png"/><Relationship Id="rId120" Type="http://schemas.openxmlformats.org/officeDocument/2006/relationships/customXml" Target="../ink/ink881.xml"/><Relationship Id="rId358" Type="http://schemas.openxmlformats.org/officeDocument/2006/relationships/customXml" Target="../ink/ink1000.xml"/><Relationship Id="rId162" Type="http://schemas.openxmlformats.org/officeDocument/2006/relationships/customXml" Target="../ink/ink902.xml"/><Relationship Id="rId218" Type="http://schemas.openxmlformats.org/officeDocument/2006/relationships/customXml" Target="../ink/ink930.xml"/><Relationship Id="rId425" Type="http://schemas.openxmlformats.org/officeDocument/2006/relationships/image" Target="../media/image1069.png"/><Relationship Id="rId467" Type="http://schemas.openxmlformats.org/officeDocument/2006/relationships/image" Target="../media/image1090.png"/><Relationship Id="rId271" Type="http://schemas.openxmlformats.org/officeDocument/2006/relationships/image" Target="../media/image992.png"/><Relationship Id="rId24" Type="http://schemas.openxmlformats.org/officeDocument/2006/relationships/customXml" Target="../ink/ink833.xml"/><Relationship Id="rId66" Type="http://schemas.openxmlformats.org/officeDocument/2006/relationships/customXml" Target="../ink/ink854.xml"/><Relationship Id="rId131" Type="http://schemas.openxmlformats.org/officeDocument/2006/relationships/image" Target="../media/image922.png"/><Relationship Id="rId327" Type="http://schemas.openxmlformats.org/officeDocument/2006/relationships/image" Target="../media/image1020.png"/><Relationship Id="rId369" Type="http://schemas.openxmlformats.org/officeDocument/2006/relationships/image" Target="../media/image1041.png"/><Relationship Id="rId534" Type="http://schemas.openxmlformats.org/officeDocument/2006/relationships/customXml" Target="../ink/ink1088.xml"/><Relationship Id="rId173" Type="http://schemas.openxmlformats.org/officeDocument/2006/relationships/image" Target="../media/image943.png"/><Relationship Id="rId229" Type="http://schemas.openxmlformats.org/officeDocument/2006/relationships/image" Target="../media/image971.png"/><Relationship Id="rId380" Type="http://schemas.openxmlformats.org/officeDocument/2006/relationships/customXml" Target="../ink/ink1011.xml"/><Relationship Id="rId436" Type="http://schemas.openxmlformats.org/officeDocument/2006/relationships/customXml" Target="../ink/ink1039.xml"/><Relationship Id="rId240" Type="http://schemas.openxmlformats.org/officeDocument/2006/relationships/customXml" Target="../ink/ink941.xml"/><Relationship Id="rId478" Type="http://schemas.openxmlformats.org/officeDocument/2006/relationships/customXml" Target="../ink/ink1060.xml"/><Relationship Id="rId35" Type="http://schemas.openxmlformats.org/officeDocument/2006/relationships/image" Target="../media/image874.png"/><Relationship Id="rId77" Type="http://schemas.openxmlformats.org/officeDocument/2006/relationships/image" Target="../media/image895.png"/><Relationship Id="rId100" Type="http://schemas.openxmlformats.org/officeDocument/2006/relationships/customXml" Target="../ink/ink871.xml"/><Relationship Id="rId282" Type="http://schemas.openxmlformats.org/officeDocument/2006/relationships/customXml" Target="../ink/ink962.xml"/><Relationship Id="rId338" Type="http://schemas.openxmlformats.org/officeDocument/2006/relationships/customXml" Target="../ink/ink990.xml"/><Relationship Id="rId503" Type="http://schemas.openxmlformats.org/officeDocument/2006/relationships/image" Target="../media/image1108.png"/><Relationship Id="rId545" Type="http://schemas.openxmlformats.org/officeDocument/2006/relationships/image" Target="../media/image1129.png"/><Relationship Id="rId8" Type="http://schemas.openxmlformats.org/officeDocument/2006/relationships/customXml" Target="../ink/ink825.xml"/><Relationship Id="rId142" Type="http://schemas.openxmlformats.org/officeDocument/2006/relationships/customXml" Target="../ink/ink892.xml"/><Relationship Id="rId184" Type="http://schemas.openxmlformats.org/officeDocument/2006/relationships/customXml" Target="../ink/ink913.xml"/><Relationship Id="rId391" Type="http://schemas.openxmlformats.org/officeDocument/2006/relationships/image" Target="../media/image1052.png"/><Relationship Id="rId405" Type="http://schemas.openxmlformats.org/officeDocument/2006/relationships/image" Target="../media/image1059.png"/><Relationship Id="rId447" Type="http://schemas.openxmlformats.org/officeDocument/2006/relationships/image" Target="../media/image1080.png"/><Relationship Id="rId251" Type="http://schemas.openxmlformats.org/officeDocument/2006/relationships/image" Target="../media/image982.png"/><Relationship Id="rId489" Type="http://schemas.openxmlformats.org/officeDocument/2006/relationships/image" Target="../media/image1101.png"/><Relationship Id="rId46" Type="http://schemas.openxmlformats.org/officeDocument/2006/relationships/customXml" Target="../ink/ink844.xml"/><Relationship Id="rId293" Type="http://schemas.openxmlformats.org/officeDocument/2006/relationships/image" Target="../media/image1003.png"/><Relationship Id="rId307" Type="http://schemas.openxmlformats.org/officeDocument/2006/relationships/image" Target="../media/image1010.png"/><Relationship Id="rId349" Type="http://schemas.openxmlformats.org/officeDocument/2006/relationships/image" Target="../media/image1031.png"/><Relationship Id="rId514" Type="http://schemas.openxmlformats.org/officeDocument/2006/relationships/customXml" Target="../ink/ink1078.xml"/><Relationship Id="rId88" Type="http://schemas.openxmlformats.org/officeDocument/2006/relationships/customXml" Target="../ink/ink865.xml"/><Relationship Id="rId111" Type="http://schemas.openxmlformats.org/officeDocument/2006/relationships/image" Target="../media/image912.png"/><Relationship Id="rId153" Type="http://schemas.openxmlformats.org/officeDocument/2006/relationships/image" Target="../media/image933.png"/><Relationship Id="rId195" Type="http://schemas.openxmlformats.org/officeDocument/2006/relationships/image" Target="../media/image954.png"/><Relationship Id="rId209" Type="http://schemas.openxmlformats.org/officeDocument/2006/relationships/image" Target="../media/image961.png"/><Relationship Id="rId360" Type="http://schemas.openxmlformats.org/officeDocument/2006/relationships/customXml" Target="../ink/ink1001.xml"/><Relationship Id="rId416" Type="http://schemas.openxmlformats.org/officeDocument/2006/relationships/customXml" Target="../ink/ink102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3.xml"/><Relationship Id="rId299" Type="http://schemas.openxmlformats.org/officeDocument/2006/relationships/customXml" Target="../ink/ink1244.xml"/><Relationship Id="rId303" Type="http://schemas.openxmlformats.org/officeDocument/2006/relationships/customXml" Target="../ink/ink1246.xml"/><Relationship Id="rId21" Type="http://schemas.openxmlformats.org/officeDocument/2006/relationships/customXml" Target="../ink/ink1105.xml"/><Relationship Id="rId42" Type="http://schemas.openxmlformats.org/officeDocument/2006/relationships/image" Target="../media/image1152.png"/><Relationship Id="rId63" Type="http://schemas.openxmlformats.org/officeDocument/2006/relationships/customXml" Target="../ink/ink1126.xml"/><Relationship Id="rId84" Type="http://schemas.openxmlformats.org/officeDocument/2006/relationships/image" Target="../media/image1173.png"/><Relationship Id="rId138" Type="http://schemas.openxmlformats.org/officeDocument/2006/relationships/image" Target="../media/image1200.png"/><Relationship Id="rId159" Type="http://schemas.openxmlformats.org/officeDocument/2006/relationships/customXml" Target="../ink/ink1174.xml"/><Relationship Id="rId324" Type="http://schemas.openxmlformats.org/officeDocument/2006/relationships/image" Target="../media/image1293.png"/><Relationship Id="rId345" Type="http://schemas.openxmlformats.org/officeDocument/2006/relationships/customXml" Target="../ink/ink1267.xml"/><Relationship Id="rId366" Type="http://schemas.openxmlformats.org/officeDocument/2006/relationships/image" Target="../media/image1314.png"/><Relationship Id="rId170" Type="http://schemas.openxmlformats.org/officeDocument/2006/relationships/image" Target="../media/image1216.png"/><Relationship Id="rId191" Type="http://schemas.openxmlformats.org/officeDocument/2006/relationships/customXml" Target="../ink/ink1190.xml"/><Relationship Id="rId205" Type="http://schemas.openxmlformats.org/officeDocument/2006/relationships/customXml" Target="../ink/ink1197.xml"/><Relationship Id="rId226" Type="http://schemas.openxmlformats.org/officeDocument/2006/relationships/image" Target="../media/image1244.png"/><Relationship Id="rId247" Type="http://schemas.openxmlformats.org/officeDocument/2006/relationships/customXml" Target="../ink/ink1218.xml"/><Relationship Id="rId107" Type="http://schemas.openxmlformats.org/officeDocument/2006/relationships/customXml" Target="../ink/ink1148.xml"/><Relationship Id="rId268" Type="http://schemas.openxmlformats.org/officeDocument/2006/relationships/image" Target="../media/image1265.png"/><Relationship Id="rId289" Type="http://schemas.openxmlformats.org/officeDocument/2006/relationships/customXml" Target="../ink/ink1239.xml"/><Relationship Id="rId11" Type="http://schemas.openxmlformats.org/officeDocument/2006/relationships/customXml" Target="../ink/ink1100.xml"/><Relationship Id="rId32" Type="http://schemas.openxmlformats.org/officeDocument/2006/relationships/image" Target="../media/image1147.png"/><Relationship Id="rId53" Type="http://schemas.openxmlformats.org/officeDocument/2006/relationships/customXml" Target="../ink/ink1121.xml"/><Relationship Id="rId74" Type="http://schemas.openxmlformats.org/officeDocument/2006/relationships/image" Target="../media/image1168.png"/><Relationship Id="rId128" Type="http://schemas.openxmlformats.org/officeDocument/2006/relationships/image" Target="../media/image1195.png"/><Relationship Id="rId149" Type="http://schemas.openxmlformats.org/officeDocument/2006/relationships/customXml" Target="../ink/ink1169.xml"/><Relationship Id="rId314" Type="http://schemas.openxmlformats.org/officeDocument/2006/relationships/image" Target="../media/image1288.png"/><Relationship Id="rId335" Type="http://schemas.openxmlformats.org/officeDocument/2006/relationships/customXml" Target="../ink/ink1262.xml"/><Relationship Id="rId356" Type="http://schemas.openxmlformats.org/officeDocument/2006/relationships/image" Target="../media/image1309.png"/><Relationship Id="rId5" Type="http://schemas.openxmlformats.org/officeDocument/2006/relationships/customXml" Target="../ink/ink1097.xml"/><Relationship Id="rId95" Type="http://schemas.openxmlformats.org/officeDocument/2006/relationships/customXml" Target="../ink/ink1142.xml"/><Relationship Id="rId160" Type="http://schemas.openxmlformats.org/officeDocument/2006/relationships/image" Target="../media/image1211.png"/><Relationship Id="rId181" Type="http://schemas.openxmlformats.org/officeDocument/2006/relationships/customXml" Target="../ink/ink1185.xml"/><Relationship Id="rId216" Type="http://schemas.openxmlformats.org/officeDocument/2006/relationships/image" Target="../media/image1239.png"/><Relationship Id="rId237" Type="http://schemas.openxmlformats.org/officeDocument/2006/relationships/customXml" Target="../ink/ink1213.xml"/><Relationship Id="rId258" Type="http://schemas.openxmlformats.org/officeDocument/2006/relationships/image" Target="../media/image1260.png"/><Relationship Id="rId279" Type="http://schemas.openxmlformats.org/officeDocument/2006/relationships/customXml" Target="../ink/ink1234.xml"/><Relationship Id="rId22" Type="http://schemas.openxmlformats.org/officeDocument/2006/relationships/image" Target="../media/image1142.png"/><Relationship Id="rId43" Type="http://schemas.openxmlformats.org/officeDocument/2006/relationships/customXml" Target="../ink/ink1116.xml"/><Relationship Id="rId64" Type="http://schemas.openxmlformats.org/officeDocument/2006/relationships/image" Target="../media/image1163.png"/><Relationship Id="rId118" Type="http://schemas.openxmlformats.org/officeDocument/2006/relationships/image" Target="../media/image1190.png"/><Relationship Id="rId139" Type="http://schemas.openxmlformats.org/officeDocument/2006/relationships/customXml" Target="../ink/ink1164.xml"/><Relationship Id="rId290" Type="http://schemas.openxmlformats.org/officeDocument/2006/relationships/image" Target="../media/image1276.png"/><Relationship Id="rId304" Type="http://schemas.openxmlformats.org/officeDocument/2006/relationships/image" Target="../media/image1283.png"/><Relationship Id="rId325" Type="http://schemas.openxmlformats.org/officeDocument/2006/relationships/customXml" Target="../ink/ink1257.xml"/><Relationship Id="rId346" Type="http://schemas.openxmlformats.org/officeDocument/2006/relationships/image" Target="../media/image1304.png"/><Relationship Id="rId367" Type="http://schemas.openxmlformats.org/officeDocument/2006/relationships/customXml" Target="../ink/ink1278.xml"/><Relationship Id="rId85" Type="http://schemas.openxmlformats.org/officeDocument/2006/relationships/customXml" Target="../ink/ink1137.xml"/><Relationship Id="rId150" Type="http://schemas.openxmlformats.org/officeDocument/2006/relationships/image" Target="../media/image1206.png"/><Relationship Id="rId171" Type="http://schemas.openxmlformats.org/officeDocument/2006/relationships/customXml" Target="../ink/ink1180.xml"/><Relationship Id="rId192" Type="http://schemas.openxmlformats.org/officeDocument/2006/relationships/image" Target="../media/image1227.png"/><Relationship Id="rId206" Type="http://schemas.openxmlformats.org/officeDocument/2006/relationships/image" Target="../media/image1234.png"/><Relationship Id="rId227" Type="http://schemas.openxmlformats.org/officeDocument/2006/relationships/customXml" Target="../ink/ink1208.xml"/><Relationship Id="rId248" Type="http://schemas.openxmlformats.org/officeDocument/2006/relationships/image" Target="../media/image1255.png"/><Relationship Id="rId269" Type="http://schemas.openxmlformats.org/officeDocument/2006/relationships/customXml" Target="../ink/ink1229.xml"/><Relationship Id="rId12" Type="http://schemas.openxmlformats.org/officeDocument/2006/relationships/image" Target="../media/image1137.png"/><Relationship Id="rId33" Type="http://schemas.openxmlformats.org/officeDocument/2006/relationships/customXml" Target="../ink/ink1111.xml"/><Relationship Id="rId108" Type="http://schemas.openxmlformats.org/officeDocument/2006/relationships/image" Target="../media/image1185.png"/><Relationship Id="rId129" Type="http://schemas.openxmlformats.org/officeDocument/2006/relationships/customXml" Target="../ink/ink1159.xml"/><Relationship Id="rId280" Type="http://schemas.openxmlformats.org/officeDocument/2006/relationships/image" Target="../media/image1271.png"/><Relationship Id="rId315" Type="http://schemas.openxmlformats.org/officeDocument/2006/relationships/customXml" Target="../ink/ink1252.xml"/><Relationship Id="rId336" Type="http://schemas.openxmlformats.org/officeDocument/2006/relationships/image" Target="../media/image1299.png"/><Relationship Id="rId357" Type="http://schemas.openxmlformats.org/officeDocument/2006/relationships/customXml" Target="../ink/ink1273.xml"/><Relationship Id="rId54" Type="http://schemas.openxmlformats.org/officeDocument/2006/relationships/image" Target="../media/image1158.png"/><Relationship Id="rId75" Type="http://schemas.openxmlformats.org/officeDocument/2006/relationships/customXml" Target="../ink/ink1132.xml"/><Relationship Id="rId96" Type="http://schemas.openxmlformats.org/officeDocument/2006/relationships/image" Target="../media/image1179.png"/><Relationship Id="rId140" Type="http://schemas.openxmlformats.org/officeDocument/2006/relationships/image" Target="../media/image1201.png"/><Relationship Id="rId161" Type="http://schemas.openxmlformats.org/officeDocument/2006/relationships/customXml" Target="../ink/ink1175.xml"/><Relationship Id="rId182" Type="http://schemas.openxmlformats.org/officeDocument/2006/relationships/image" Target="../media/image1222.png"/><Relationship Id="rId217" Type="http://schemas.openxmlformats.org/officeDocument/2006/relationships/customXml" Target="../ink/ink1203.xml"/><Relationship Id="rId6" Type="http://schemas.openxmlformats.org/officeDocument/2006/relationships/image" Target="../media/image1134.png"/><Relationship Id="rId238" Type="http://schemas.openxmlformats.org/officeDocument/2006/relationships/image" Target="../media/image1250.png"/><Relationship Id="rId259" Type="http://schemas.openxmlformats.org/officeDocument/2006/relationships/customXml" Target="../ink/ink1224.xml"/><Relationship Id="rId23" Type="http://schemas.openxmlformats.org/officeDocument/2006/relationships/customXml" Target="../ink/ink1106.xml"/><Relationship Id="rId119" Type="http://schemas.openxmlformats.org/officeDocument/2006/relationships/customXml" Target="../ink/ink1154.xml"/><Relationship Id="rId270" Type="http://schemas.openxmlformats.org/officeDocument/2006/relationships/image" Target="../media/image1266.png"/><Relationship Id="rId291" Type="http://schemas.openxmlformats.org/officeDocument/2006/relationships/customXml" Target="../ink/ink1240.xml"/><Relationship Id="rId305" Type="http://schemas.openxmlformats.org/officeDocument/2006/relationships/customXml" Target="../ink/ink1247.xml"/><Relationship Id="rId326" Type="http://schemas.openxmlformats.org/officeDocument/2006/relationships/image" Target="../media/image1294.png"/><Relationship Id="rId347" Type="http://schemas.openxmlformats.org/officeDocument/2006/relationships/customXml" Target="../ink/ink1268.xml"/><Relationship Id="rId44" Type="http://schemas.openxmlformats.org/officeDocument/2006/relationships/image" Target="../media/image1153.png"/><Relationship Id="rId65" Type="http://schemas.openxmlformats.org/officeDocument/2006/relationships/customXml" Target="../ink/ink1127.xml"/><Relationship Id="rId86" Type="http://schemas.openxmlformats.org/officeDocument/2006/relationships/image" Target="../media/image1174.png"/><Relationship Id="rId130" Type="http://schemas.openxmlformats.org/officeDocument/2006/relationships/image" Target="../media/image1196.png"/><Relationship Id="rId151" Type="http://schemas.openxmlformats.org/officeDocument/2006/relationships/customXml" Target="../ink/ink1170.xml"/><Relationship Id="rId368" Type="http://schemas.openxmlformats.org/officeDocument/2006/relationships/image" Target="../media/image1315.png"/><Relationship Id="rId172" Type="http://schemas.openxmlformats.org/officeDocument/2006/relationships/image" Target="../media/image1217.png"/><Relationship Id="rId193" Type="http://schemas.openxmlformats.org/officeDocument/2006/relationships/customXml" Target="../ink/ink1191.xml"/><Relationship Id="rId207" Type="http://schemas.openxmlformats.org/officeDocument/2006/relationships/customXml" Target="../ink/ink1198.xml"/><Relationship Id="rId228" Type="http://schemas.openxmlformats.org/officeDocument/2006/relationships/image" Target="../media/image1245.png"/><Relationship Id="rId249" Type="http://schemas.openxmlformats.org/officeDocument/2006/relationships/customXml" Target="../ink/ink1219.xml"/><Relationship Id="rId13" Type="http://schemas.openxmlformats.org/officeDocument/2006/relationships/customXml" Target="../ink/ink1101.xml"/><Relationship Id="rId109" Type="http://schemas.openxmlformats.org/officeDocument/2006/relationships/customXml" Target="../ink/ink1149.xml"/><Relationship Id="rId260" Type="http://schemas.openxmlformats.org/officeDocument/2006/relationships/image" Target="../media/image1261.png"/><Relationship Id="rId281" Type="http://schemas.openxmlformats.org/officeDocument/2006/relationships/customXml" Target="../ink/ink1235.xml"/><Relationship Id="rId316" Type="http://schemas.openxmlformats.org/officeDocument/2006/relationships/image" Target="../media/image1289.png"/><Relationship Id="rId337" Type="http://schemas.openxmlformats.org/officeDocument/2006/relationships/customXml" Target="../ink/ink1263.xml"/><Relationship Id="rId34" Type="http://schemas.openxmlformats.org/officeDocument/2006/relationships/image" Target="../media/image1148.png"/><Relationship Id="rId55" Type="http://schemas.openxmlformats.org/officeDocument/2006/relationships/customXml" Target="../ink/ink1122.xml"/><Relationship Id="rId76" Type="http://schemas.openxmlformats.org/officeDocument/2006/relationships/image" Target="../media/image1169.png"/><Relationship Id="rId97" Type="http://schemas.openxmlformats.org/officeDocument/2006/relationships/customXml" Target="../ink/ink1143.xml"/><Relationship Id="rId120" Type="http://schemas.openxmlformats.org/officeDocument/2006/relationships/image" Target="../media/image1191.png"/><Relationship Id="rId141" Type="http://schemas.openxmlformats.org/officeDocument/2006/relationships/customXml" Target="../ink/ink1165.xml"/><Relationship Id="rId358" Type="http://schemas.openxmlformats.org/officeDocument/2006/relationships/image" Target="../media/image1310.png"/><Relationship Id="rId7" Type="http://schemas.openxmlformats.org/officeDocument/2006/relationships/customXml" Target="../ink/ink1098.xml"/><Relationship Id="rId162" Type="http://schemas.openxmlformats.org/officeDocument/2006/relationships/image" Target="../media/image1212.png"/><Relationship Id="rId183" Type="http://schemas.openxmlformats.org/officeDocument/2006/relationships/customXml" Target="../ink/ink1186.xml"/><Relationship Id="rId218" Type="http://schemas.openxmlformats.org/officeDocument/2006/relationships/image" Target="../media/image1240.png"/><Relationship Id="rId239" Type="http://schemas.openxmlformats.org/officeDocument/2006/relationships/customXml" Target="../ink/ink1214.xml"/><Relationship Id="rId250" Type="http://schemas.openxmlformats.org/officeDocument/2006/relationships/image" Target="../media/image1256.png"/><Relationship Id="rId271" Type="http://schemas.openxmlformats.org/officeDocument/2006/relationships/customXml" Target="../ink/ink1230.xml"/><Relationship Id="rId292" Type="http://schemas.openxmlformats.org/officeDocument/2006/relationships/image" Target="../media/image1277.png"/><Relationship Id="rId306" Type="http://schemas.openxmlformats.org/officeDocument/2006/relationships/image" Target="../media/image1284.png"/><Relationship Id="rId24" Type="http://schemas.openxmlformats.org/officeDocument/2006/relationships/image" Target="../media/image1143.png"/><Relationship Id="rId45" Type="http://schemas.openxmlformats.org/officeDocument/2006/relationships/customXml" Target="../ink/ink1117.xml"/><Relationship Id="rId66" Type="http://schemas.openxmlformats.org/officeDocument/2006/relationships/image" Target="../media/image1164.png"/><Relationship Id="rId87" Type="http://schemas.openxmlformats.org/officeDocument/2006/relationships/customXml" Target="../ink/ink1138.xml"/><Relationship Id="rId110" Type="http://schemas.openxmlformats.org/officeDocument/2006/relationships/image" Target="../media/image1186.png"/><Relationship Id="rId131" Type="http://schemas.openxmlformats.org/officeDocument/2006/relationships/customXml" Target="../ink/ink1160.xml"/><Relationship Id="rId327" Type="http://schemas.openxmlformats.org/officeDocument/2006/relationships/customXml" Target="../ink/ink1258.xml"/><Relationship Id="rId348" Type="http://schemas.openxmlformats.org/officeDocument/2006/relationships/image" Target="../media/image1305.png"/><Relationship Id="rId369" Type="http://schemas.openxmlformats.org/officeDocument/2006/relationships/customXml" Target="../ink/ink1279.xml"/><Relationship Id="rId152" Type="http://schemas.openxmlformats.org/officeDocument/2006/relationships/image" Target="../media/image1207.png"/><Relationship Id="rId173" Type="http://schemas.openxmlformats.org/officeDocument/2006/relationships/customXml" Target="../ink/ink1181.xml"/><Relationship Id="rId194" Type="http://schemas.openxmlformats.org/officeDocument/2006/relationships/image" Target="../media/image1228.png"/><Relationship Id="rId208" Type="http://schemas.openxmlformats.org/officeDocument/2006/relationships/image" Target="../media/image1235.png"/><Relationship Id="rId229" Type="http://schemas.openxmlformats.org/officeDocument/2006/relationships/customXml" Target="../ink/ink1209.xml"/><Relationship Id="rId240" Type="http://schemas.openxmlformats.org/officeDocument/2006/relationships/image" Target="../media/image1251.png"/><Relationship Id="rId261" Type="http://schemas.openxmlformats.org/officeDocument/2006/relationships/customXml" Target="../ink/ink1225.xml"/><Relationship Id="rId14" Type="http://schemas.openxmlformats.org/officeDocument/2006/relationships/image" Target="../media/image1138.png"/><Relationship Id="rId35" Type="http://schemas.openxmlformats.org/officeDocument/2006/relationships/customXml" Target="../ink/ink1112.xml"/><Relationship Id="rId56" Type="http://schemas.openxmlformats.org/officeDocument/2006/relationships/image" Target="../media/image1159.png"/><Relationship Id="rId77" Type="http://schemas.openxmlformats.org/officeDocument/2006/relationships/customXml" Target="../ink/ink1133.xml"/><Relationship Id="rId100" Type="http://schemas.openxmlformats.org/officeDocument/2006/relationships/image" Target="../media/image1181.png"/><Relationship Id="rId282" Type="http://schemas.openxmlformats.org/officeDocument/2006/relationships/image" Target="../media/image1272.png"/><Relationship Id="rId317" Type="http://schemas.openxmlformats.org/officeDocument/2006/relationships/customXml" Target="../ink/ink1253.xml"/><Relationship Id="rId338" Type="http://schemas.openxmlformats.org/officeDocument/2006/relationships/image" Target="../media/image1300.png"/><Relationship Id="rId359" Type="http://schemas.openxmlformats.org/officeDocument/2006/relationships/customXml" Target="../ink/ink1274.xml"/><Relationship Id="rId8" Type="http://schemas.openxmlformats.org/officeDocument/2006/relationships/image" Target="../media/image1135.png"/><Relationship Id="rId98" Type="http://schemas.openxmlformats.org/officeDocument/2006/relationships/image" Target="../media/image1180.png"/><Relationship Id="rId121" Type="http://schemas.openxmlformats.org/officeDocument/2006/relationships/customXml" Target="../ink/ink1155.xml"/><Relationship Id="rId142" Type="http://schemas.openxmlformats.org/officeDocument/2006/relationships/image" Target="../media/image1202.png"/><Relationship Id="rId163" Type="http://schemas.openxmlformats.org/officeDocument/2006/relationships/customXml" Target="../ink/ink1176.xml"/><Relationship Id="rId184" Type="http://schemas.openxmlformats.org/officeDocument/2006/relationships/image" Target="../media/image1223.png"/><Relationship Id="rId219" Type="http://schemas.openxmlformats.org/officeDocument/2006/relationships/customXml" Target="../ink/ink1204.xml"/><Relationship Id="rId370" Type="http://schemas.openxmlformats.org/officeDocument/2006/relationships/image" Target="../media/image1316.png"/><Relationship Id="rId230" Type="http://schemas.openxmlformats.org/officeDocument/2006/relationships/image" Target="../media/image1246.png"/><Relationship Id="rId251" Type="http://schemas.openxmlformats.org/officeDocument/2006/relationships/customXml" Target="../ink/ink1220.xml"/><Relationship Id="rId25" Type="http://schemas.openxmlformats.org/officeDocument/2006/relationships/customXml" Target="../ink/ink1107.xml"/><Relationship Id="rId46" Type="http://schemas.openxmlformats.org/officeDocument/2006/relationships/image" Target="../media/image1154.png"/><Relationship Id="rId67" Type="http://schemas.openxmlformats.org/officeDocument/2006/relationships/customXml" Target="../ink/ink1128.xml"/><Relationship Id="rId272" Type="http://schemas.openxmlformats.org/officeDocument/2006/relationships/image" Target="../media/image1267.png"/><Relationship Id="rId293" Type="http://schemas.openxmlformats.org/officeDocument/2006/relationships/customXml" Target="../ink/ink1241.xml"/><Relationship Id="rId307" Type="http://schemas.openxmlformats.org/officeDocument/2006/relationships/customXml" Target="../ink/ink1248.xml"/><Relationship Id="rId328" Type="http://schemas.openxmlformats.org/officeDocument/2006/relationships/image" Target="../media/image1295.png"/><Relationship Id="rId349" Type="http://schemas.openxmlformats.org/officeDocument/2006/relationships/customXml" Target="../ink/ink1269.xml"/><Relationship Id="rId88" Type="http://schemas.openxmlformats.org/officeDocument/2006/relationships/image" Target="../media/image1175.png"/><Relationship Id="rId111" Type="http://schemas.openxmlformats.org/officeDocument/2006/relationships/customXml" Target="../ink/ink1150.xml"/><Relationship Id="rId132" Type="http://schemas.openxmlformats.org/officeDocument/2006/relationships/image" Target="../media/image1197.png"/><Relationship Id="rId153" Type="http://schemas.openxmlformats.org/officeDocument/2006/relationships/customXml" Target="../ink/ink1171.xml"/><Relationship Id="rId174" Type="http://schemas.openxmlformats.org/officeDocument/2006/relationships/image" Target="../media/image1218.png"/><Relationship Id="rId195" Type="http://schemas.openxmlformats.org/officeDocument/2006/relationships/customXml" Target="../ink/ink1192.xml"/><Relationship Id="rId209" Type="http://schemas.openxmlformats.org/officeDocument/2006/relationships/customXml" Target="../ink/ink1199.xml"/><Relationship Id="rId360" Type="http://schemas.openxmlformats.org/officeDocument/2006/relationships/image" Target="../media/image1311.png"/><Relationship Id="rId220" Type="http://schemas.openxmlformats.org/officeDocument/2006/relationships/image" Target="../media/image1241.png"/><Relationship Id="rId241" Type="http://schemas.openxmlformats.org/officeDocument/2006/relationships/customXml" Target="../ink/ink1215.xml"/><Relationship Id="rId15" Type="http://schemas.openxmlformats.org/officeDocument/2006/relationships/customXml" Target="../ink/ink1102.xml"/><Relationship Id="rId36" Type="http://schemas.openxmlformats.org/officeDocument/2006/relationships/image" Target="../media/image1149.png"/><Relationship Id="rId57" Type="http://schemas.openxmlformats.org/officeDocument/2006/relationships/customXml" Target="../ink/ink1123.xml"/><Relationship Id="rId262" Type="http://schemas.openxmlformats.org/officeDocument/2006/relationships/image" Target="../media/image1262.png"/><Relationship Id="rId283" Type="http://schemas.openxmlformats.org/officeDocument/2006/relationships/customXml" Target="../ink/ink1236.xml"/><Relationship Id="rId318" Type="http://schemas.openxmlformats.org/officeDocument/2006/relationships/image" Target="../media/image1290.png"/><Relationship Id="rId339" Type="http://schemas.openxmlformats.org/officeDocument/2006/relationships/customXml" Target="../ink/ink1264.xml"/><Relationship Id="rId10" Type="http://schemas.openxmlformats.org/officeDocument/2006/relationships/image" Target="../media/image1136.png"/><Relationship Id="rId31" Type="http://schemas.openxmlformats.org/officeDocument/2006/relationships/customXml" Target="../ink/ink1110.xml"/><Relationship Id="rId52" Type="http://schemas.openxmlformats.org/officeDocument/2006/relationships/image" Target="../media/image1157.png"/><Relationship Id="rId73" Type="http://schemas.openxmlformats.org/officeDocument/2006/relationships/customXml" Target="../ink/ink1131.xml"/><Relationship Id="rId78" Type="http://schemas.openxmlformats.org/officeDocument/2006/relationships/image" Target="../media/image1170.png"/><Relationship Id="rId94" Type="http://schemas.openxmlformats.org/officeDocument/2006/relationships/image" Target="../media/image1178.png"/><Relationship Id="rId99" Type="http://schemas.openxmlformats.org/officeDocument/2006/relationships/customXml" Target="../ink/ink1144.xml"/><Relationship Id="rId101" Type="http://schemas.openxmlformats.org/officeDocument/2006/relationships/customXml" Target="../ink/ink1145.xml"/><Relationship Id="rId122" Type="http://schemas.openxmlformats.org/officeDocument/2006/relationships/image" Target="../media/image1192.png"/><Relationship Id="rId143" Type="http://schemas.openxmlformats.org/officeDocument/2006/relationships/customXml" Target="../ink/ink1166.xml"/><Relationship Id="rId148" Type="http://schemas.openxmlformats.org/officeDocument/2006/relationships/image" Target="../media/image1205.png"/><Relationship Id="rId164" Type="http://schemas.openxmlformats.org/officeDocument/2006/relationships/image" Target="../media/image1213.png"/><Relationship Id="rId169" Type="http://schemas.openxmlformats.org/officeDocument/2006/relationships/customXml" Target="../ink/ink1179.xml"/><Relationship Id="rId185" Type="http://schemas.openxmlformats.org/officeDocument/2006/relationships/customXml" Target="../ink/ink1187.xml"/><Relationship Id="rId334" Type="http://schemas.openxmlformats.org/officeDocument/2006/relationships/image" Target="../media/image1298.png"/><Relationship Id="rId350" Type="http://schemas.openxmlformats.org/officeDocument/2006/relationships/image" Target="../media/image1306.png"/><Relationship Id="rId355" Type="http://schemas.openxmlformats.org/officeDocument/2006/relationships/customXml" Target="../ink/ink1272.xml"/><Relationship Id="rId4" Type="http://schemas.openxmlformats.org/officeDocument/2006/relationships/image" Target="../media/image1133.png"/><Relationship Id="rId9" Type="http://schemas.openxmlformats.org/officeDocument/2006/relationships/customXml" Target="../ink/ink1099.xml"/><Relationship Id="rId180" Type="http://schemas.openxmlformats.org/officeDocument/2006/relationships/image" Target="../media/image1221.png"/><Relationship Id="rId210" Type="http://schemas.openxmlformats.org/officeDocument/2006/relationships/image" Target="../media/image1236.png"/><Relationship Id="rId215" Type="http://schemas.openxmlformats.org/officeDocument/2006/relationships/customXml" Target="../ink/ink1202.xml"/><Relationship Id="rId236" Type="http://schemas.openxmlformats.org/officeDocument/2006/relationships/image" Target="../media/image1249.png"/><Relationship Id="rId257" Type="http://schemas.openxmlformats.org/officeDocument/2006/relationships/customXml" Target="../ink/ink1223.xml"/><Relationship Id="rId278" Type="http://schemas.openxmlformats.org/officeDocument/2006/relationships/image" Target="../media/image1270.png"/><Relationship Id="rId26" Type="http://schemas.openxmlformats.org/officeDocument/2006/relationships/image" Target="../media/image1144.png"/><Relationship Id="rId231" Type="http://schemas.openxmlformats.org/officeDocument/2006/relationships/customXml" Target="../ink/ink1210.xml"/><Relationship Id="rId252" Type="http://schemas.openxmlformats.org/officeDocument/2006/relationships/image" Target="../media/image1257.png"/><Relationship Id="rId273" Type="http://schemas.openxmlformats.org/officeDocument/2006/relationships/customXml" Target="../ink/ink1231.xml"/><Relationship Id="rId294" Type="http://schemas.openxmlformats.org/officeDocument/2006/relationships/image" Target="../media/image1278.png"/><Relationship Id="rId308" Type="http://schemas.openxmlformats.org/officeDocument/2006/relationships/image" Target="../media/image1285.png"/><Relationship Id="rId329" Type="http://schemas.openxmlformats.org/officeDocument/2006/relationships/customXml" Target="../ink/ink1259.xml"/><Relationship Id="rId47" Type="http://schemas.openxmlformats.org/officeDocument/2006/relationships/customXml" Target="../ink/ink1118.xml"/><Relationship Id="rId68" Type="http://schemas.openxmlformats.org/officeDocument/2006/relationships/image" Target="../media/image1165.png"/><Relationship Id="rId89" Type="http://schemas.openxmlformats.org/officeDocument/2006/relationships/customXml" Target="../ink/ink1139.xml"/><Relationship Id="rId112" Type="http://schemas.openxmlformats.org/officeDocument/2006/relationships/image" Target="../media/image1187.png"/><Relationship Id="rId133" Type="http://schemas.openxmlformats.org/officeDocument/2006/relationships/customXml" Target="../ink/ink1161.xml"/><Relationship Id="rId154" Type="http://schemas.openxmlformats.org/officeDocument/2006/relationships/image" Target="../media/image1208.png"/><Relationship Id="rId175" Type="http://schemas.openxmlformats.org/officeDocument/2006/relationships/customXml" Target="../ink/ink1182.xml"/><Relationship Id="rId340" Type="http://schemas.openxmlformats.org/officeDocument/2006/relationships/image" Target="../media/image1301.png"/><Relationship Id="rId361" Type="http://schemas.openxmlformats.org/officeDocument/2006/relationships/customXml" Target="../ink/ink1275.xml"/><Relationship Id="rId196" Type="http://schemas.openxmlformats.org/officeDocument/2006/relationships/image" Target="../media/image1229.png"/><Relationship Id="rId200" Type="http://schemas.openxmlformats.org/officeDocument/2006/relationships/image" Target="../media/image1231.png"/><Relationship Id="rId16" Type="http://schemas.openxmlformats.org/officeDocument/2006/relationships/image" Target="../media/image1139.png"/><Relationship Id="rId221" Type="http://schemas.openxmlformats.org/officeDocument/2006/relationships/customXml" Target="../ink/ink1205.xml"/><Relationship Id="rId242" Type="http://schemas.openxmlformats.org/officeDocument/2006/relationships/image" Target="../media/image1252.png"/><Relationship Id="rId263" Type="http://schemas.openxmlformats.org/officeDocument/2006/relationships/customXml" Target="../ink/ink1226.xml"/><Relationship Id="rId284" Type="http://schemas.openxmlformats.org/officeDocument/2006/relationships/image" Target="../media/image1273.png"/><Relationship Id="rId319" Type="http://schemas.openxmlformats.org/officeDocument/2006/relationships/customXml" Target="../ink/ink1254.xml"/><Relationship Id="rId37" Type="http://schemas.openxmlformats.org/officeDocument/2006/relationships/customXml" Target="../ink/ink1113.xml"/><Relationship Id="rId58" Type="http://schemas.openxmlformats.org/officeDocument/2006/relationships/image" Target="../media/image1160.png"/><Relationship Id="rId79" Type="http://schemas.openxmlformats.org/officeDocument/2006/relationships/customXml" Target="../ink/ink1134.xml"/><Relationship Id="rId102" Type="http://schemas.openxmlformats.org/officeDocument/2006/relationships/image" Target="../media/image1182.png"/><Relationship Id="rId123" Type="http://schemas.openxmlformats.org/officeDocument/2006/relationships/customXml" Target="../ink/ink1156.xml"/><Relationship Id="rId144" Type="http://schemas.openxmlformats.org/officeDocument/2006/relationships/image" Target="../media/image1203.png"/><Relationship Id="rId330" Type="http://schemas.openxmlformats.org/officeDocument/2006/relationships/image" Target="../media/image1296.png"/><Relationship Id="rId90" Type="http://schemas.openxmlformats.org/officeDocument/2006/relationships/image" Target="../media/image1176.png"/><Relationship Id="rId165" Type="http://schemas.openxmlformats.org/officeDocument/2006/relationships/customXml" Target="../ink/ink1177.xml"/><Relationship Id="rId186" Type="http://schemas.openxmlformats.org/officeDocument/2006/relationships/image" Target="../media/image1224.png"/><Relationship Id="rId351" Type="http://schemas.openxmlformats.org/officeDocument/2006/relationships/customXml" Target="../ink/ink1270.xml"/><Relationship Id="rId211" Type="http://schemas.openxmlformats.org/officeDocument/2006/relationships/customXml" Target="../ink/ink1200.xml"/><Relationship Id="rId232" Type="http://schemas.openxmlformats.org/officeDocument/2006/relationships/image" Target="../media/image1247.png"/><Relationship Id="rId253" Type="http://schemas.openxmlformats.org/officeDocument/2006/relationships/customXml" Target="../ink/ink1221.xml"/><Relationship Id="rId274" Type="http://schemas.openxmlformats.org/officeDocument/2006/relationships/image" Target="../media/image1268.png"/><Relationship Id="rId295" Type="http://schemas.openxmlformats.org/officeDocument/2006/relationships/customXml" Target="../ink/ink1242.xml"/><Relationship Id="rId309" Type="http://schemas.openxmlformats.org/officeDocument/2006/relationships/customXml" Target="../ink/ink1249.xml"/><Relationship Id="rId27" Type="http://schemas.openxmlformats.org/officeDocument/2006/relationships/customXml" Target="../ink/ink1108.xml"/><Relationship Id="rId48" Type="http://schemas.openxmlformats.org/officeDocument/2006/relationships/image" Target="../media/image1155.png"/><Relationship Id="rId69" Type="http://schemas.openxmlformats.org/officeDocument/2006/relationships/customXml" Target="../ink/ink1129.xml"/><Relationship Id="rId113" Type="http://schemas.openxmlformats.org/officeDocument/2006/relationships/customXml" Target="../ink/ink1151.xml"/><Relationship Id="rId134" Type="http://schemas.openxmlformats.org/officeDocument/2006/relationships/image" Target="../media/image1198.png"/><Relationship Id="rId320" Type="http://schemas.openxmlformats.org/officeDocument/2006/relationships/image" Target="../media/image1291.png"/><Relationship Id="rId80" Type="http://schemas.openxmlformats.org/officeDocument/2006/relationships/image" Target="../media/image1171.png"/><Relationship Id="rId155" Type="http://schemas.openxmlformats.org/officeDocument/2006/relationships/customXml" Target="../ink/ink1172.xml"/><Relationship Id="rId176" Type="http://schemas.openxmlformats.org/officeDocument/2006/relationships/image" Target="../media/image1219.png"/><Relationship Id="rId197" Type="http://schemas.openxmlformats.org/officeDocument/2006/relationships/customXml" Target="../ink/ink1193.xml"/><Relationship Id="rId341" Type="http://schemas.openxmlformats.org/officeDocument/2006/relationships/customXml" Target="../ink/ink1265.xml"/><Relationship Id="rId362" Type="http://schemas.openxmlformats.org/officeDocument/2006/relationships/image" Target="../media/image1312.png"/><Relationship Id="rId201" Type="http://schemas.openxmlformats.org/officeDocument/2006/relationships/customXml" Target="../ink/ink1195.xml"/><Relationship Id="rId222" Type="http://schemas.openxmlformats.org/officeDocument/2006/relationships/image" Target="../media/image1242.png"/><Relationship Id="rId243" Type="http://schemas.openxmlformats.org/officeDocument/2006/relationships/customXml" Target="../ink/ink1216.xml"/><Relationship Id="rId264" Type="http://schemas.openxmlformats.org/officeDocument/2006/relationships/image" Target="../media/image1263.png"/><Relationship Id="rId285" Type="http://schemas.openxmlformats.org/officeDocument/2006/relationships/customXml" Target="../ink/ink1237.xml"/><Relationship Id="rId17" Type="http://schemas.openxmlformats.org/officeDocument/2006/relationships/customXml" Target="../ink/ink1103.xml"/><Relationship Id="rId38" Type="http://schemas.openxmlformats.org/officeDocument/2006/relationships/image" Target="../media/image1150.png"/><Relationship Id="rId59" Type="http://schemas.openxmlformats.org/officeDocument/2006/relationships/customXml" Target="../ink/ink1124.xml"/><Relationship Id="rId103" Type="http://schemas.openxmlformats.org/officeDocument/2006/relationships/customXml" Target="../ink/ink1146.xml"/><Relationship Id="rId124" Type="http://schemas.openxmlformats.org/officeDocument/2006/relationships/image" Target="../media/image1193.png"/><Relationship Id="rId310" Type="http://schemas.openxmlformats.org/officeDocument/2006/relationships/image" Target="../media/image1286.png"/><Relationship Id="rId70" Type="http://schemas.openxmlformats.org/officeDocument/2006/relationships/image" Target="../media/image1166.png"/><Relationship Id="rId91" Type="http://schemas.openxmlformats.org/officeDocument/2006/relationships/customXml" Target="../ink/ink1140.xml"/><Relationship Id="rId145" Type="http://schemas.openxmlformats.org/officeDocument/2006/relationships/customXml" Target="../ink/ink1167.xml"/><Relationship Id="rId166" Type="http://schemas.openxmlformats.org/officeDocument/2006/relationships/image" Target="../media/image1214.png"/><Relationship Id="rId187" Type="http://schemas.openxmlformats.org/officeDocument/2006/relationships/customXml" Target="../ink/ink1188.xml"/><Relationship Id="rId331" Type="http://schemas.openxmlformats.org/officeDocument/2006/relationships/customXml" Target="../ink/ink1260.xml"/><Relationship Id="rId352" Type="http://schemas.openxmlformats.org/officeDocument/2006/relationships/image" Target="../media/image130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37.png"/><Relationship Id="rId233" Type="http://schemas.openxmlformats.org/officeDocument/2006/relationships/customXml" Target="../ink/ink1211.xml"/><Relationship Id="rId254" Type="http://schemas.openxmlformats.org/officeDocument/2006/relationships/image" Target="../media/image1258.png"/><Relationship Id="rId28" Type="http://schemas.openxmlformats.org/officeDocument/2006/relationships/image" Target="../media/image1145.png"/><Relationship Id="rId49" Type="http://schemas.openxmlformats.org/officeDocument/2006/relationships/customXml" Target="../ink/ink1119.xml"/><Relationship Id="rId114" Type="http://schemas.openxmlformats.org/officeDocument/2006/relationships/image" Target="../media/image1188.png"/><Relationship Id="rId275" Type="http://schemas.openxmlformats.org/officeDocument/2006/relationships/customXml" Target="../ink/ink1232.xml"/><Relationship Id="rId296" Type="http://schemas.openxmlformats.org/officeDocument/2006/relationships/image" Target="../media/image1279.png"/><Relationship Id="rId300" Type="http://schemas.openxmlformats.org/officeDocument/2006/relationships/image" Target="../media/image1281.png"/><Relationship Id="rId60" Type="http://schemas.openxmlformats.org/officeDocument/2006/relationships/image" Target="../media/image1161.png"/><Relationship Id="rId81" Type="http://schemas.openxmlformats.org/officeDocument/2006/relationships/customXml" Target="../ink/ink1135.xml"/><Relationship Id="rId135" Type="http://schemas.openxmlformats.org/officeDocument/2006/relationships/customXml" Target="../ink/ink1162.xml"/><Relationship Id="rId156" Type="http://schemas.openxmlformats.org/officeDocument/2006/relationships/image" Target="../media/image1209.png"/><Relationship Id="rId177" Type="http://schemas.openxmlformats.org/officeDocument/2006/relationships/customXml" Target="../ink/ink1183.xml"/><Relationship Id="rId198" Type="http://schemas.openxmlformats.org/officeDocument/2006/relationships/image" Target="../media/image1230.png"/><Relationship Id="rId321" Type="http://schemas.openxmlformats.org/officeDocument/2006/relationships/customXml" Target="../ink/ink1255.xml"/><Relationship Id="rId342" Type="http://schemas.openxmlformats.org/officeDocument/2006/relationships/image" Target="../media/image1302.png"/><Relationship Id="rId363" Type="http://schemas.openxmlformats.org/officeDocument/2006/relationships/customXml" Target="../ink/ink1276.xml"/><Relationship Id="rId202" Type="http://schemas.openxmlformats.org/officeDocument/2006/relationships/image" Target="../media/image1232.png"/><Relationship Id="rId223" Type="http://schemas.openxmlformats.org/officeDocument/2006/relationships/customXml" Target="../ink/ink1206.xml"/><Relationship Id="rId244" Type="http://schemas.openxmlformats.org/officeDocument/2006/relationships/image" Target="../media/image1253.png"/><Relationship Id="rId18" Type="http://schemas.openxmlformats.org/officeDocument/2006/relationships/image" Target="../media/image1140.png"/><Relationship Id="rId39" Type="http://schemas.openxmlformats.org/officeDocument/2006/relationships/customXml" Target="../ink/ink1114.xml"/><Relationship Id="rId265" Type="http://schemas.openxmlformats.org/officeDocument/2006/relationships/customXml" Target="../ink/ink1227.xml"/><Relationship Id="rId286" Type="http://schemas.openxmlformats.org/officeDocument/2006/relationships/image" Target="../media/image1274.png"/><Relationship Id="rId50" Type="http://schemas.openxmlformats.org/officeDocument/2006/relationships/image" Target="../media/image1156.png"/><Relationship Id="rId104" Type="http://schemas.openxmlformats.org/officeDocument/2006/relationships/image" Target="../media/image1183.png"/><Relationship Id="rId125" Type="http://schemas.openxmlformats.org/officeDocument/2006/relationships/customXml" Target="../ink/ink1157.xml"/><Relationship Id="rId146" Type="http://schemas.openxmlformats.org/officeDocument/2006/relationships/image" Target="../media/image1204.png"/><Relationship Id="rId167" Type="http://schemas.openxmlformats.org/officeDocument/2006/relationships/customXml" Target="../ink/ink1178.xml"/><Relationship Id="rId188" Type="http://schemas.openxmlformats.org/officeDocument/2006/relationships/image" Target="../media/image1225.png"/><Relationship Id="rId311" Type="http://schemas.openxmlformats.org/officeDocument/2006/relationships/customXml" Target="../ink/ink1250.xml"/><Relationship Id="rId332" Type="http://schemas.openxmlformats.org/officeDocument/2006/relationships/image" Target="../media/image1297.png"/><Relationship Id="rId353" Type="http://schemas.openxmlformats.org/officeDocument/2006/relationships/customXml" Target="../ink/ink1271.xml"/><Relationship Id="rId71" Type="http://schemas.openxmlformats.org/officeDocument/2006/relationships/customXml" Target="../ink/ink1130.xml"/><Relationship Id="rId92" Type="http://schemas.openxmlformats.org/officeDocument/2006/relationships/image" Target="../media/image1177.png"/><Relationship Id="rId213" Type="http://schemas.openxmlformats.org/officeDocument/2006/relationships/customXml" Target="../ink/ink1201.xml"/><Relationship Id="rId234" Type="http://schemas.openxmlformats.org/officeDocument/2006/relationships/image" Target="../media/image1248.png"/><Relationship Id="rId2" Type="http://schemas.openxmlformats.org/officeDocument/2006/relationships/image" Target="../media/image1132.png"/><Relationship Id="rId29" Type="http://schemas.openxmlformats.org/officeDocument/2006/relationships/customXml" Target="../ink/ink1109.xml"/><Relationship Id="rId255" Type="http://schemas.openxmlformats.org/officeDocument/2006/relationships/customXml" Target="../ink/ink1222.xml"/><Relationship Id="rId276" Type="http://schemas.openxmlformats.org/officeDocument/2006/relationships/image" Target="../media/image1269.png"/><Relationship Id="rId297" Type="http://schemas.openxmlformats.org/officeDocument/2006/relationships/customXml" Target="../ink/ink1243.xml"/><Relationship Id="rId40" Type="http://schemas.openxmlformats.org/officeDocument/2006/relationships/image" Target="../media/image1151.png"/><Relationship Id="rId115" Type="http://schemas.openxmlformats.org/officeDocument/2006/relationships/customXml" Target="../ink/ink1152.xml"/><Relationship Id="rId136" Type="http://schemas.openxmlformats.org/officeDocument/2006/relationships/image" Target="../media/image1199.png"/><Relationship Id="rId157" Type="http://schemas.openxmlformats.org/officeDocument/2006/relationships/customXml" Target="../ink/ink1173.xml"/><Relationship Id="rId178" Type="http://schemas.openxmlformats.org/officeDocument/2006/relationships/image" Target="../media/image1220.png"/><Relationship Id="rId301" Type="http://schemas.openxmlformats.org/officeDocument/2006/relationships/customXml" Target="../ink/ink1245.xml"/><Relationship Id="rId322" Type="http://schemas.openxmlformats.org/officeDocument/2006/relationships/image" Target="../media/image1292.png"/><Relationship Id="rId343" Type="http://schemas.openxmlformats.org/officeDocument/2006/relationships/customXml" Target="../ink/ink1266.xml"/><Relationship Id="rId364" Type="http://schemas.openxmlformats.org/officeDocument/2006/relationships/image" Target="../media/image1313.png"/><Relationship Id="rId61" Type="http://schemas.openxmlformats.org/officeDocument/2006/relationships/customXml" Target="../ink/ink1125.xml"/><Relationship Id="rId82" Type="http://schemas.openxmlformats.org/officeDocument/2006/relationships/image" Target="../media/image1172.png"/><Relationship Id="rId199" Type="http://schemas.openxmlformats.org/officeDocument/2006/relationships/customXml" Target="../ink/ink1194.xml"/><Relationship Id="rId203" Type="http://schemas.openxmlformats.org/officeDocument/2006/relationships/customXml" Target="../ink/ink1196.xml"/><Relationship Id="rId19" Type="http://schemas.openxmlformats.org/officeDocument/2006/relationships/customXml" Target="../ink/ink1104.xml"/><Relationship Id="rId224" Type="http://schemas.openxmlformats.org/officeDocument/2006/relationships/image" Target="../media/image1243.png"/><Relationship Id="rId245" Type="http://schemas.openxmlformats.org/officeDocument/2006/relationships/customXml" Target="../ink/ink1217.xml"/><Relationship Id="rId266" Type="http://schemas.openxmlformats.org/officeDocument/2006/relationships/image" Target="../media/image1264.png"/><Relationship Id="rId287" Type="http://schemas.openxmlformats.org/officeDocument/2006/relationships/customXml" Target="../ink/ink1238.xml"/><Relationship Id="rId30" Type="http://schemas.openxmlformats.org/officeDocument/2006/relationships/image" Target="../media/image1146.png"/><Relationship Id="rId105" Type="http://schemas.openxmlformats.org/officeDocument/2006/relationships/customXml" Target="../ink/ink1147.xml"/><Relationship Id="rId126" Type="http://schemas.openxmlformats.org/officeDocument/2006/relationships/image" Target="../media/image1194.png"/><Relationship Id="rId147" Type="http://schemas.openxmlformats.org/officeDocument/2006/relationships/customXml" Target="../ink/ink1168.xml"/><Relationship Id="rId168" Type="http://schemas.openxmlformats.org/officeDocument/2006/relationships/image" Target="../media/image1215.png"/><Relationship Id="rId312" Type="http://schemas.openxmlformats.org/officeDocument/2006/relationships/image" Target="../media/image1287.png"/><Relationship Id="rId333" Type="http://schemas.openxmlformats.org/officeDocument/2006/relationships/customXml" Target="../ink/ink1261.xml"/><Relationship Id="rId354" Type="http://schemas.openxmlformats.org/officeDocument/2006/relationships/image" Target="../media/image1308.png"/><Relationship Id="rId51" Type="http://schemas.openxmlformats.org/officeDocument/2006/relationships/customXml" Target="../ink/ink1120.xml"/><Relationship Id="rId72" Type="http://schemas.openxmlformats.org/officeDocument/2006/relationships/image" Target="../media/image1167.png"/><Relationship Id="rId93" Type="http://schemas.openxmlformats.org/officeDocument/2006/relationships/customXml" Target="../ink/ink1141.xml"/><Relationship Id="rId189" Type="http://schemas.openxmlformats.org/officeDocument/2006/relationships/customXml" Target="../ink/ink1189.xml"/><Relationship Id="rId3" Type="http://schemas.openxmlformats.org/officeDocument/2006/relationships/customXml" Target="../ink/ink1096.xml"/><Relationship Id="rId214" Type="http://schemas.openxmlformats.org/officeDocument/2006/relationships/image" Target="../media/image1238.png"/><Relationship Id="rId235" Type="http://schemas.openxmlformats.org/officeDocument/2006/relationships/customXml" Target="../ink/ink1212.xml"/><Relationship Id="rId256" Type="http://schemas.openxmlformats.org/officeDocument/2006/relationships/image" Target="../media/image1259.png"/><Relationship Id="rId277" Type="http://schemas.openxmlformats.org/officeDocument/2006/relationships/customXml" Target="../ink/ink1233.xml"/><Relationship Id="rId298" Type="http://schemas.openxmlformats.org/officeDocument/2006/relationships/image" Target="../media/image1280.png"/><Relationship Id="rId116" Type="http://schemas.openxmlformats.org/officeDocument/2006/relationships/image" Target="../media/image1189.png"/><Relationship Id="rId137" Type="http://schemas.openxmlformats.org/officeDocument/2006/relationships/customXml" Target="../ink/ink1163.xml"/><Relationship Id="rId158" Type="http://schemas.openxmlformats.org/officeDocument/2006/relationships/image" Target="../media/image1210.png"/><Relationship Id="rId302" Type="http://schemas.openxmlformats.org/officeDocument/2006/relationships/image" Target="../media/image1282.png"/><Relationship Id="rId323" Type="http://schemas.openxmlformats.org/officeDocument/2006/relationships/customXml" Target="../ink/ink1256.xml"/><Relationship Id="rId344" Type="http://schemas.openxmlformats.org/officeDocument/2006/relationships/image" Target="../media/image1303.png"/><Relationship Id="rId20" Type="http://schemas.openxmlformats.org/officeDocument/2006/relationships/image" Target="../media/image1141.png"/><Relationship Id="rId41" Type="http://schemas.openxmlformats.org/officeDocument/2006/relationships/customXml" Target="../ink/ink1115.xml"/><Relationship Id="rId62" Type="http://schemas.openxmlformats.org/officeDocument/2006/relationships/image" Target="../media/image1162.png"/><Relationship Id="rId83" Type="http://schemas.openxmlformats.org/officeDocument/2006/relationships/customXml" Target="../ink/ink1136.xml"/><Relationship Id="rId179" Type="http://schemas.openxmlformats.org/officeDocument/2006/relationships/customXml" Target="../ink/ink1184.xml"/><Relationship Id="rId365" Type="http://schemas.openxmlformats.org/officeDocument/2006/relationships/customXml" Target="../ink/ink1277.xml"/><Relationship Id="rId190" Type="http://schemas.openxmlformats.org/officeDocument/2006/relationships/image" Target="../media/image1226.png"/><Relationship Id="rId204" Type="http://schemas.openxmlformats.org/officeDocument/2006/relationships/image" Target="../media/image1233.png"/><Relationship Id="rId225" Type="http://schemas.openxmlformats.org/officeDocument/2006/relationships/customXml" Target="../ink/ink1207.xml"/><Relationship Id="rId246" Type="http://schemas.openxmlformats.org/officeDocument/2006/relationships/image" Target="../media/image1254.png"/><Relationship Id="rId267" Type="http://schemas.openxmlformats.org/officeDocument/2006/relationships/customXml" Target="../ink/ink1228.xml"/><Relationship Id="rId288" Type="http://schemas.openxmlformats.org/officeDocument/2006/relationships/image" Target="../media/image1275.png"/><Relationship Id="rId106" Type="http://schemas.openxmlformats.org/officeDocument/2006/relationships/image" Target="../media/image1184.png"/><Relationship Id="rId127" Type="http://schemas.openxmlformats.org/officeDocument/2006/relationships/customXml" Target="../ink/ink1158.xml"/><Relationship Id="rId313" Type="http://schemas.openxmlformats.org/officeDocument/2006/relationships/customXml" Target="../ink/ink125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7.xml"/><Relationship Id="rId299" Type="http://schemas.openxmlformats.org/officeDocument/2006/relationships/customXml" Target="../ink/ink1428.xml"/><Relationship Id="rId21" Type="http://schemas.openxmlformats.org/officeDocument/2006/relationships/customXml" Target="../ink/ink1289.xml"/><Relationship Id="rId63" Type="http://schemas.openxmlformats.org/officeDocument/2006/relationships/customXml" Target="../ink/ink1310.xml"/><Relationship Id="rId159" Type="http://schemas.openxmlformats.org/officeDocument/2006/relationships/customXml" Target="../ink/ink1358.xml"/><Relationship Id="rId324" Type="http://schemas.openxmlformats.org/officeDocument/2006/relationships/image" Target="../media/image1478.png"/><Relationship Id="rId366" Type="http://schemas.openxmlformats.org/officeDocument/2006/relationships/image" Target="../media/image1499.png"/><Relationship Id="rId170" Type="http://schemas.openxmlformats.org/officeDocument/2006/relationships/image" Target="../media/image1401.png"/><Relationship Id="rId226" Type="http://schemas.openxmlformats.org/officeDocument/2006/relationships/image" Target="../media/image1429.png"/><Relationship Id="rId107" Type="http://schemas.openxmlformats.org/officeDocument/2006/relationships/customXml" Target="../ink/ink1332.xml"/><Relationship Id="rId268" Type="http://schemas.openxmlformats.org/officeDocument/2006/relationships/image" Target="../media/image1450.png"/><Relationship Id="rId289" Type="http://schemas.openxmlformats.org/officeDocument/2006/relationships/customXml" Target="../ink/ink1423.xml"/><Relationship Id="rId11" Type="http://schemas.openxmlformats.org/officeDocument/2006/relationships/customXml" Target="../ink/ink1284.xml"/><Relationship Id="rId32" Type="http://schemas.openxmlformats.org/officeDocument/2006/relationships/image" Target="../media/image1332.png"/><Relationship Id="rId53" Type="http://schemas.openxmlformats.org/officeDocument/2006/relationships/customXml" Target="../ink/ink1305.xml"/><Relationship Id="rId74" Type="http://schemas.openxmlformats.org/officeDocument/2006/relationships/image" Target="../media/image1353.png"/><Relationship Id="rId128" Type="http://schemas.openxmlformats.org/officeDocument/2006/relationships/image" Target="../media/image1380.png"/><Relationship Id="rId149" Type="http://schemas.openxmlformats.org/officeDocument/2006/relationships/customXml" Target="../ink/ink1353.xml"/><Relationship Id="rId314" Type="http://schemas.openxmlformats.org/officeDocument/2006/relationships/image" Target="../media/image1473.png"/><Relationship Id="rId335" Type="http://schemas.openxmlformats.org/officeDocument/2006/relationships/customXml" Target="../ink/ink1446.xml"/><Relationship Id="rId356" Type="http://schemas.openxmlformats.org/officeDocument/2006/relationships/image" Target="../media/image1494.png"/><Relationship Id="rId377" Type="http://schemas.openxmlformats.org/officeDocument/2006/relationships/customXml" Target="../ink/ink1467.xml"/><Relationship Id="rId398" Type="http://schemas.openxmlformats.org/officeDocument/2006/relationships/image" Target="../media/image1515.png"/><Relationship Id="rId5" Type="http://schemas.openxmlformats.org/officeDocument/2006/relationships/customXml" Target="../ink/ink1281.xml"/><Relationship Id="rId95" Type="http://schemas.openxmlformats.org/officeDocument/2006/relationships/customXml" Target="../ink/ink1326.xml"/><Relationship Id="rId160" Type="http://schemas.openxmlformats.org/officeDocument/2006/relationships/image" Target="../media/image1396.png"/><Relationship Id="rId181" Type="http://schemas.openxmlformats.org/officeDocument/2006/relationships/customXml" Target="../ink/ink1369.xml"/><Relationship Id="rId216" Type="http://schemas.openxmlformats.org/officeDocument/2006/relationships/image" Target="../media/image1424.png"/><Relationship Id="rId237" Type="http://schemas.openxmlformats.org/officeDocument/2006/relationships/customXml" Target="../ink/ink1397.xml"/><Relationship Id="rId402" Type="http://schemas.openxmlformats.org/officeDocument/2006/relationships/image" Target="../media/image1517.png"/><Relationship Id="rId258" Type="http://schemas.openxmlformats.org/officeDocument/2006/relationships/image" Target="../media/image1445.png"/><Relationship Id="rId279" Type="http://schemas.openxmlformats.org/officeDocument/2006/relationships/customXml" Target="../ink/ink1418.xml"/><Relationship Id="rId22" Type="http://schemas.openxmlformats.org/officeDocument/2006/relationships/image" Target="../media/image1327.png"/><Relationship Id="rId43" Type="http://schemas.openxmlformats.org/officeDocument/2006/relationships/customXml" Target="../ink/ink1300.xml"/><Relationship Id="rId64" Type="http://schemas.openxmlformats.org/officeDocument/2006/relationships/image" Target="../media/image1348.png"/><Relationship Id="rId118" Type="http://schemas.openxmlformats.org/officeDocument/2006/relationships/image" Target="../media/image1375.png"/><Relationship Id="rId139" Type="http://schemas.openxmlformats.org/officeDocument/2006/relationships/customXml" Target="../ink/ink1348.xml"/><Relationship Id="rId290" Type="http://schemas.openxmlformats.org/officeDocument/2006/relationships/image" Target="../media/image1461.png"/><Relationship Id="rId304" Type="http://schemas.openxmlformats.org/officeDocument/2006/relationships/image" Target="../media/image1468.png"/><Relationship Id="rId325" Type="http://schemas.openxmlformats.org/officeDocument/2006/relationships/customXml" Target="../ink/ink1441.xml"/><Relationship Id="rId346" Type="http://schemas.openxmlformats.org/officeDocument/2006/relationships/image" Target="../media/image1489.png"/><Relationship Id="rId367" Type="http://schemas.openxmlformats.org/officeDocument/2006/relationships/customXml" Target="../ink/ink1462.xml"/><Relationship Id="rId388" Type="http://schemas.openxmlformats.org/officeDocument/2006/relationships/image" Target="../media/image1510.png"/><Relationship Id="rId85" Type="http://schemas.openxmlformats.org/officeDocument/2006/relationships/customXml" Target="../ink/ink1321.xml"/><Relationship Id="rId150" Type="http://schemas.openxmlformats.org/officeDocument/2006/relationships/image" Target="../media/image1391.png"/><Relationship Id="rId171" Type="http://schemas.openxmlformats.org/officeDocument/2006/relationships/customXml" Target="../ink/ink1364.xml"/><Relationship Id="rId192" Type="http://schemas.openxmlformats.org/officeDocument/2006/relationships/image" Target="../media/image1412.png"/><Relationship Id="rId206" Type="http://schemas.openxmlformats.org/officeDocument/2006/relationships/image" Target="../media/image1419.png"/><Relationship Id="rId227" Type="http://schemas.openxmlformats.org/officeDocument/2006/relationships/customXml" Target="../ink/ink1392.xml"/><Relationship Id="rId248" Type="http://schemas.openxmlformats.org/officeDocument/2006/relationships/image" Target="../media/image1440.png"/><Relationship Id="rId269" Type="http://schemas.openxmlformats.org/officeDocument/2006/relationships/customXml" Target="../ink/ink1413.xml"/><Relationship Id="rId12" Type="http://schemas.openxmlformats.org/officeDocument/2006/relationships/image" Target="../media/image1322.png"/><Relationship Id="rId33" Type="http://schemas.openxmlformats.org/officeDocument/2006/relationships/customXml" Target="../ink/ink1295.xml"/><Relationship Id="rId108" Type="http://schemas.openxmlformats.org/officeDocument/2006/relationships/image" Target="../media/image1370.png"/><Relationship Id="rId129" Type="http://schemas.openxmlformats.org/officeDocument/2006/relationships/customXml" Target="../ink/ink1343.xml"/><Relationship Id="rId280" Type="http://schemas.openxmlformats.org/officeDocument/2006/relationships/image" Target="../media/image1456.png"/><Relationship Id="rId315" Type="http://schemas.openxmlformats.org/officeDocument/2006/relationships/customXml" Target="../ink/ink1436.xml"/><Relationship Id="rId336" Type="http://schemas.openxmlformats.org/officeDocument/2006/relationships/image" Target="../media/image1484.png"/><Relationship Id="rId357" Type="http://schemas.openxmlformats.org/officeDocument/2006/relationships/customXml" Target="../ink/ink1457.xml"/><Relationship Id="rId54" Type="http://schemas.openxmlformats.org/officeDocument/2006/relationships/image" Target="../media/image1343.png"/><Relationship Id="rId75" Type="http://schemas.openxmlformats.org/officeDocument/2006/relationships/customXml" Target="../ink/ink1316.xml"/><Relationship Id="rId96" Type="http://schemas.openxmlformats.org/officeDocument/2006/relationships/image" Target="../media/image1364.png"/><Relationship Id="rId140" Type="http://schemas.openxmlformats.org/officeDocument/2006/relationships/image" Target="../media/image1386.png"/><Relationship Id="rId161" Type="http://schemas.openxmlformats.org/officeDocument/2006/relationships/customXml" Target="../ink/ink1359.xml"/><Relationship Id="rId182" Type="http://schemas.openxmlformats.org/officeDocument/2006/relationships/image" Target="../media/image1407.png"/><Relationship Id="rId217" Type="http://schemas.openxmlformats.org/officeDocument/2006/relationships/customXml" Target="../ink/ink1387.xml"/><Relationship Id="rId378" Type="http://schemas.openxmlformats.org/officeDocument/2006/relationships/image" Target="../media/image1505.png"/><Relationship Id="rId399" Type="http://schemas.openxmlformats.org/officeDocument/2006/relationships/customXml" Target="../ink/ink1478.xml"/><Relationship Id="rId6" Type="http://schemas.openxmlformats.org/officeDocument/2006/relationships/image" Target="../media/image1319.png"/><Relationship Id="rId238" Type="http://schemas.openxmlformats.org/officeDocument/2006/relationships/image" Target="../media/image1435.png"/><Relationship Id="rId259" Type="http://schemas.openxmlformats.org/officeDocument/2006/relationships/customXml" Target="../ink/ink1408.xml"/><Relationship Id="rId23" Type="http://schemas.openxmlformats.org/officeDocument/2006/relationships/customXml" Target="../ink/ink1290.xml"/><Relationship Id="rId119" Type="http://schemas.openxmlformats.org/officeDocument/2006/relationships/customXml" Target="../ink/ink1338.xml"/><Relationship Id="rId270" Type="http://schemas.openxmlformats.org/officeDocument/2006/relationships/image" Target="../media/image1451.png"/><Relationship Id="rId291" Type="http://schemas.openxmlformats.org/officeDocument/2006/relationships/customXml" Target="../ink/ink1424.xml"/><Relationship Id="rId305" Type="http://schemas.openxmlformats.org/officeDocument/2006/relationships/customXml" Target="../ink/ink1431.xml"/><Relationship Id="rId326" Type="http://schemas.openxmlformats.org/officeDocument/2006/relationships/image" Target="../media/image1479.png"/><Relationship Id="rId347" Type="http://schemas.openxmlformats.org/officeDocument/2006/relationships/customXml" Target="../ink/ink1452.xml"/><Relationship Id="rId44" Type="http://schemas.openxmlformats.org/officeDocument/2006/relationships/image" Target="../media/image1338.png"/><Relationship Id="rId65" Type="http://schemas.openxmlformats.org/officeDocument/2006/relationships/customXml" Target="../ink/ink1311.xml"/><Relationship Id="rId86" Type="http://schemas.openxmlformats.org/officeDocument/2006/relationships/image" Target="../media/image1359.png"/><Relationship Id="rId130" Type="http://schemas.openxmlformats.org/officeDocument/2006/relationships/image" Target="../media/image1381.png"/><Relationship Id="rId151" Type="http://schemas.openxmlformats.org/officeDocument/2006/relationships/customXml" Target="../ink/ink1354.xml"/><Relationship Id="rId368" Type="http://schemas.openxmlformats.org/officeDocument/2006/relationships/image" Target="../media/image1500.png"/><Relationship Id="rId389" Type="http://schemas.openxmlformats.org/officeDocument/2006/relationships/customXml" Target="../ink/ink1473.xml"/><Relationship Id="rId172" Type="http://schemas.openxmlformats.org/officeDocument/2006/relationships/image" Target="../media/image1402.png"/><Relationship Id="rId193" Type="http://schemas.openxmlformats.org/officeDocument/2006/relationships/customXml" Target="../ink/ink1375.xml"/><Relationship Id="rId207" Type="http://schemas.openxmlformats.org/officeDocument/2006/relationships/customXml" Target="../ink/ink1382.xml"/><Relationship Id="rId228" Type="http://schemas.openxmlformats.org/officeDocument/2006/relationships/image" Target="../media/image1430.png"/><Relationship Id="rId249" Type="http://schemas.openxmlformats.org/officeDocument/2006/relationships/customXml" Target="../ink/ink1403.xml"/><Relationship Id="rId13" Type="http://schemas.openxmlformats.org/officeDocument/2006/relationships/customXml" Target="../ink/ink1285.xml"/><Relationship Id="rId109" Type="http://schemas.openxmlformats.org/officeDocument/2006/relationships/customXml" Target="../ink/ink1333.xml"/><Relationship Id="rId260" Type="http://schemas.openxmlformats.org/officeDocument/2006/relationships/image" Target="../media/image1446.png"/><Relationship Id="rId281" Type="http://schemas.openxmlformats.org/officeDocument/2006/relationships/customXml" Target="../ink/ink1419.xml"/><Relationship Id="rId316" Type="http://schemas.openxmlformats.org/officeDocument/2006/relationships/image" Target="../media/image1474.png"/><Relationship Id="rId337" Type="http://schemas.openxmlformats.org/officeDocument/2006/relationships/customXml" Target="../ink/ink1447.xml"/><Relationship Id="rId34" Type="http://schemas.openxmlformats.org/officeDocument/2006/relationships/image" Target="../media/image1333.png"/><Relationship Id="rId55" Type="http://schemas.openxmlformats.org/officeDocument/2006/relationships/customXml" Target="../ink/ink1306.xml"/><Relationship Id="rId76" Type="http://schemas.openxmlformats.org/officeDocument/2006/relationships/image" Target="../media/image1354.png"/><Relationship Id="rId97" Type="http://schemas.openxmlformats.org/officeDocument/2006/relationships/customXml" Target="../ink/ink1327.xml"/><Relationship Id="rId120" Type="http://schemas.openxmlformats.org/officeDocument/2006/relationships/image" Target="../media/image1376.png"/><Relationship Id="rId141" Type="http://schemas.openxmlformats.org/officeDocument/2006/relationships/customXml" Target="../ink/ink1349.xml"/><Relationship Id="rId358" Type="http://schemas.openxmlformats.org/officeDocument/2006/relationships/image" Target="../media/image1495.png"/><Relationship Id="rId379" Type="http://schemas.openxmlformats.org/officeDocument/2006/relationships/customXml" Target="../ink/ink1468.xml"/><Relationship Id="rId7" Type="http://schemas.openxmlformats.org/officeDocument/2006/relationships/customXml" Target="../ink/ink1282.xml"/><Relationship Id="rId162" Type="http://schemas.openxmlformats.org/officeDocument/2006/relationships/image" Target="../media/image1397.png"/><Relationship Id="rId183" Type="http://schemas.openxmlformats.org/officeDocument/2006/relationships/customXml" Target="../ink/ink1370.xml"/><Relationship Id="rId218" Type="http://schemas.openxmlformats.org/officeDocument/2006/relationships/image" Target="../media/image1425.png"/><Relationship Id="rId239" Type="http://schemas.openxmlformats.org/officeDocument/2006/relationships/customXml" Target="../ink/ink1398.xml"/><Relationship Id="rId390" Type="http://schemas.openxmlformats.org/officeDocument/2006/relationships/image" Target="../media/image1511.png"/><Relationship Id="rId250" Type="http://schemas.openxmlformats.org/officeDocument/2006/relationships/image" Target="../media/image1441.png"/><Relationship Id="rId271" Type="http://schemas.openxmlformats.org/officeDocument/2006/relationships/customXml" Target="../ink/ink1414.xml"/><Relationship Id="rId292" Type="http://schemas.openxmlformats.org/officeDocument/2006/relationships/image" Target="../media/image1462.png"/><Relationship Id="rId306" Type="http://schemas.openxmlformats.org/officeDocument/2006/relationships/image" Target="../media/image1469.png"/><Relationship Id="rId24" Type="http://schemas.openxmlformats.org/officeDocument/2006/relationships/image" Target="../media/image1328.png"/><Relationship Id="rId45" Type="http://schemas.openxmlformats.org/officeDocument/2006/relationships/customXml" Target="../ink/ink1301.xml"/><Relationship Id="rId66" Type="http://schemas.openxmlformats.org/officeDocument/2006/relationships/image" Target="../media/image1349.png"/><Relationship Id="rId87" Type="http://schemas.openxmlformats.org/officeDocument/2006/relationships/customXml" Target="../ink/ink1322.xml"/><Relationship Id="rId110" Type="http://schemas.openxmlformats.org/officeDocument/2006/relationships/image" Target="../media/image1371.png"/><Relationship Id="rId131" Type="http://schemas.openxmlformats.org/officeDocument/2006/relationships/customXml" Target="../ink/ink1344.xml"/><Relationship Id="rId327" Type="http://schemas.openxmlformats.org/officeDocument/2006/relationships/customXml" Target="../ink/ink1442.xml"/><Relationship Id="rId348" Type="http://schemas.openxmlformats.org/officeDocument/2006/relationships/image" Target="../media/image1490.png"/><Relationship Id="rId369" Type="http://schemas.openxmlformats.org/officeDocument/2006/relationships/customXml" Target="../ink/ink1463.xml"/><Relationship Id="rId152" Type="http://schemas.openxmlformats.org/officeDocument/2006/relationships/image" Target="../media/image1392.png"/><Relationship Id="rId173" Type="http://schemas.openxmlformats.org/officeDocument/2006/relationships/customXml" Target="../ink/ink1365.xml"/><Relationship Id="rId194" Type="http://schemas.openxmlformats.org/officeDocument/2006/relationships/image" Target="../media/image1413.png"/><Relationship Id="rId208" Type="http://schemas.openxmlformats.org/officeDocument/2006/relationships/image" Target="../media/image1420.png"/><Relationship Id="rId229" Type="http://schemas.openxmlformats.org/officeDocument/2006/relationships/customXml" Target="../ink/ink1393.xml"/><Relationship Id="rId380" Type="http://schemas.openxmlformats.org/officeDocument/2006/relationships/image" Target="../media/image1506.png"/><Relationship Id="rId240" Type="http://schemas.openxmlformats.org/officeDocument/2006/relationships/image" Target="../media/image1436.png"/><Relationship Id="rId261" Type="http://schemas.openxmlformats.org/officeDocument/2006/relationships/customXml" Target="../ink/ink1409.xml"/><Relationship Id="rId14" Type="http://schemas.openxmlformats.org/officeDocument/2006/relationships/image" Target="../media/image1323.png"/><Relationship Id="rId35" Type="http://schemas.openxmlformats.org/officeDocument/2006/relationships/customXml" Target="../ink/ink1296.xml"/><Relationship Id="rId56" Type="http://schemas.openxmlformats.org/officeDocument/2006/relationships/image" Target="../media/image1344.png"/><Relationship Id="rId77" Type="http://schemas.openxmlformats.org/officeDocument/2006/relationships/customXml" Target="../ink/ink1317.xml"/><Relationship Id="rId100" Type="http://schemas.openxmlformats.org/officeDocument/2006/relationships/image" Target="../media/image1366.png"/><Relationship Id="rId282" Type="http://schemas.openxmlformats.org/officeDocument/2006/relationships/image" Target="../media/image1457.png"/><Relationship Id="rId317" Type="http://schemas.openxmlformats.org/officeDocument/2006/relationships/customXml" Target="../ink/ink1437.xml"/><Relationship Id="rId338" Type="http://schemas.openxmlformats.org/officeDocument/2006/relationships/image" Target="../media/image1485.png"/><Relationship Id="rId359" Type="http://schemas.openxmlformats.org/officeDocument/2006/relationships/customXml" Target="../ink/ink1458.xml"/><Relationship Id="rId8" Type="http://schemas.openxmlformats.org/officeDocument/2006/relationships/image" Target="../media/image1320.png"/><Relationship Id="rId98" Type="http://schemas.openxmlformats.org/officeDocument/2006/relationships/image" Target="../media/image1365.png"/><Relationship Id="rId121" Type="http://schemas.openxmlformats.org/officeDocument/2006/relationships/customXml" Target="../ink/ink1339.xml"/><Relationship Id="rId142" Type="http://schemas.openxmlformats.org/officeDocument/2006/relationships/image" Target="../media/image1387.png"/><Relationship Id="rId163" Type="http://schemas.openxmlformats.org/officeDocument/2006/relationships/customXml" Target="../ink/ink1360.xml"/><Relationship Id="rId184" Type="http://schemas.openxmlformats.org/officeDocument/2006/relationships/image" Target="../media/image1408.png"/><Relationship Id="rId219" Type="http://schemas.openxmlformats.org/officeDocument/2006/relationships/customXml" Target="../ink/ink1388.xml"/><Relationship Id="rId370" Type="http://schemas.openxmlformats.org/officeDocument/2006/relationships/image" Target="../media/image1501.png"/><Relationship Id="rId391" Type="http://schemas.openxmlformats.org/officeDocument/2006/relationships/customXml" Target="../ink/ink1474.xml"/><Relationship Id="rId230" Type="http://schemas.openxmlformats.org/officeDocument/2006/relationships/image" Target="../media/image1431.png"/><Relationship Id="rId251" Type="http://schemas.openxmlformats.org/officeDocument/2006/relationships/customXml" Target="../ink/ink1404.xml"/><Relationship Id="rId25" Type="http://schemas.openxmlformats.org/officeDocument/2006/relationships/customXml" Target="../ink/ink1291.xml"/><Relationship Id="rId46" Type="http://schemas.openxmlformats.org/officeDocument/2006/relationships/image" Target="../media/image1339.png"/><Relationship Id="rId67" Type="http://schemas.openxmlformats.org/officeDocument/2006/relationships/customXml" Target="../ink/ink1312.xml"/><Relationship Id="rId272" Type="http://schemas.openxmlformats.org/officeDocument/2006/relationships/image" Target="../media/image1452.png"/><Relationship Id="rId293" Type="http://schemas.openxmlformats.org/officeDocument/2006/relationships/customXml" Target="../ink/ink1425.xml"/><Relationship Id="rId307" Type="http://schemas.openxmlformats.org/officeDocument/2006/relationships/customXml" Target="../ink/ink1432.xml"/><Relationship Id="rId328" Type="http://schemas.openxmlformats.org/officeDocument/2006/relationships/image" Target="../media/image1480.png"/><Relationship Id="rId349" Type="http://schemas.openxmlformats.org/officeDocument/2006/relationships/customXml" Target="../ink/ink1453.xml"/><Relationship Id="rId88" Type="http://schemas.openxmlformats.org/officeDocument/2006/relationships/image" Target="../media/image1360.png"/><Relationship Id="rId111" Type="http://schemas.openxmlformats.org/officeDocument/2006/relationships/customXml" Target="../ink/ink1334.xml"/><Relationship Id="rId132" Type="http://schemas.openxmlformats.org/officeDocument/2006/relationships/image" Target="../media/image1382.png"/><Relationship Id="rId153" Type="http://schemas.openxmlformats.org/officeDocument/2006/relationships/customXml" Target="../ink/ink1355.xml"/><Relationship Id="rId174" Type="http://schemas.openxmlformats.org/officeDocument/2006/relationships/image" Target="../media/image1403.png"/><Relationship Id="rId195" Type="http://schemas.openxmlformats.org/officeDocument/2006/relationships/customXml" Target="../ink/ink1376.xml"/><Relationship Id="rId209" Type="http://schemas.openxmlformats.org/officeDocument/2006/relationships/customXml" Target="../ink/ink1383.xml"/><Relationship Id="rId360" Type="http://schemas.openxmlformats.org/officeDocument/2006/relationships/image" Target="../media/image1496.png"/><Relationship Id="rId381" Type="http://schemas.openxmlformats.org/officeDocument/2006/relationships/customXml" Target="../ink/ink1469.xml"/><Relationship Id="rId220" Type="http://schemas.openxmlformats.org/officeDocument/2006/relationships/image" Target="../media/image1426.png"/><Relationship Id="rId241" Type="http://schemas.openxmlformats.org/officeDocument/2006/relationships/customXml" Target="../ink/ink1399.xml"/><Relationship Id="rId15" Type="http://schemas.openxmlformats.org/officeDocument/2006/relationships/customXml" Target="../ink/ink1286.xml"/><Relationship Id="rId36" Type="http://schemas.openxmlformats.org/officeDocument/2006/relationships/image" Target="../media/image1334.png"/><Relationship Id="rId57" Type="http://schemas.openxmlformats.org/officeDocument/2006/relationships/customXml" Target="../ink/ink1307.xml"/><Relationship Id="rId262" Type="http://schemas.openxmlformats.org/officeDocument/2006/relationships/image" Target="../media/image1447.png"/><Relationship Id="rId283" Type="http://schemas.openxmlformats.org/officeDocument/2006/relationships/customXml" Target="../ink/ink1420.xml"/><Relationship Id="rId318" Type="http://schemas.openxmlformats.org/officeDocument/2006/relationships/image" Target="../media/image1475.png"/><Relationship Id="rId339" Type="http://schemas.openxmlformats.org/officeDocument/2006/relationships/customXml" Target="../ink/ink1448.xml"/><Relationship Id="rId78" Type="http://schemas.openxmlformats.org/officeDocument/2006/relationships/image" Target="../media/image1355.png"/><Relationship Id="rId99" Type="http://schemas.openxmlformats.org/officeDocument/2006/relationships/customXml" Target="../ink/ink1328.xml"/><Relationship Id="rId101" Type="http://schemas.openxmlformats.org/officeDocument/2006/relationships/customXml" Target="../ink/ink1329.xml"/><Relationship Id="rId122" Type="http://schemas.openxmlformats.org/officeDocument/2006/relationships/image" Target="../media/image1377.png"/><Relationship Id="rId143" Type="http://schemas.openxmlformats.org/officeDocument/2006/relationships/customXml" Target="../ink/ink1350.xml"/><Relationship Id="rId164" Type="http://schemas.openxmlformats.org/officeDocument/2006/relationships/image" Target="../media/image1398.png"/><Relationship Id="rId185" Type="http://schemas.openxmlformats.org/officeDocument/2006/relationships/customXml" Target="../ink/ink1371.xml"/><Relationship Id="rId350" Type="http://schemas.openxmlformats.org/officeDocument/2006/relationships/image" Target="../media/image1491.png"/><Relationship Id="rId371" Type="http://schemas.openxmlformats.org/officeDocument/2006/relationships/customXml" Target="../ink/ink1464.xml"/><Relationship Id="rId9" Type="http://schemas.openxmlformats.org/officeDocument/2006/relationships/customXml" Target="../ink/ink1283.xml"/><Relationship Id="rId210" Type="http://schemas.openxmlformats.org/officeDocument/2006/relationships/image" Target="../media/image1421.png"/><Relationship Id="rId392" Type="http://schemas.openxmlformats.org/officeDocument/2006/relationships/image" Target="../media/image1512.png"/><Relationship Id="rId26" Type="http://schemas.openxmlformats.org/officeDocument/2006/relationships/image" Target="../media/image1329.png"/><Relationship Id="rId231" Type="http://schemas.openxmlformats.org/officeDocument/2006/relationships/customXml" Target="../ink/ink1394.xml"/><Relationship Id="rId252" Type="http://schemas.openxmlformats.org/officeDocument/2006/relationships/image" Target="../media/image1442.png"/><Relationship Id="rId273" Type="http://schemas.openxmlformats.org/officeDocument/2006/relationships/customXml" Target="../ink/ink1415.xml"/><Relationship Id="rId294" Type="http://schemas.openxmlformats.org/officeDocument/2006/relationships/image" Target="../media/image1463.png"/><Relationship Id="rId308" Type="http://schemas.openxmlformats.org/officeDocument/2006/relationships/image" Target="../media/image1470.png"/><Relationship Id="rId329" Type="http://schemas.openxmlformats.org/officeDocument/2006/relationships/customXml" Target="../ink/ink1443.xml"/><Relationship Id="rId47" Type="http://schemas.openxmlformats.org/officeDocument/2006/relationships/customXml" Target="../ink/ink1302.xml"/><Relationship Id="rId68" Type="http://schemas.openxmlformats.org/officeDocument/2006/relationships/image" Target="../media/image1350.png"/><Relationship Id="rId89" Type="http://schemas.openxmlformats.org/officeDocument/2006/relationships/customXml" Target="../ink/ink1323.xml"/><Relationship Id="rId112" Type="http://schemas.openxmlformats.org/officeDocument/2006/relationships/image" Target="../media/image1372.png"/><Relationship Id="rId133" Type="http://schemas.openxmlformats.org/officeDocument/2006/relationships/customXml" Target="../ink/ink1345.xml"/><Relationship Id="rId154" Type="http://schemas.openxmlformats.org/officeDocument/2006/relationships/image" Target="../media/image1393.png"/><Relationship Id="rId175" Type="http://schemas.openxmlformats.org/officeDocument/2006/relationships/customXml" Target="../ink/ink1366.xml"/><Relationship Id="rId340" Type="http://schemas.openxmlformats.org/officeDocument/2006/relationships/image" Target="../media/image1486.png"/><Relationship Id="rId361" Type="http://schemas.openxmlformats.org/officeDocument/2006/relationships/customXml" Target="../ink/ink1459.xml"/><Relationship Id="rId196" Type="http://schemas.openxmlformats.org/officeDocument/2006/relationships/image" Target="../media/image1414.png"/><Relationship Id="rId200" Type="http://schemas.openxmlformats.org/officeDocument/2006/relationships/image" Target="../media/image1416.png"/><Relationship Id="rId382" Type="http://schemas.openxmlformats.org/officeDocument/2006/relationships/image" Target="../media/image1507.png"/><Relationship Id="rId16" Type="http://schemas.openxmlformats.org/officeDocument/2006/relationships/image" Target="../media/image1324.png"/><Relationship Id="rId221" Type="http://schemas.openxmlformats.org/officeDocument/2006/relationships/customXml" Target="../ink/ink1389.xml"/><Relationship Id="rId242" Type="http://schemas.openxmlformats.org/officeDocument/2006/relationships/image" Target="../media/image1437.png"/><Relationship Id="rId263" Type="http://schemas.openxmlformats.org/officeDocument/2006/relationships/customXml" Target="../ink/ink1410.xml"/><Relationship Id="rId284" Type="http://schemas.openxmlformats.org/officeDocument/2006/relationships/image" Target="../media/image1458.png"/><Relationship Id="rId319" Type="http://schemas.openxmlformats.org/officeDocument/2006/relationships/customXml" Target="../ink/ink1438.xml"/><Relationship Id="rId37" Type="http://schemas.openxmlformats.org/officeDocument/2006/relationships/customXml" Target="../ink/ink1297.xml"/><Relationship Id="rId58" Type="http://schemas.openxmlformats.org/officeDocument/2006/relationships/image" Target="../media/image1345.png"/><Relationship Id="rId79" Type="http://schemas.openxmlformats.org/officeDocument/2006/relationships/customXml" Target="../ink/ink1318.xml"/><Relationship Id="rId102" Type="http://schemas.openxmlformats.org/officeDocument/2006/relationships/image" Target="../media/image1367.png"/><Relationship Id="rId123" Type="http://schemas.openxmlformats.org/officeDocument/2006/relationships/customXml" Target="../ink/ink1340.xml"/><Relationship Id="rId144" Type="http://schemas.openxmlformats.org/officeDocument/2006/relationships/image" Target="../media/image1388.png"/><Relationship Id="rId330" Type="http://schemas.openxmlformats.org/officeDocument/2006/relationships/image" Target="../media/image1481.png"/><Relationship Id="rId90" Type="http://schemas.openxmlformats.org/officeDocument/2006/relationships/image" Target="../media/image1361.png"/><Relationship Id="rId165" Type="http://schemas.openxmlformats.org/officeDocument/2006/relationships/customXml" Target="../ink/ink1361.xml"/><Relationship Id="rId186" Type="http://schemas.openxmlformats.org/officeDocument/2006/relationships/image" Target="../media/image1409.png"/><Relationship Id="rId351" Type="http://schemas.openxmlformats.org/officeDocument/2006/relationships/customXml" Target="../ink/ink1454.xml"/><Relationship Id="rId372" Type="http://schemas.openxmlformats.org/officeDocument/2006/relationships/image" Target="../media/image1502.png"/><Relationship Id="rId393" Type="http://schemas.openxmlformats.org/officeDocument/2006/relationships/customXml" Target="../ink/ink1475.xml"/><Relationship Id="rId211" Type="http://schemas.openxmlformats.org/officeDocument/2006/relationships/customXml" Target="../ink/ink1384.xml"/><Relationship Id="rId232" Type="http://schemas.openxmlformats.org/officeDocument/2006/relationships/image" Target="../media/image1432.png"/><Relationship Id="rId253" Type="http://schemas.openxmlformats.org/officeDocument/2006/relationships/customXml" Target="../ink/ink1405.xml"/><Relationship Id="rId274" Type="http://schemas.openxmlformats.org/officeDocument/2006/relationships/image" Target="../media/image1453.png"/><Relationship Id="rId295" Type="http://schemas.openxmlformats.org/officeDocument/2006/relationships/customXml" Target="../ink/ink1426.xml"/><Relationship Id="rId309" Type="http://schemas.openxmlformats.org/officeDocument/2006/relationships/customXml" Target="../ink/ink1433.xml"/><Relationship Id="rId27" Type="http://schemas.openxmlformats.org/officeDocument/2006/relationships/customXml" Target="../ink/ink1292.xml"/><Relationship Id="rId48" Type="http://schemas.openxmlformats.org/officeDocument/2006/relationships/image" Target="../media/image1340.png"/><Relationship Id="rId69" Type="http://schemas.openxmlformats.org/officeDocument/2006/relationships/customXml" Target="../ink/ink1313.xml"/><Relationship Id="rId113" Type="http://schemas.openxmlformats.org/officeDocument/2006/relationships/customXml" Target="../ink/ink1335.xml"/><Relationship Id="rId134" Type="http://schemas.openxmlformats.org/officeDocument/2006/relationships/image" Target="../media/image1383.png"/><Relationship Id="rId320" Type="http://schemas.openxmlformats.org/officeDocument/2006/relationships/image" Target="../media/image1476.png"/><Relationship Id="rId80" Type="http://schemas.openxmlformats.org/officeDocument/2006/relationships/image" Target="../media/image1356.png"/><Relationship Id="rId155" Type="http://schemas.openxmlformats.org/officeDocument/2006/relationships/customXml" Target="../ink/ink1356.xml"/><Relationship Id="rId176" Type="http://schemas.openxmlformats.org/officeDocument/2006/relationships/image" Target="../media/image1404.png"/><Relationship Id="rId197" Type="http://schemas.openxmlformats.org/officeDocument/2006/relationships/customXml" Target="../ink/ink1377.xml"/><Relationship Id="rId341" Type="http://schemas.openxmlformats.org/officeDocument/2006/relationships/customXml" Target="../ink/ink1449.xml"/><Relationship Id="rId362" Type="http://schemas.openxmlformats.org/officeDocument/2006/relationships/image" Target="../media/image1497.png"/><Relationship Id="rId383" Type="http://schemas.openxmlformats.org/officeDocument/2006/relationships/customXml" Target="../ink/ink1470.xml"/><Relationship Id="rId201" Type="http://schemas.openxmlformats.org/officeDocument/2006/relationships/customXml" Target="../ink/ink1379.xml"/><Relationship Id="rId222" Type="http://schemas.openxmlformats.org/officeDocument/2006/relationships/image" Target="../media/image1427.png"/><Relationship Id="rId243" Type="http://schemas.openxmlformats.org/officeDocument/2006/relationships/customXml" Target="../ink/ink1400.xml"/><Relationship Id="rId264" Type="http://schemas.openxmlformats.org/officeDocument/2006/relationships/image" Target="../media/image1448.png"/><Relationship Id="rId285" Type="http://schemas.openxmlformats.org/officeDocument/2006/relationships/customXml" Target="../ink/ink1421.xml"/><Relationship Id="rId17" Type="http://schemas.openxmlformats.org/officeDocument/2006/relationships/customXml" Target="../ink/ink1287.xml"/><Relationship Id="rId38" Type="http://schemas.openxmlformats.org/officeDocument/2006/relationships/image" Target="../media/image1335.png"/><Relationship Id="rId59" Type="http://schemas.openxmlformats.org/officeDocument/2006/relationships/customXml" Target="../ink/ink1308.xml"/><Relationship Id="rId103" Type="http://schemas.openxmlformats.org/officeDocument/2006/relationships/customXml" Target="../ink/ink1330.xml"/><Relationship Id="rId124" Type="http://schemas.openxmlformats.org/officeDocument/2006/relationships/image" Target="../media/image1378.png"/><Relationship Id="rId310" Type="http://schemas.openxmlformats.org/officeDocument/2006/relationships/image" Target="../media/image1471.png"/><Relationship Id="rId70" Type="http://schemas.openxmlformats.org/officeDocument/2006/relationships/image" Target="../media/image1351.png"/><Relationship Id="rId91" Type="http://schemas.openxmlformats.org/officeDocument/2006/relationships/customXml" Target="../ink/ink1324.xml"/><Relationship Id="rId145" Type="http://schemas.openxmlformats.org/officeDocument/2006/relationships/customXml" Target="../ink/ink1351.xml"/><Relationship Id="rId166" Type="http://schemas.openxmlformats.org/officeDocument/2006/relationships/image" Target="../media/image1399.png"/><Relationship Id="rId187" Type="http://schemas.openxmlformats.org/officeDocument/2006/relationships/customXml" Target="../ink/ink1372.xml"/><Relationship Id="rId331" Type="http://schemas.openxmlformats.org/officeDocument/2006/relationships/customXml" Target="../ink/ink1444.xml"/><Relationship Id="rId352" Type="http://schemas.openxmlformats.org/officeDocument/2006/relationships/image" Target="../media/image1492.png"/><Relationship Id="rId373" Type="http://schemas.openxmlformats.org/officeDocument/2006/relationships/customXml" Target="../ink/ink1465.xml"/><Relationship Id="rId394" Type="http://schemas.openxmlformats.org/officeDocument/2006/relationships/image" Target="../media/image151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22.png"/><Relationship Id="rId233" Type="http://schemas.openxmlformats.org/officeDocument/2006/relationships/customXml" Target="../ink/ink1395.xml"/><Relationship Id="rId254" Type="http://schemas.openxmlformats.org/officeDocument/2006/relationships/image" Target="../media/image1443.png"/><Relationship Id="rId28" Type="http://schemas.openxmlformats.org/officeDocument/2006/relationships/image" Target="../media/image1330.png"/><Relationship Id="rId49" Type="http://schemas.openxmlformats.org/officeDocument/2006/relationships/customXml" Target="../ink/ink1303.xml"/><Relationship Id="rId114" Type="http://schemas.openxmlformats.org/officeDocument/2006/relationships/image" Target="../media/image1373.png"/><Relationship Id="rId275" Type="http://schemas.openxmlformats.org/officeDocument/2006/relationships/customXml" Target="../ink/ink1416.xml"/><Relationship Id="rId296" Type="http://schemas.openxmlformats.org/officeDocument/2006/relationships/image" Target="../media/image1464.png"/><Relationship Id="rId300" Type="http://schemas.openxmlformats.org/officeDocument/2006/relationships/image" Target="../media/image1466.png"/><Relationship Id="rId60" Type="http://schemas.openxmlformats.org/officeDocument/2006/relationships/image" Target="../media/image1346.png"/><Relationship Id="rId81" Type="http://schemas.openxmlformats.org/officeDocument/2006/relationships/customXml" Target="../ink/ink1319.xml"/><Relationship Id="rId135" Type="http://schemas.openxmlformats.org/officeDocument/2006/relationships/customXml" Target="../ink/ink1346.xml"/><Relationship Id="rId156" Type="http://schemas.openxmlformats.org/officeDocument/2006/relationships/image" Target="../media/image1394.png"/><Relationship Id="rId177" Type="http://schemas.openxmlformats.org/officeDocument/2006/relationships/customXml" Target="../ink/ink1367.xml"/><Relationship Id="rId198" Type="http://schemas.openxmlformats.org/officeDocument/2006/relationships/image" Target="../media/image1415.png"/><Relationship Id="rId321" Type="http://schemas.openxmlformats.org/officeDocument/2006/relationships/customXml" Target="../ink/ink1439.xml"/><Relationship Id="rId342" Type="http://schemas.openxmlformats.org/officeDocument/2006/relationships/image" Target="../media/image1487.png"/><Relationship Id="rId363" Type="http://schemas.openxmlformats.org/officeDocument/2006/relationships/customXml" Target="../ink/ink1460.xml"/><Relationship Id="rId384" Type="http://schemas.openxmlformats.org/officeDocument/2006/relationships/image" Target="../media/image1508.png"/><Relationship Id="rId202" Type="http://schemas.openxmlformats.org/officeDocument/2006/relationships/image" Target="../media/image1417.png"/><Relationship Id="rId223" Type="http://schemas.openxmlformats.org/officeDocument/2006/relationships/customXml" Target="../ink/ink1390.xml"/><Relationship Id="rId244" Type="http://schemas.openxmlformats.org/officeDocument/2006/relationships/image" Target="../media/image1438.png"/><Relationship Id="rId18" Type="http://schemas.openxmlformats.org/officeDocument/2006/relationships/image" Target="../media/image1325.png"/><Relationship Id="rId39" Type="http://schemas.openxmlformats.org/officeDocument/2006/relationships/customXml" Target="../ink/ink1298.xml"/><Relationship Id="rId265" Type="http://schemas.openxmlformats.org/officeDocument/2006/relationships/customXml" Target="../ink/ink1411.xml"/><Relationship Id="rId286" Type="http://schemas.openxmlformats.org/officeDocument/2006/relationships/image" Target="../media/image1459.png"/><Relationship Id="rId50" Type="http://schemas.openxmlformats.org/officeDocument/2006/relationships/image" Target="../media/image1341.png"/><Relationship Id="rId104" Type="http://schemas.openxmlformats.org/officeDocument/2006/relationships/image" Target="../media/image1368.png"/><Relationship Id="rId125" Type="http://schemas.openxmlformats.org/officeDocument/2006/relationships/customXml" Target="../ink/ink1341.xml"/><Relationship Id="rId146" Type="http://schemas.openxmlformats.org/officeDocument/2006/relationships/image" Target="../media/image1389.png"/><Relationship Id="rId167" Type="http://schemas.openxmlformats.org/officeDocument/2006/relationships/customXml" Target="../ink/ink1362.xml"/><Relationship Id="rId188" Type="http://schemas.openxmlformats.org/officeDocument/2006/relationships/image" Target="../media/image1410.png"/><Relationship Id="rId311" Type="http://schemas.openxmlformats.org/officeDocument/2006/relationships/customXml" Target="../ink/ink1434.xml"/><Relationship Id="rId332" Type="http://schemas.openxmlformats.org/officeDocument/2006/relationships/image" Target="../media/image1482.png"/><Relationship Id="rId353" Type="http://schemas.openxmlformats.org/officeDocument/2006/relationships/customXml" Target="../ink/ink1455.xml"/><Relationship Id="rId374" Type="http://schemas.openxmlformats.org/officeDocument/2006/relationships/image" Target="../media/image1503.png"/><Relationship Id="rId395" Type="http://schemas.openxmlformats.org/officeDocument/2006/relationships/customXml" Target="../ink/ink1476.xml"/><Relationship Id="rId71" Type="http://schemas.openxmlformats.org/officeDocument/2006/relationships/customXml" Target="../ink/ink1314.xml"/><Relationship Id="rId92" Type="http://schemas.openxmlformats.org/officeDocument/2006/relationships/image" Target="../media/image1362.png"/><Relationship Id="rId213" Type="http://schemas.openxmlformats.org/officeDocument/2006/relationships/customXml" Target="../ink/ink1385.xml"/><Relationship Id="rId234" Type="http://schemas.openxmlformats.org/officeDocument/2006/relationships/image" Target="../media/image1433.png"/><Relationship Id="rId2" Type="http://schemas.openxmlformats.org/officeDocument/2006/relationships/image" Target="../media/image1317.png"/><Relationship Id="rId29" Type="http://schemas.openxmlformats.org/officeDocument/2006/relationships/customXml" Target="../ink/ink1293.xml"/><Relationship Id="rId255" Type="http://schemas.openxmlformats.org/officeDocument/2006/relationships/customXml" Target="../ink/ink1406.xml"/><Relationship Id="rId276" Type="http://schemas.openxmlformats.org/officeDocument/2006/relationships/image" Target="../media/image1454.png"/><Relationship Id="rId297" Type="http://schemas.openxmlformats.org/officeDocument/2006/relationships/customXml" Target="../ink/ink1427.xml"/><Relationship Id="rId40" Type="http://schemas.openxmlformats.org/officeDocument/2006/relationships/image" Target="../media/image1336.png"/><Relationship Id="rId115" Type="http://schemas.openxmlformats.org/officeDocument/2006/relationships/customXml" Target="../ink/ink1336.xml"/><Relationship Id="rId136" Type="http://schemas.openxmlformats.org/officeDocument/2006/relationships/image" Target="../media/image1384.png"/><Relationship Id="rId157" Type="http://schemas.openxmlformats.org/officeDocument/2006/relationships/customXml" Target="../ink/ink1357.xml"/><Relationship Id="rId178" Type="http://schemas.openxmlformats.org/officeDocument/2006/relationships/image" Target="../media/image1405.png"/><Relationship Id="rId301" Type="http://schemas.openxmlformats.org/officeDocument/2006/relationships/customXml" Target="../ink/ink1429.xml"/><Relationship Id="rId322" Type="http://schemas.openxmlformats.org/officeDocument/2006/relationships/image" Target="../media/image1477.png"/><Relationship Id="rId343" Type="http://schemas.openxmlformats.org/officeDocument/2006/relationships/customXml" Target="../ink/ink1450.xml"/><Relationship Id="rId364" Type="http://schemas.openxmlformats.org/officeDocument/2006/relationships/image" Target="../media/image1498.png"/><Relationship Id="rId61" Type="http://schemas.openxmlformats.org/officeDocument/2006/relationships/customXml" Target="../ink/ink1309.xml"/><Relationship Id="rId82" Type="http://schemas.openxmlformats.org/officeDocument/2006/relationships/image" Target="../media/image1357.png"/><Relationship Id="rId199" Type="http://schemas.openxmlformats.org/officeDocument/2006/relationships/customXml" Target="../ink/ink1378.xml"/><Relationship Id="rId203" Type="http://schemas.openxmlformats.org/officeDocument/2006/relationships/customXml" Target="../ink/ink1380.xml"/><Relationship Id="rId385" Type="http://schemas.openxmlformats.org/officeDocument/2006/relationships/customXml" Target="../ink/ink1471.xml"/><Relationship Id="rId19" Type="http://schemas.openxmlformats.org/officeDocument/2006/relationships/customXml" Target="../ink/ink1288.xml"/><Relationship Id="rId224" Type="http://schemas.openxmlformats.org/officeDocument/2006/relationships/image" Target="../media/image1428.png"/><Relationship Id="rId245" Type="http://schemas.openxmlformats.org/officeDocument/2006/relationships/customXml" Target="../ink/ink1401.xml"/><Relationship Id="rId266" Type="http://schemas.openxmlformats.org/officeDocument/2006/relationships/image" Target="../media/image1449.png"/><Relationship Id="rId287" Type="http://schemas.openxmlformats.org/officeDocument/2006/relationships/customXml" Target="../ink/ink1422.xml"/><Relationship Id="rId30" Type="http://schemas.openxmlformats.org/officeDocument/2006/relationships/image" Target="../media/image1331.png"/><Relationship Id="rId105" Type="http://schemas.openxmlformats.org/officeDocument/2006/relationships/customXml" Target="../ink/ink1331.xml"/><Relationship Id="rId126" Type="http://schemas.openxmlformats.org/officeDocument/2006/relationships/image" Target="../media/image1379.png"/><Relationship Id="rId147" Type="http://schemas.openxmlformats.org/officeDocument/2006/relationships/customXml" Target="../ink/ink1352.xml"/><Relationship Id="rId168" Type="http://schemas.openxmlformats.org/officeDocument/2006/relationships/image" Target="../media/image1400.png"/><Relationship Id="rId312" Type="http://schemas.openxmlformats.org/officeDocument/2006/relationships/image" Target="../media/image1472.png"/><Relationship Id="rId333" Type="http://schemas.openxmlformats.org/officeDocument/2006/relationships/customXml" Target="../ink/ink1445.xml"/><Relationship Id="rId354" Type="http://schemas.openxmlformats.org/officeDocument/2006/relationships/image" Target="../media/image1493.png"/><Relationship Id="rId51" Type="http://schemas.openxmlformats.org/officeDocument/2006/relationships/customXml" Target="../ink/ink1304.xml"/><Relationship Id="rId72" Type="http://schemas.openxmlformats.org/officeDocument/2006/relationships/image" Target="../media/image1352.png"/><Relationship Id="rId93" Type="http://schemas.openxmlformats.org/officeDocument/2006/relationships/customXml" Target="../ink/ink1325.xml"/><Relationship Id="rId189" Type="http://schemas.openxmlformats.org/officeDocument/2006/relationships/customXml" Target="../ink/ink1373.xml"/><Relationship Id="rId375" Type="http://schemas.openxmlformats.org/officeDocument/2006/relationships/customXml" Target="../ink/ink1466.xml"/><Relationship Id="rId396" Type="http://schemas.openxmlformats.org/officeDocument/2006/relationships/image" Target="../media/image1514.png"/><Relationship Id="rId3" Type="http://schemas.openxmlformats.org/officeDocument/2006/relationships/customXml" Target="../ink/ink1280.xml"/><Relationship Id="rId214" Type="http://schemas.openxmlformats.org/officeDocument/2006/relationships/image" Target="../media/image1423.png"/><Relationship Id="rId235" Type="http://schemas.openxmlformats.org/officeDocument/2006/relationships/customXml" Target="../ink/ink1396.xml"/><Relationship Id="rId256" Type="http://schemas.openxmlformats.org/officeDocument/2006/relationships/image" Target="../media/image1444.png"/><Relationship Id="rId277" Type="http://schemas.openxmlformats.org/officeDocument/2006/relationships/customXml" Target="../ink/ink1417.xml"/><Relationship Id="rId298" Type="http://schemas.openxmlformats.org/officeDocument/2006/relationships/image" Target="../media/image1465.png"/><Relationship Id="rId400" Type="http://schemas.openxmlformats.org/officeDocument/2006/relationships/image" Target="../media/image1516.png"/><Relationship Id="rId116" Type="http://schemas.openxmlformats.org/officeDocument/2006/relationships/image" Target="../media/image1374.png"/><Relationship Id="rId137" Type="http://schemas.openxmlformats.org/officeDocument/2006/relationships/customXml" Target="../ink/ink1347.xml"/><Relationship Id="rId158" Type="http://schemas.openxmlformats.org/officeDocument/2006/relationships/image" Target="../media/image1395.png"/><Relationship Id="rId302" Type="http://schemas.openxmlformats.org/officeDocument/2006/relationships/image" Target="../media/image1467.png"/><Relationship Id="rId323" Type="http://schemas.openxmlformats.org/officeDocument/2006/relationships/customXml" Target="../ink/ink1440.xml"/><Relationship Id="rId344" Type="http://schemas.openxmlformats.org/officeDocument/2006/relationships/image" Target="../media/image1488.png"/><Relationship Id="rId20" Type="http://schemas.openxmlformats.org/officeDocument/2006/relationships/image" Target="../media/image1326.png"/><Relationship Id="rId41" Type="http://schemas.openxmlformats.org/officeDocument/2006/relationships/customXml" Target="../ink/ink1299.xml"/><Relationship Id="rId62" Type="http://schemas.openxmlformats.org/officeDocument/2006/relationships/image" Target="../media/image1347.png"/><Relationship Id="rId83" Type="http://schemas.openxmlformats.org/officeDocument/2006/relationships/customXml" Target="../ink/ink1320.xml"/><Relationship Id="rId179" Type="http://schemas.openxmlformats.org/officeDocument/2006/relationships/customXml" Target="../ink/ink1368.xml"/><Relationship Id="rId365" Type="http://schemas.openxmlformats.org/officeDocument/2006/relationships/customXml" Target="../ink/ink1461.xml"/><Relationship Id="rId386" Type="http://schemas.openxmlformats.org/officeDocument/2006/relationships/image" Target="../media/image1509.png"/><Relationship Id="rId190" Type="http://schemas.openxmlformats.org/officeDocument/2006/relationships/image" Target="../media/image1411.png"/><Relationship Id="rId204" Type="http://schemas.openxmlformats.org/officeDocument/2006/relationships/image" Target="../media/image1418.png"/><Relationship Id="rId225" Type="http://schemas.openxmlformats.org/officeDocument/2006/relationships/customXml" Target="../ink/ink1391.xml"/><Relationship Id="rId246" Type="http://schemas.openxmlformats.org/officeDocument/2006/relationships/image" Target="../media/image1439.png"/><Relationship Id="rId267" Type="http://schemas.openxmlformats.org/officeDocument/2006/relationships/customXml" Target="../ink/ink1412.xml"/><Relationship Id="rId288" Type="http://schemas.openxmlformats.org/officeDocument/2006/relationships/image" Target="../media/image1460.png"/><Relationship Id="rId106" Type="http://schemas.openxmlformats.org/officeDocument/2006/relationships/image" Target="../media/image1369.png"/><Relationship Id="rId127" Type="http://schemas.openxmlformats.org/officeDocument/2006/relationships/customXml" Target="../ink/ink1342.xml"/><Relationship Id="rId313" Type="http://schemas.openxmlformats.org/officeDocument/2006/relationships/customXml" Target="../ink/ink1435.xml"/><Relationship Id="rId10" Type="http://schemas.openxmlformats.org/officeDocument/2006/relationships/image" Target="../media/image1321.png"/><Relationship Id="rId31" Type="http://schemas.openxmlformats.org/officeDocument/2006/relationships/customXml" Target="../ink/ink1294.xml"/><Relationship Id="rId52" Type="http://schemas.openxmlformats.org/officeDocument/2006/relationships/image" Target="../media/image1342.png"/><Relationship Id="rId73" Type="http://schemas.openxmlformats.org/officeDocument/2006/relationships/customXml" Target="../ink/ink1315.xml"/><Relationship Id="rId94" Type="http://schemas.openxmlformats.org/officeDocument/2006/relationships/image" Target="../media/image1363.png"/><Relationship Id="rId148" Type="http://schemas.openxmlformats.org/officeDocument/2006/relationships/image" Target="../media/image1390.png"/><Relationship Id="rId169" Type="http://schemas.openxmlformats.org/officeDocument/2006/relationships/customXml" Target="../ink/ink1363.xml"/><Relationship Id="rId334" Type="http://schemas.openxmlformats.org/officeDocument/2006/relationships/image" Target="../media/image1483.png"/><Relationship Id="rId355" Type="http://schemas.openxmlformats.org/officeDocument/2006/relationships/customXml" Target="../ink/ink1456.xml"/><Relationship Id="rId376" Type="http://schemas.openxmlformats.org/officeDocument/2006/relationships/image" Target="../media/image1504.png"/><Relationship Id="rId397" Type="http://schemas.openxmlformats.org/officeDocument/2006/relationships/customXml" Target="../ink/ink1477.xml"/><Relationship Id="rId4" Type="http://schemas.openxmlformats.org/officeDocument/2006/relationships/image" Target="../media/image1318.png"/><Relationship Id="rId180" Type="http://schemas.openxmlformats.org/officeDocument/2006/relationships/image" Target="../media/image1406.png"/><Relationship Id="rId215" Type="http://schemas.openxmlformats.org/officeDocument/2006/relationships/customXml" Target="../ink/ink1386.xml"/><Relationship Id="rId236" Type="http://schemas.openxmlformats.org/officeDocument/2006/relationships/image" Target="../media/image1434.png"/><Relationship Id="rId257" Type="http://schemas.openxmlformats.org/officeDocument/2006/relationships/customXml" Target="../ink/ink1407.xml"/><Relationship Id="rId278" Type="http://schemas.openxmlformats.org/officeDocument/2006/relationships/image" Target="../media/image1455.png"/><Relationship Id="rId401" Type="http://schemas.openxmlformats.org/officeDocument/2006/relationships/customXml" Target="../ink/ink1479.xml"/><Relationship Id="rId303" Type="http://schemas.openxmlformats.org/officeDocument/2006/relationships/customXml" Target="../ink/ink1430.xml"/><Relationship Id="rId42" Type="http://schemas.openxmlformats.org/officeDocument/2006/relationships/image" Target="../media/image1337.png"/><Relationship Id="rId84" Type="http://schemas.openxmlformats.org/officeDocument/2006/relationships/image" Target="../media/image1358.png"/><Relationship Id="rId138" Type="http://schemas.openxmlformats.org/officeDocument/2006/relationships/image" Target="../media/image1385.png"/><Relationship Id="rId345" Type="http://schemas.openxmlformats.org/officeDocument/2006/relationships/customXml" Target="../ink/ink1451.xml"/><Relationship Id="rId387" Type="http://schemas.openxmlformats.org/officeDocument/2006/relationships/customXml" Target="../ink/ink1472.xml"/><Relationship Id="rId191" Type="http://schemas.openxmlformats.org/officeDocument/2006/relationships/customXml" Target="../ink/ink1374.xml"/><Relationship Id="rId205" Type="http://schemas.openxmlformats.org/officeDocument/2006/relationships/customXml" Target="../ink/ink1381.xml"/><Relationship Id="rId247" Type="http://schemas.openxmlformats.org/officeDocument/2006/relationships/customXml" Target="../ink/ink140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6.png"/><Relationship Id="rId50" Type="http://schemas.openxmlformats.org/officeDocument/2006/relationships/customXml" Target="../ink/ink22.xml"/><Relationship Id="rId55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7.xml"/><Relationship Id="rId46" Type="http://schemas.openxmlformats.org/officeDocument/2006/relationships/customXml" Target="../ink/ink20.xml"/><Relationship Id="rId2" Type="http://schemas.openxmlformats.org/officeDocument/2006/relationships/image" Target="../media/image2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54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8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1.png"/><Relationship Id="rId40" Type="http://schemas.openxmlformats.org/officeDocument/2006/relationships/customXml" Target="../ink/ink18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3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52" Type="http://schemas.openxmlformats.org/officeDocument/2006/relationships/customXml" Target="../ink/ink23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6.png"/><Relationship Id="rId30" Type="http://schemas.openxmlformats.org/officeDocument/2006/relationships/customXml" Target="../ink/ink13.xml"/><Relationship Id="rId35" Type="http://schemas.openxmlformats.org/officeDocument/2006/relationships/image" Target="../media/image20.png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8" Type="http://schemas.openxmlformats.org/officeDocument/2006/relationships/customXml" Target="../ink/ink2.xml"/><Relationship Id="rId51" Type="http://schemas.openxmlformats.org/officeDocument/2006/relationships/image" Target="../media/image28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.png"/><Relationship Id="rId117" Type="http://schemas.openxmlformats.org/officeDocument/2006/relationships/customXml" Target="../ink/ink81.xml"/><Relationship Id="rId21" Type="http://schemas.openxmlformats.org/officeDocument/2006/relationships/customXml" Target="../ink/ink33.xml"/><Relationship Id="rId42" Type="http://schemas.openxmlformats.org/officeDocument/2006/relationships/image" Target="../media/image54.png"/><Relationship Id="rId47" Type="http://schemas.openxmlformats.org/officeDocument/2006/relationships/customXml" Target="../ink/ink46.xml"/><Relationship Id="rId63" Type="http://schemas.openxmlformats.org/officeDocument/2006/relationships/customXml" Target="../ink/ink54.xml"/><Relationship Id="rId68" Type="http://schemas.openxmlformats.org/officeDocument/2006/relationships/image" Target="../media/image67.png"/><Relationship Id="rId84" Type="http://schemas.openxmlformats.org/officeDocument/2006/relationships/image" Target="../media/image75.png"/><Relationship Id="rId89" Type="http://schemas.openxmlformats.org/officeDocument/2006/relationships/customXml" Target="../ink/ink67.xml"/><Relationship Id="rId112" Type="http://schemas.openxmlformats.org/officeDocument/2006/relationships/image" Target="../media/image89.png"/><Relationship Id="rId133" Type="http://schemas.openxmlformats.org/officeDocument/2006/relationships/customXml" Target="../ink/ink89.xml"/><Relationship Id="rId138" Type="http://schemas.openxmlformats.org/officeDocument/2006/relationships/image" Target="../media/image102.png"/><Relationship Id="rId16" Type="http://schemas.openxmlformats.org/officeDocument/2006/relationships/image" Target="../media/image41.png"/><Relationship Id="rId107" Type="http://schemas.openxmlformats.org/officeDocument/2006/relationships/customXml" Target="../ink/ink76.xml"/><Relationship Id="rId11" Type="http://schemas.openxmlformats.org/officeDocument/2006/relationships/customXml" Target="../ink/ink28.xml"/><Relationship Id="rId32" Type="http://schemas.openxmlformats.org/officeDocument/2006/relationships/image" Target="../media/image49.png"/><Relationship Id="rId37" Type="http://schemas.openxmlformats.org/officeDocument/2006/relationships/customXml" Target="../ink/ink41.xml"/><Relationship Id="rId53" Type="http://schemas.openxmlformats.org/officeDocument/2006/relationships/customXml" Target="../ink/ink49.xml"/><Relationship Id="rId58" Type="http://schemas.openxmlformats.org/officeDocument/2006/relationships/image" Target="../media/image62.png"/><Relationship Id="rId74" Type="http://schemas.openxmlformats.org/officeDocument/2006/relationships/image" Target="../media/image70.png"/><Relationship Id="rId79" Type="http://schemas.openxmlformats.org/officeDocument/2006/relationships/customXml" Target="../ink/ink62.xml"/><Relationship Id="rId102" Type="http://schemas.openxmlformats.org/officeDocument/2006/relationships/image" Target="../media/image84.png"/><Relationship Id="rId123" Type="http://schemas.openxmlformats.org/officeDocument/2006/relationships/customXml" Target="../ink/ink84.xml"/><Relationship Id="rId128" Type="http://schemas.openxmlformats.org/officeDocument/2006/relationships/image" Target="../media/image97.png"/><Relationship Id="rId5" Type="http://schemas.openxmlformats.org/officeDocument/2006/relationships/image" Target="../media/image35.png"/><Relationship Id="rId90" Type="http://schemas.openxmlformats.org/officeDocument/2006/relationships/image" Target="../media/image78.png"/><Relationship Id="rId95" Type="http://schemas.openxmlformats.org/officeDocument/2006/relationships/customXml" Target="../ink/ink70.xml"/><Relationship Id="rId22" Type="http://schemas.openxmlformats.org/officeDocument/2006/relationships/image" Target="../media/image44.png"/><Relationship Id="rId27" Type="http://schemas.openxmlformats.org/officeDocument/2006/relationships/customXml" Target="../ink/ink36.xml"/><Relationship Id="rId43" Type="http://schemas.openxmlformats.org/officeDocument/2006/relationships/customXml" Target="../ink/ink44.xml"/><Relationship Id="rId48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customXml" Target="../ink/ink57.xml"/><Relationship Id="rId113" Type="http://schemas.openxmlformats.org/officeDocument/2006/relationships/customXml" Target="../ink/ink79.xml"/><Relationship Id="rId118" Type="http://schemas.openxmlformats.org/officeDocument/2006/relationships/image" Target="../media/image92.png"/><Relationship Id="rId134" Type="http://schemas.openxmlformats.org/officeDocument/2006/relationships/image" Target="../media/image100.png"/><Relationship Id="rId139" Type="http://schemas.openxmlformats.org/officeDocument/2006/relationships/customXml" Target="../ink/ink92.xml"/><Relationship Id="rId8" Type="http://schemas.openxmlformats.org/officeDocument/2006/relationships/image" Target="../media/image37.png"/><Relationship Id="rId51" Type="http://schemas.openxmlformats.org/officeDocument/2006/relationships/customXml" Target="../ink/ink48.xml"/><Relationship Id="rId72" Type="http://schemas.openxmlformats.org/officeDocument/2006/relationships/image" Target="../media/image69.png"/><Relationship Id="rId80" Type="http://schemas.openxmlformats.org/officeDocument/2006/relationships/image" Target="../media/image73.png"/><Relationship Id="rId85" Type="http://schemas.openxmlformats.org/officeDocument/2006/relationships/customXml" Target="../ink/ink65.xml"/><Relationship Id="rId93" Type="http://schemas.openxmlformats.org/officeDocument/2006/relationships/customXml" Target="../ink/ink69.xml"/><Relationship Id="rId98" Type="http://schemas.openxmlformats.org/officeDocument/2006/relationships/image" Target="../media/image82.png"/><Relationship Id="rId121" Type="http://schemas.openxmlformats.org/officeDocument/2006/relationships/customXml" Target="../ink/ink83.xml"/><Relationship Id="rId3" Type="http://schemas.openxmlformats.org/officeDocument/2006/relationships/image" Target="../media/image33.png"/><Relationship Id="rId12" Type="http://schemas.openxmlformats.org/officeDocument/2006/relationships/image" Target="../media/image39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52.png"/><Relationship Id="rId46" Type="http://schemas.openxmlformats.org/officeDocument/2006/relationships/image" Target="../media/image56.png"/><Relationship Id="rId59" Type="http://schemas.openxmlformats.org/officeDocument/2006/relationships/customXml" Target="../ink/ink52.xml"/><Relationship Id="rId67" Type="http://schemas.openxmlformats.org/officeDocument/2006/relationships/customXml" Target="../ink/ink56.xml"/><Relationship Id="rId103" Type="http://schemas.openxmlformats.org/officeDocument/2006/relationships/customXml" Target="../ink/ink74.xml"/><Relationship Id="rId108" Type="http://schemas.openxmlformats.org/officeDocument/2006/relationships/image" Target="../media/image87.png"/><Relationship Id="rId116" Type="http://schemas.openxmlformats.org/officeDocument/2006/relationships/image" Target="../media/image91.png"/><Relationship Id="rId124" Type="http://schemas.openxmlformats.org/officeDocument/2006/relationships/image" Target="../media/image95.png"/><Relationship Id="rId129" Type="http://schemas.openxmlformats.org/officeDocument/2006/relationships/customXml" Target="../ink/ink87.xml"/><Relationship Id="rId137" Type="http://schemas.openxmlformats.org/officeDocument/2006/relationships/customXml" Target="../ink/ink91.xml"/><Relationship Id="rId20" Type="http://schemas.openxmlformats.org/officeDocument/2006/relationships/image" Target="../media/image43.png"/><Relationship Id="rId41" Type="http://schemas.openxmlformats.org/officeDocument/2006/relationships/customXml" Target="../ink/ink43.xml"/><Relationship Id="rId54" Type="http://schemas.openxmlformats.org/officeDocument/2006/relationships/image" Target="../media/image60.png"/><Relationship Id="rId62" Type="http://schemas.openxmlformats.org/officeDocument/2006/relationships/image" Target="../media/image64.png"/><Relationship Id="rId70" Type="http://schemas.openxmlformats.org/officeDocument/2006/relationships/image" Target="../media/image68.png"/><Relationship Id="rId75" Type="http://schemas.openxmlformats.org/officeDocument/2006/relationships/customXml" Target="../ink/ink60.xml"/><Relationship Id="rId83" Type="http://schemas.openxmlformats.org/officeDocument/2006/relationships/customXml" Target="../ink/ink64.xml"/><Relationship Id="rId88" Type="http://schemas.openxmlformats.org/officeDocument/2006/relationships/image" Target="../media/image77.png"/><Relationship Id="rId91" Type="http://schemas.openxmlformats.org/officeDocument/2006/relationships/customXml" Target="../ink/ink68.xml"/><Relationship Id="rId96" Type="http://schemas.openxmlformats.org/officeDocument/2006/relationships/image" Target="../media/image81.png"/><Relationship Id="rId111" Type="http://schemas.openxmlformats.org/officeDocument/2006/relationships/customXml" Target="../ink/ink78.xml"/><Relationship Id="rId132" Type="http://schemas.openxmlformats.org/officeDocument/2006/relationships/image" Target="../media/image99.png"/><Relationship Id="rId14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47.png"/><Relationship Id="rId36" Type="http://schemas.openxmlformats.org/officeDocument/2006/relationships/image" Target="../media/image51.png"/><Relationship Id="rId49" Type="http://schemas.openxmlformats.org/officeDocument/2006/relationships/customXml" Target="../ink/ink47.xml"/><Relationship Id="rId57" Type="http://schemas.openxmlformats.org/officeDocument/2006/relationships/customXml" Target="../ink/ink51.xml"/><Relationship Id="rId106" Type="http://schemas.openxmlformats.org/officeDocument/2006/relationships/image" Target="../media/image86.png"/><Relationship Id="rId114" Type="http://schemas.openxmlformats.org/officeDocument/2006/relationships/image" Target="../media/image90.png"/><Relationship Id="rId119" Type="http://schemas.openxmlformats.org/officeDocument/2006/relationships/customXml" Target="../ink/ink82.xml"/><Relationship Id="rId127" Type="http://schemas.openxmlformats.org/officeDocument/2006/relationships/customXml" Target="../ink/ink86.xml"/><Relationship Id="rId10" Type="http://schemas.openxmlformats.org/officeDocument/2006/relationships/image" Target="../media/image38.png"/><Relationship Id="rId31" Type="http://schemas.openxmlformats.org/officeDocument/2006/relationships/customXml" Target="../ink/ink38.xml"/><Relationship Id="rId44" Type="http://schemas.openxmlformats.org/officeDocument/2006/relationships/image" Target="../media/image55.png"/><Relationship Id="rId52" Type="http://schemas.openxmlformats.org/officeDocument/2006/relationships/image" Target="../media/image59.png"/><Relationship Id="rId60" Type="http://schemas.openxmlformats.org/officeDocument/2006/relationships/image" Target="../media/image63.png"/><Relationship Id="rId65" Type="http://schemas.openxmlformats.org/officeDocument/2006/relationships/customXml" Target="../ink/ink55.xml"/><Relationship Id="rId73" Type="http://schemas.openxmlformats.org/officeDocument/2006/relationships/customXml" Target="../ink/ink59.xml"/><Relationship Id="rId78" Type="http://schemas.openxmlformats.org/officeDocument/2006/relationships/image" Target="../media/image72.png"/><Relationship Id="rId81" Type="http://schemas.openxmlformats.org/officeDocument/2006/relationships/customXml" Target="../ink/ink63.xml"/><Relationship Id="rId86" Type="http://schemas.openxmlformats.org/officeDocument/2006/relationships/image" Target="../media/image76.png"/><Relationship Id="rId94" Type="http://schemas.openxmlformats.org/officeDocument/2006/relationships/image" Target="../media/image80.png"/><Relationship Id="rId99" Type="http://schemas.openxmlformats.org/officeDocument/2006/relationships/customXml" Target="../ink/ink72.xml"/><Relationship Id="rId101" Type="http://schemas.openxmlformats.org/officeDocument/2006/relationships/customXml" Target="../ink/ink73.xml"/><Relationship Id="rId122" Type="http://schemas.openxmlformats.org/officeDocument/2006/relationships/image" Target="../media/image94.png"/><Relationship Id="rId130" Type="http://schemas.openxmlformats.org/officeDocument/2006/relationships/image" Target="../media/image98.png"/><Relationship Id="rId135" Type="http://schemas.openxmlformats.org/officeDocument/2006/relationships/customXml" Target="../ink/ink90.xml"/><Relationship Id="rId4" Type="http://schemas.openxmlformats.org/officeDocument/2006/relationships/image" Target="../media/image34.png"/><Relationship Id="rId9" Type="http://schemas.openxmlformats.org/officeDocument/2006/relationships/customXml" Target="../ink/ink27.xml"/><Relationship Id="rId13" Type="http://schemas.openxmlformats.org/officeDocument/2006/relationships/customXml" Target="../ink/ink29.xml"/><Relationship Id="rId18" Type="http://schemas.openxmlformats.org/officeDocument/2006/relationships/image" Target="../media/image42.png"/><Relationship Id="rId39" Type="http://schemas.openxmlformats.org/officeDocument/2006/relationships/customXml" Target="../ink/ink42.xml"/><Relationship Id="rId109" Type="http://schemas.openxmlformats.org/officeDocument/2006/relationships/customXml" Target="../ink/ink77.xml"/><Relationship Id="rId34" Type="http://schemas.openxmlformats.org/officeDocument/2006/relationships/image" Target="../media/image50.png"/><Relationship Id="rId50" Type="http://schemas.openxmlformats.org/officeDocument/2006/relationships/image" Target="../media/image58.png"/><Relationship Id="rId55" Type="http://schemas.openxmlformats.org/officeDocument/2006/relationships/customXml" Target="../ink/ink50.xml"/><Relationship Id="rId76" Type="http://schemas.openxmlformats.org/officeDocument/2006/relationships/image" Target="../media/image71.png"/><Relationship Id="rId97" Type="http://schemas.openxmlformats.org/officeDocument/2006/relationships/customXml" Target="../ink/ink71.xml"/><Relationship Id="rId104" Type="http://schemas.openxmlformats.org/officeDocument/2006/relationships/image" Target="../media/image85.png"/><Relationship Id="rId120" Type="http://schemas.openxmlformats.org/officeDocument/2006/relationships/image" Target="../media/image93.png"/><Relationship Id="rId125" Type="http://schemas.openxmlformats.org/officeDocument/2006/relationships/customXml" Target="../ink/ink85.xml"/><Relationship Id="rId7" Type="http://schemas.openxmlformats.org/officeDocument/2006/relationships/customXml" Target="../ink/ink26.xml"/><Relationship Id="rId71" Type="http://schemas.openxmlformats.org/officeDocument/2006/relationships/customXml" Target="../ink/ink58.xml"/><Relationship Id="rId92" Type="http://schemas.openxmlformats.org/officeDocument/2006/relationships/image" Target="../media/image79.png"/><Relationship Id="rId2" Type="http://schemas.openxmlformats.org/officeDocument/2006/relationships/image" Target="../media/image32.png"/><Relationship Id="rId29" Type="http://schemas.openxmlformats.org/officeDocument/2006/relationships/customXml" Target="../ink/ink37.xml"/><Relationship Id="rId24" Type="http://schemas.openxmlformats.org/officeDocument/2006/relationships/image" Target="../media/image45.png"/><Relationship Id="rId40" Type="http://schemas.openxmlformats.org/officeDocument/2006/relationships/image" Target="../media/image53.png"/><Relationship Id="rId45" Type="http://schemas.openxmlformats.org/officeDocument/2006/relationships/customXml" Target="../ink/ink45.xml"/><Relationship Id="rId66" Type="http://schemas.openxmlformats.org/officeDocument/2006/relationships/image" Target="../media/image66.png"/><Relationship Id="rId87" Type="http://schemas.openxmlformats.org/officeDocument/2006/relationships/customXml" Target="../ink/ink66.xml"/><Relationship Id="rId110" Type="http://schemas.openxmlformats.org/officeDocument/2006/relationships/image" Target="../media/image88.png"/><Relationship Id="rId115" Type="http://schemas.openxmlformats.org/officeDocument/2006/relationships/customXml" Target="../ink/ink80.xml"/><Relationship Id="rId131" Type="http://schemas.openxmlformats.org/officeDocument/2006/relationships/customXml" Target="../ink/ink88.xml"/><Relationship Id="rId136" Type="http://schemas.openxmlformats.org/officeDocument/2006/relationships/image" Target="../media/image101.png"/><Relationship Id="rId61" Type="http://schemas.openxmlformats.org/officeDocument/2006/relationships/customXml" Target="../ink/ink53.xml"/><Relationship Id="rId82" Type="http://schemas.openxmlformats.org/officeDocument/2006/relationships/image" Target="../media/image74.png"/><Relationship Id="rId19" Type="http://schemas.openxmlformats.org/officeDocument/2006/relationships/customXml" Target="../ink/ink32.xml"/><Relationship Id="rId14" Type="http://schemas.openxmlformats.org/officeDocument/2006/relationships/image" Target="../media/image40.png"/><Relationship Id="rId30" Type="http://schemas.openxmlformats.org/officeDocument/2006/relationships/image" Target="../media/image48.png"/><Relationship Id="rId35" Type="http://schemas.openxmlformats.org/officeDocument/2006/relationships/customXml" Target="../ink/ink40.xml"/><Relationship Id="rId56" Type="http://schemas.openxmlformats.org/officeDocument/2006/relationships/image" Target="../media/image61.png"/><Relationship Id="rId77" Type="http://schemas.openxmlformats.org/officeDocument/2006/relationships/customXml" Target="../ink/ink61.xml"/><Relationship Id="rId100" Type="http://schemas.openxmlformats.org/officeDocument/2006/relationships/image" Target="../media/image83.png"/><Relationship Id="rId105" Type="http://schemas.openxmlformats.org/officeDocument/2006/relationships/customXml" Target="../ink/ink75.xml"/><Relationship Id="rId126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.png"/><Relationship Id="rId21" Type="http://schemas.openxmlformats.org/officeDocument/2006/relationships/image" Target="../media/image115.png"/><Relationship Id="rId42" Type="http://schemas.openxmlformats.org/officeDocument/2006/relationships/customXml" Target="../ink/ink111.xml"/><Relationship Id="rId63" Type="http://schemas.openxmlformats.org/officeDocument/2006/relationships/image" Target="../media/image136.png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159" Type="http://schemas.openxmlformats.org/officeDocument/2006/relationships/image" Target="../media/image184.png"/><Relationship Id="rId170" Type="http://schemas.openxmlformats.org/officeDocument/2006/relationships/customXml" Target="../ink/ink175.xml"/><Relationship Id="rId191" Type="http://schemas.openxmlformats.org/officeDocument/2006/relationships/image" Target="../media/image200.png"/><Relationship Id="rId205" Type="http://schemas.openxmlformats.org/officeDocument/2006/relationships/image" Target="../media/image207.png"/><Relationship Id="rId107" Type="http://schemas.openxmlformats.org/officeDocument/2006/relationships/image" Target="../media/image158.png"/><Relationship Id="rId11" Type="http://schemas.openxmlformats.org/officeDocument/2006/relationships/image" Target="../media/image110.png"/><Relationship Id="rId32" Type="http://schemas.openxmlformats.org/officeDocument/2006/relationships/customXml" Target="../ink/ink106.xml"/><Relationship Id="rId53" Type="http://schemas.openxmlformats.org/officeDocument/2006/relationships/image" Target="../media/image131.png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149" Type="http://schemas.openxmlformats.org/officeDocument/2006/relationships/image" Target="../media/image179.png"/><Relationship Id="rId5" Type="http://schemas.openxmlformats.org/officeDocument/2006/relationships/image" Target="../media/image107.png"/><Relationship Id="rId95" Type="http://schemas.openxmlformats.org/officeDocument/2006/relationships/image" Target="../media/image152.png"/><Relationship Id="rId160" Type="http://schemas.openxmlformats.org/officeDocument/2006/relationships/customXml" Target="../ink/ink170.xml"/><Relationship Id="rId181" Type="http://schemas.openxmlformats.org/officeDocument/2006/relationships/image" Target="../media/image195.png"/><Relationship Id="rId216" Type="http://schemas.openxmlformats.org/officeDocument/2006/relationships/customXml" Target="../ink/ink198.xml"/><Relationship Id="rId211" Type="http://schemas.openxmlformats.org/officeDocument/2006/relationships/image" Target="../media/image210.png"/><Relationship Id="rId22" Type="http://schemas.openxmlformats.org/officeDocument/2006/relationships/customXml" Target="../ink/ink101.xml"/><Relationship Id="rId27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customXml" Target="../ink/ink114.xml"/><Relationship Id="rId64" Type="http://schemas.openxmlformats.org/officeDocument/2006/relationships/customXml" Target="../ink/ink122.xml"/><Relationship Id="rId69" Type="http://schemas.openxmlformats.org/officeDocument/2006/relationships/image" Target="../media/image139.png"/><Relationship Id="rId113" Type="http://schemas.openxmlformats.org/officeDocument/2006/relationships/image" Target="../media/image161.png"/><Relationship Id="rId118" Type="http://schemas.openxmlformats.org/officeDocument/2006/relationships/customXml" Target="../ink/ink149.xml"/><Relationship Id="rId134" Type="http://schemas.openxmlformats.org/officeDocument/2006/relationships/customXml" Target="../ink/ink157.xml"/><Relationship Id="rId139" Type="http://schemas.openxmlformats.org/officeDocument/2006/relationships/image" Target="../media/image174.png"/><Relationship Id="rId80" Type="http://schemas.openxmlformats.org/officeDocument/2006/relationships/customXml" Target="../ink/ink130.xml"/><Relationship Id="rId85" Type="http://schemas.openxmlformats.org/officeDocument/2006/relationships/image" Target="../media/image147.png"/><Relationship Id="rId150" Type="http://schemas.openxmlformats.org/officeDocument/2006/relationships/customXml" Target="../ink/ink165.xml"/><Relationship Id="rId155" Type="http://schemas.openxmlformats.org/officeDocument/2006/relationships/image" Target="../media/image182.png"/><Relationship Id="rId171" Type="http://schemas.openxmlformats.org/officeDocument/2006/relationships/image" Target="../media/image190.png"/><Relationship Id="rId176" Type="http://schemas.openxmlformats.org/officeDocument/2006/relationships/customXml" Target="../ink/ink178.xml"/><Relationship Id="rId192" Type="http://schemas.openxmlformats.org/officeDocument/2006/relationships/customXml" Target="../ink/ink186.xml"/><Relationship Id="rId197" Type="http://schemas.openxmlformats.org/officeDocument/2006/relationships/image" Target="../media/image203.png"/><Relationship Id="rId206" Type="http://schemas.openxmlformats.org/officeDocument/2006/relationships/customXml" Target="../ink/ink193.xml"/><Relationship Id="rId201" Type="http://schemas.openxmlformats.org/officeDocument/2006/relationships/image" Target="../media/image205.png"/><Relationship Id="rId222" Type="http://schemas.openxmlformats.org/officeDocument/2006/relationships/customXml" Target="../ink/ink201.xml"/><Relationship Id="rId12" Type="http://schemas.openxmlformats.org/officeDocument/2006/relationships/customXml" Target="../ink/ink96.xml"/><Relationship Id="rId17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customXml" Target="../ink/ink109.xml"/><Relationship Id="rId59" Type="http://schemas.openxmlformats.org/officeDocument/2006/relationships/image" Target="../media/image134.png"/><Relationship Id="rId103" Type="http://schemas.openxmlformats.org/officeDocument/2006/relationships/image" Target="../media/image156.png"/><Relationship Id="rId108" Type="http://schemas.openxmlformats.org/officeDocument/2006/relationships/customXml" Target="../ink/ink144.xml"/><Relationship Id="rId124" Type="http://schemas.openxmlformats.org/officeDocument/2006/relationships/customXml" Target="../ink/ink152.xml"/><Relationship Id="rId129" Type="http://schemas.openxmlformats.org/officeDocument/2006/relationships/image" Target="../media/image169.png"/><Relationship Id="rId54" Type="http://schemas.openxmlformats.org/officeDocument/2006/relationships/customXml" Target="../ink/ink117.xml"/><Relationship Id="rId70" Type="http://schemas.openxmlformats.org/officeDocument/2006/relationships/customXml" Target="../ink/ink125.xml"/><Relationship Id="rId75" Type="http://schemas.openxmlformats.org/officeDocument/2006/relationships/image" Target="../media/image142.png"/><Relationship Id="rId91" Type="http://schemas.openxmlformats.org/officeDocument/2006/relationships/image" Target="../media/image150.png"/><Relationship Id="rId96" Type="http://schemas.openxmlformats.org/officeDocument/2006/relationships/customXml" Target="../ink/ink138.xml"/><Relationship Id="rId140" Type="http://schemas.openxmlformats.org/officeDocument/2006/relationships/customXml" Target="../ink/ink160.xml"/><Relationship Id="rId145" Type="http://schemas.openxmlformats.org/officeDocument/2006/relationships/image" Target="../media/image177.png"/><Relationship Id="rId161" Type="http://schemas.openxmlformats.org/officeDocument/2006/relationships/image" Target="../media/image185.png"/><Relationship Id="rId166" Type="http://schemas.openxmlformats.org/officeDocument/2006/relationships/customXml" Target="../ink/ink173.xml"/><Relationship Id="rId182" Type="http://schemas.openxmlformats.org/officeDocument/2006/relationships/customXml" Target="../ink/ink181.xml"/><Relationship Id="rId187" Type="http://schemas.openxmlformats.org/officeDocument/2006/relationships/image" Target="../media/image198.png"/><Relationship Id="rId217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212" Type="http://schemas.openxmlformats.org/officeDocument/2006/relationships/customXml" Target="../ink/ink196.xml"/><Relationship Id="rId23" Type="http://schemas.openxmlformats.org/officeDocument/2006/relationships/image" Target="../media/image116.png"/><Relationship Id="rId28" Type="http://schemas.openxmlformats.org/officeDocument/2006/relationships/customXml" Target="../ink/ink104.xml"/><Relationship Id="rId49" Type="http://schemas.openxmlformats.org/officeDocument/2006/relationships/image" Target="../media/image129.png"/><Relationship Id="rId114" Type="http://schemas.openxmlformats.org/officeDocument/2006/relationships/customXml" Target="../ink/ink147.xml"/><Relationship Id="rId119" Type="http://schemas.openxmlformats.org/officeDocument/2006/relationships/image" Target="../media/image164.png"/><Relationship Id="rId44" Type="http://schemas.openxmlformats.org/officeDocument/2006/relationships/customXml" Target="../ink/ink112.xml"/><Relationship Id="rId60" Type="http://schemas.openxmlformats.org/officeDocument/2006/relationships/customXml" Target="../ink/ink120.xml"/><Relationship Id="rId65" Type="http://schemas.openxmlformats.org/officeDocument/2006/relationships/image" Target="../media/image137.png"/><Relationship Id="rId81" Type="http://schemas.openxmlformats.org/officeDocument/2006/relationships/image" Target="../media/image145.png"/><Relationship Id="rId86" Type="http://schemas.openxmlformats.org/officeDocument/2006/relationships/customXml" Target="../ink/ink133.xml"/><Relationship Id="rId130" Type="http://schemas.openxmlformats.org/officeDocument/2006/relationships/customXml" Target="../ink/ink155.xml"/><Relationship Id="rId135" Type="http://schemas.openxmlformats.org/officeDocument/2006/relationships/image" Target="../media/image172.png"/><Relationship Id="rId151" Type="http://schemas.openxmlformats.org/officeDocument/2006/relationships/image" Target="../media/image180.png"/><Relationship Id="rId156" Type="http://schemas.openxmlformats.org/officeDocument/2006/relationships/customXml" Target="../ink/ink168.xml"/><Relationship Id="rId177" Type="http://schemas.openxmlformats.org/officeDocument/2006/relationships/image" Target="../media/image193.png"/><Relationship Id="rId198" Type="http://schemas.openxmlformats.org/officeDocument/2006/relationships/customXml" Target="../ink/ink189.xml"/><Relationship Id="rId172" Type="http://schemas.openxmlformats.org/officeDocument/2006/relationships/customXml" Target="../ink/ink176.xml"/><Relationship Id="rId193" Type="http://schemas.openxmlformats.org/officeDocument/2006/relationships/image" Target="../media/image201.png"/><Relationship Id="rId202" Type="http://schemas.openxmlformats.org/officeDocument/2006/relationships/customXml" Target="../ink/ink191.xml"/><Relationship Id="rId207" Type="http://schemas.openxmlformats.org/officeDocument/2006/relationships/image" Target="../media/image208.png"/><Relationship Id="rId223" Type="http://schemas.openxmlformats.org/officeDocument/2006/relationships/image" Target="../media/image216.png"/><Relationship Id="rId13" Type="http://schemas.openxmlformats.org/officeDocument/2006/relationships/image" Target="../media/image111.png"/><Relationship Id="rId18" Type="http://schemas.openxmlformats.org/officeDocument/2006/relationships/customXml" Target="../ink/ink99.xml"/><Relationship Id="rId39" Type="http://schemas.openxmlformats.org/officeDocument/2006/relationships/image" Target="../media/image124.png"/><Relationship Id="rId109" Type="http://schemas.openxmlformats.org/officeDocument/2006/relationships/image" Target="../media/image159.png"/><Relationship Id="rId34" Type="http://schemas.openxmlformats.org/officeDocument/2006/relationships/customXml" Target="../ink/ink107.xml"/><Relationship Id="rId50" Type="http://schemas.openxmlformats.org/officeDocument/2006/relationships/customXml" Target="../ink/ink115.xml"/><Relationship Id="rId55" Type="http://schemas.openxmlformats.org/officeDocument/2006/relationships/image" Target="../media/image132.png"/><Relationship Id="rId76" Type="http://schemas.openxmlformats.org/officeDocument/2006/relationships/customXml" Target="../ink/ink128.xml"/><Relationship Id="rId97" Type="http://schemas.openxmlformats.org/officeDocument/2006/relationships/image" Target="../media/image153.png"/><Relationship Id="rId104" Type="http://schemas.openxmlformats.org/officeDocument/2006/relationships/customXml" Target="../ink/ink142.xml"/><Relationship Id="rId120" Type="http://schemas.openxmlformats.org/officeDocument/2006/relationships/customXml" Target="../ink/ink150.xml"/><Relationship Id="rId125" Type="http://schemas.openxmlformats.org/officeDocument/2006/relationships/image" Target="../media/image167.png"/><Relationship Id="rId141" Type="http://schemas.openxmlformats.org/officeDocument/2006/relationships/image" Target="../media/image175.png"/><Relationship Id="rId146" Type="http://schemas.openxmlformats.org/officeDocument/2006/relationships/customXml" Target="../ink/ink163.xml"/><Relationship Id="rId167" Type="http://schemas.openxmlformats.org/officeDocument/2006/relationships/image" Target="../media/image188.png"/><Relationship Id="rId188" Type="http://schemas.openxmlformats.org/officeDocument/2006/relationships/customXml" Target="../ink/ink184.xml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136.xml"/><Relationship Id="rId162" Type="http://schemas.openxmlformats.org/officeDocument/2006/relationships/customXml" Target="../ink/ink171.xml"/><Relationship Id="rId183" Type="http://schemas.openxmlformats.org/officeDocument/2006/relationships/image" Target="../media/image196.png"/><Relationship Id="rId213" Type="http://schemas.openxmlformats.org/officeDocument/2006/relationships/image" Target="../media/image211.png"/><Relationship Id="rId218" Type="http://schemas.openxmlformats.org/officeDocument/2006/relationships/customXml" Target="../ink/ink199.xml"/><Relationship Id="rId2" Type="http://schemas.openxmlformats.org/officeDocument/2006/relationships/image" Target="../media/image104.png"/><Relationship Id="rId29" Type="http://schemas.openxmlformats.org/officeDocument/2006/relationships/image" Target="../media/image119.png"/><Relationship Id="rId24" Type="http://schemas.openxmlformats.org/officeDocument/2006/relationships/customXml" Target="../ink/ink102.xml"/><Relationship Id="rId40" Type="http://schemas.openxmlformats.org/officeDocument/2006/relationships/customXml" Target="../ink/ink110.xml"/><Relationship Id="rId45" Type="http://schemas.openxmlformats.org/officeDocument/2006/relationships/image" Target="../media/image127.png"/><Relationship Id="rId66" Type="http://schemas.openxmlformats.org/officeDocument/2006/relationships/customXml" Target="../ink/ink123.xml"/><Relationship Id="rId87" Type="http://schemas.openxmlformats.org/officeDocument/2006/relationships/image" Target="../media/image148.png"/><Relationship Id="rId110" Type="http://schemas.openxmlformats.org/officeDocument/2006/relationships/customXml" Target="../ink/ink145.xml"/><Relationship Id="rId115" Type="http://schemas.openxmlformats.org/officeDocument/2006/relationships/image" Target="../media/image162.png"/><Relationship Id="rId131" Type="http://schemas.openxmlformats.org/officeDocument/2006/relationships/image" Target="../media/image170.png"/><Relationship Id="rId136" Type="http://schemas.openxmlformats.org/officeDocument/2006/relationships/customXml" Target="../ink/ink158.xml"/><Relationship Id="rId157" Type="http://schemas.openxmlformats.org/officeDocument/2006/relationships/image" Target="../media/image183.png"/><Relationship Id="rId178" Type="http://schemas.openxmlformats.org/officeDocument/2006/relationships/customXml" Target="../ink/ink179.xml"/><Relationship Id="rId61" Type="http://schemas.openxmlformats.org/officeDocument/2006/relationships/image" Target="../media/image135.png"/><Relationship Id="rId82" Type="http://schemas.openxmlformats.org/officeDocument/2006/relationships/customXml" Target="../ink/ink131.xml"/><Relationship Id="rId152" Type="http://schemas.openxmlformats.org/officeDocument/2006/relationships/customXml" Target="../ink/ink166.xml"/><Relationship Id="rId173" Type="http://schemas.openxmlformats.org/officeDocument/2006/relationships/image" Target="../media/image191.png"/><Relationship Id="rId194" Type="http://schemas.openxmlformats.org/officeDocument/2006/relationships/customXml" Target="../ink/ink187.xml"/><Relationship Id="rId199" Type="http://schemas.openxmlformats.org/officeDocument/2006/relationships/image" Target="../media/image204.png"/><Relationship Id="rId203" Type="http://schemas.openxmlformats.org/officeDocument/2006/relationships/image" Target="../media/image206.png"/><Relationship Id="rId208" Type="http://schemas.openxmlformats.org/officeDocument/2006/relationships/customXml" Target="../ink/ink194.xml"/><Relationship Id="rId19" Type="http://schemas.openxmlformats.org/officeDocument/2006/relationships/image" Target="../media/image114.png"/><Relationship Id="rId14" Type="http://schemas.openxmlformats.org/officeDocument/2006/relationships/customXml" Target="../ink/ink97.xml"/><Relationship Id="rId30" Type="http://schemas.openxmlformats.org/officeDocument/2006/relationships/customXml" Target="../ink/ink105.xml"/><Relationship Id="rId35" Type="http://schemas.openxmlformats.org/officeDocument/2006/relationships/image" Target="../media/image122.png"/><Relationship Id="rId56" Type="http://schemas.openxmlformats.org/officeDocument/2006/relationships/customXml" Target="../ink/ink118.xml"/><Relationship Id="rId77" Type="http://schemas.openxmlformats.org/officeDocument/2006/relationships/image" Target="../media/image143.png"/><Relationship Id="rId100" Type="http://schemas.openxmlformats.org/officeDocument/2006/relationships/customXml" Target="../ink/ink140.xml"/><Relationship Id="rId105" Type="http://schemas.openxmlformats.org/officeDocument/2006/relationships/image" Target="../media/image157.png"/><Relationship Id="rId126" Type="http://schemas.openxmlformats.org/officeDocument/2006/relationships/customXml" Target="../ink/ink153.xml"/><Relationship Id="rId147" Type="http://schemas.openxmlformats.org/officeDocument/2006/relationships/image" Target="../media/image178.png"/><Relationship Id="rId168" Type="http://schemas.openxmlformats.org/officeDocument/2006/relationships/customXml" Target="../ink/ink174.xml"/><Relationship Id="rId8" Type="http://schemas.openxmlformats.org/officeDocument/2006/relationships/customXml" Target="../ink/ink94.xml"/><Relationship Id="rId51" Type="http://schemas.openxmlformats.org/officeDocument/2006/relationships/image" Target="../media/image130.png"/><Relationship Id="rId72" Type="http://schemas.openxmlformats.org/officeDocument/2006/relationships/customXml" Target="../ink/ink126.xml"/><Relationship Id="rId93" Type="http://schemas.openxmlformats.org/officeDocument/2006/relationships/image" Target="../media/image151.png"/><Relationship Id="rId98" Type="http://schemas.openxmlformats.org/officeDocument/2006/relationships/customXml" Target="../ink/ink139.xml"/><Relationship Id="rId121" Type="http://schemas.openxmlformats.org/officeDocument/2006/relationships/image" Target="../media/image165.png"/><Relationship Id="rId142" Type="http://schemas.openxmlformats.org/officeDocument/2006/relationships/customXml" Target="../ink/ink161.xml"/><Relationship Id="rId163" Type="http://schemas.openxmlformats.org/officeDocument/2006/relationships/image" Target="../media/image186.png"/><Relationship Id="rId184" Type="http://schemas.openxmlformats.org/officeDocument/2006/relationships/customXml" Target="../ink/ink182.xml"/><Relationship Id="rId189" Type="http://schemas.openxmlformats.org/officeDocument/2006/relationships/image" Target="../media/image199.png"/><Relationship Id="rId219" Type="http://schemas.openxmlformats.org/officeDocument/2006/relationships/image" Target="../media/image214.png"/><Relationship Id="rId3" Type="http://schemas.openxmlformats.org/officeDocument/2006/relationships/image" Target="../media/image105.png"/><Relationship Id="rId214" Type="http://schemas.openxmlformats.org/officeDocument/2006/relationships/customXml" Target="../ink/ink197.xml"/><Relationship Id="rId25" Type="http://schemas.openxmlformats.org/officeDocument/2006/relationships/image" Target="../media/image117.png"/><Relationship Id="rId46" Type="http://schemas.openxmlformats.org/officeDocument/2006/relationships/customXml" Target="../ink/ink113.xml"/><Relationship Id="rId67" Type="http://schemas.openxmlformats.org/officeDocument/2006/relationships/image" Target="../media/image138.png"/><Relationship Id="rId116" Type="http://schemas.openxmlformats.org/officeDocument/2006/relationships/customXml" Target="../ink/ink148.xml"/><Relationship Id="rId137" Type="http://schemas.openxmlformats.org/officeDocument/2006/relationships/image" Target="../media/image173.png"/><Relationship Id="rId158" Type="http://schemas.openxmlformats.org/officeDocument/2006/relationships/customXml" Target="../ink/ink169.xml"/><Relationship Id="rId20" Type="http://schemas.openxmlformats.org/officeDocument/2006/relationships/customXml" Target="../ink/ink100.xml"/><Relationship Id="rId41" Type="http://schemas.openxmlformats.org/officeDocument/2006/relationships/image" Target="../media/image125.png"/><Relationship Id="rId62" Type="http://schemas.openxmlformats.org/officeDocument/2006/relationships/customXml" Target="../ink/ink121.xml"/><Relationship Id="rId83" Type="http://schemas.openxmlformats.org/officeDocument/2006/relationships/image" Target="../media/image146.png"/><Relationship Id="rId88" Type="http://schemas.openxmlformats.org/officeDocument/2006/relationships/customXml" Target="../ink/ink134.xml"/><Relationship Id="rId111" Type="http://schemas.openxmlformats.org/officeDocument/2006/relationships/image" Target="../media/image160.png"/><Relationship Id="rId132" Type="http://schemas.openxmlformats.org/officeDocument/2006/relationships/customXml" Target="../ink/ink156.xml"/><Relationship Id="rId153" Type="http://schemas.openxmlformats.org/officeDocument/2006/relationships/image" Target="../media/image181.png"/><Relationship Id="rId174" Type="http://schemas.openxmlformats.org/officeDocument/2006/relationships/customXml" Target="../ink/ink177.xml"/><Relationship Id="rId179" Type="http://schemas.openxmlformats.org/officeDocument/2006/relationships/image" Target="../media/image194.png"/><Relationship Id="rId195" Type="http://schemas.openxmlformats.org/officeDocument/2006/relationships/image" Target="../media/image202.png"/><Relationship Id="rId209" Type="http://schemas.openxmlformats.org/officeDocument/2006/relationships/image" Target="../media/image209.png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0" Type="http://schemas.openxmlformats.org/officeDocument/2006/relationships/customXml" Target="../ink/ink200.xml"/><Relationship Id="rId15" Type="http://schemas.openxmlformats.org/officeDocument/2006/relationships/image" Target="../media/image112.png"/><Relationship Id="rId36" Type="http://schemas.openxmlformats.org/officeDocument/2006/relationships/customXml" Target="../ink/ink108.xml"/><Relationship Id="rId57" Type="http://schemas.openxmlformats.org/officeDocument/2006/relationships/image" Target="../media/image133.png"/><Relationship Id="rId106" Type="http://schemas.openxmlformats.org/officeDocument/2006/relationships/customXml" Target="../ink/ink143.xml"/><Relationship Id="rId127" Type="http://schemas.openxmlformats.org/officeDocument/2006/relationships/image" Target="../media/image168.png"/><Relationship Id="rId10" Type="http://schemas.openxmlformats.org/officeDocument/2006/relationships/customXml" Target="../ink/ink95.xml"/><Relationship Id="rId31" Type="http://schemas.openxmlformats.org/officeDocument/2006/relationships/image" Target="../media/image120.png"/><Relationship Id="rId52" Type="http://schemas.openxmlformats.org/officeDocument/2006/relationships/customXml" Target="../ink/ink116.xml"/><Relationship Id="rId73" Type="http://schemas.openxmlformats.org/officeDocument/2006/relationships/image" Target="../media/image141.png"/><Relationship Id="rId78" Type="http://schemas.openxmlformats.org/officeDocument/2006/relationships/customXml" Target="../ink/ink129.xml"/><Relationship Id="rId94" Type="http://schemas.openxmlformats.org/officeDocument/2006/relationships/customXml" Target="../ink/ink137.xml"/><Relationship Id="rId99" Type="http://schemas.openxmlformats.org/officeDocument/2006/relationships/image" Target="../media/image154.png"/><Relationship Id="rId101" Type="http://schemas.openxmlformats.org/officeDocument/2006/relationships/image" Target="../media/image155.png"/><Relationship Id="rId122" Type="http://schemas.openxmlformats.org/officeDocument/2006/relationships/customXml" Target="../ink/ink151.xml"/><Relationship Id="rId143" Type="http://schemas.openxmlformats.org/officeDocument/2006/relationships/image" Target="../media/image176.png"/><Relationship Id="rId148" Type="http://schemas.openxmlformats.org/officeDocument/2006/relationships/customXml" Target="../ink/ink164.xml"/><Relationship Id="rId164" Type="http://schemas.openxmlformats.org/officeDocument/2006/relationships/customXml" Target="../ink/ink172.xml"/><Relationship Id="rId169" Type="http://schemas.openxmlformats.org/officeDocument/2006/relationships/image" Target="../media/image189.png"/><Relationship Id="rId185" Type="http://schemas.openxmlformats.org/officeDocument/2006/relationships/image" Target="../media/image197.png"/><Relationship Id="rId4" Type="http://schemas.openxmlformats.org/officeDocument/2006/relationships/image" Target="../media/image106.png"/><Relationship Id="rId9" Type="http://schemas.openxmlformats.org/officeDocument/2006/relationships/image" Target="../media/image109.png"/><Relationship Id="rId180" Type="http://schemas.openxmlformats.org/officeDocument/2006/relationships/customXml" Target="../ink/ink180.xml"/><Relationship Id="rId210" Type="http://schemas.openxmlformats.org/officeDocument/2006/relationships/customXml" Target="../ink/ink195.xml"/><Relationship Id="rId215" Type="http://schemas.openxmlformats.org/officeDocument/2006/relationships/image" Target="../media/image212.png"/><Relationship Id="rId26" Type="http://schemas.openxmlformats.org/officeDocument/2006/relationships/customXml" Target="../ink/ink103.xml"/><Relationship Id="rId47" Type="http://schemas.openxmlformats.org/officeDocument/2006/relationships/image" Target="../media/image128.png"/><Relationship Id="rId68" Type="http://schemas.openxmlformats.org/officeDocument/2006/relationships/customXml" Target="../ink/ink124.xml"/><Relationship Id="rId89" Type="http://schemas.openxmlformats.org/officeDocument/2006/relationships/image" Target="../media/image149.png"/><Relationship Id="rId112" Type="http://schemas.openxmlformats.org/officeDocument/2006/relationships/customXml" Target="../ink/ink146.xml"/><Relationship Id="rId133" Type="http://schemas.openxmlformats.org/officeDocument/2006/relationships/image" Target="../media/image171.png"/><Relationship Id="rId154" Type="http://schemas.openxmlformats.org/officeDocument/2006/relationships/customXml" Target="../ink/ink167.xml"/><Relationship Id="rId175" Type="http://schemas.openxmlformats.org/officeDocument/2006/relationships/image" Target="../media/image192.png"/><Relationship Id="rId196" Type="http://schemas.openxmlformats.org/officeDocument/2006/relationships/customXml" Target="../ink/ink188.xml"/><Relationship Id="rId200" Type="http://schemas.openxmlformats.org/officeDocument/2006/relationships/customXml" Target="../ink/ink190.xml"/><Relationship Id="rId16" Type="http://schemas.openxmlformats.org/officeDocument/2006/relationships/customXml" Target="../ink/ink98.xml"/><Relationship Id="rId221" Type="http://schemas.openxmlformats.org/officeDocument/2006/relationships/image" Target="../media/image215.png"/><Relationship Id="rId37" Type="http://schemas.openxmlformats.org/officeDocument/2006/relationships/image" Target="../media/image123.png"/><Relationship Id="rId58" Type="http://schemas.openxmlformats.org/officeDocument/2006/relationships/customXml" Target="../ink/ink119.xml"/><Relationship Id="rId79" Type="http://schemas.openxmlformats.org/officeDocument/2006/relationships/image" Target="../media/image144.png"/><Relationship Id="rId102" Type="http://schemas.openxmlformats.org/officeDocument/2006/relationships/customXml" Target="../ink/ink141.xml"/><Relationship Id="rId123" Type="http://schemas.openxmlformats.org/officeDocument/2006/relationships/image" Target="../media/image166.png"/><Relationship Id="rId144" Type="http://schemas.openxmlformats.org/officeDocument/2006/relationships/customXml" Target="../ink/ink162.xml"/><Relationship Id="rId90" Type="http://schemas.openxmlformats.org/officeDocument/2006/relationships/customXml" Target="../ink/ink135.xml"/><Relationship Id="rId165" Type="http://schemas.openxmlformats.org/officeDocument/2006/relationships/image" Target="../media/image187.png"/><Relationship Id="rId186" Type="http://schemas.openxmlformats.org/officeDocument/2006/relationships/customXml" Target="../ink/ink18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.xml"/><Relationship Id="rId21" Type="http://schemas.openxmlformats.org/officeDocument/2006/relationships/image" Target="../media/image228.png"/><Relationship Id="rId42" Type="http://schemas.openxmlformats.org/officeDocument/2006/relationships/customXml" Target="../ink/ink220.xml"/><Relationship Id="rId47" Type="http://schemas.openxmlformats.org/officeDocument/2006/relationships/image" Target="../media/image241.png"/><Relationship Id="rId63" Type="http://schemas.openxmlformats.org/officeDocument/2006/relationships/image" Target="../media/image249.png"/><Relationship Id="rId68" Type="http://schemas.openxmlformats.org/officeDocument/2006/relationships/customXml" Target="../ink/ink233.xml"/><Relationship Id="rId84" Type="http://schemas.openxmlformats.org/officeDocument/2006/relationships/customXml" Target="../ink/ink241.xml"/><Relationship Id="rId89" Type="http://schemas.openxmlformats.org/officeDocument/2006/relationships/image" Target="../media/image262.png"/><Relationship Id="rId7" Type="http://schemas.openxmlformats.org/officeDocument/2006/relationships/image" Target="../media/image221.png"/><Relationship Id="rId71" Type="http://schemas.openxmlformats.org/officeDocument/2006/relationships/image" Target="../media/image253.png"/><Relationship Id="rId92" Type="http://schemas.openxmlformats.org/officeDocument/2006/relationships/customXml" Target="../ink/ink245.xml"/><Relationship Id="rId2" Type="http://schemas.openxmlformats.org/officeDocument/2006/relationships/image" Target="../media/image217.png"/><Relationship Id="rId16" Type="http://schemas.openxmlformats.org/officeDocument/2006/relationships/customXml" Target="../ink/ink207.xml"/><Relationship Id="rId29" Type="http://schemas.openxmlformats.org/officeDocument/2006/relationships/image" Target="../media/image232.png"/><Relationship Id="rId11" Type="http://schemas.openxmlformats.org/officeDocument/2006/relationships/image" Target="../media/image223.png"/><Relationship Id="rId24" Type="http://schemas.openxmlformats.org/officeDocument/2006/relationships/customXml" Target="../ink/ink211.xml"/><Relationship Id="rId32" Type="http://schemas.openxmlformats.org/officeDocument/2006/relationships/customXml" Target="../ink/ink215.xml"/><Relationship Id="rId37" Type="http://schemas.openxmlformats.org/officeDocument/2006/relationships/image" Target="../media/image236.png"/><Relationship Id="rId40" Type="http://schemas.openxmlformats.org/officeDocument/2006/relationships/customXml" Target="../ink/ink219.xml"/><Relationship Id="rId45" Type="http://schemas.openxmlformats.org/officeDocument/2006/relationships/image" Target="../media/image240.png"/><Relationship Id="rId53" Type="http://schemas.openxmlformats.org/officeDocument/2006/relationships/image" Target="../media/image244.png"/><Relationship Id="rId58" Type="http://schemas.openxmlformats.org/officeDocument/2006/relationships/customXml" Target="../ink/ink228.xml"/><Relationship Id="rId66" Type="http://schemas.openxmlformats.org/officeDocument/2006/relationships/customXml" Target="../ink/ink232.xml"/><Relationship Id="rId74" Type="http://schemas.openxmlformats.org/officeDocument/2006/relationships/customXml" Target="../ink/ink236.xml"/><Relationship Id="rId79" Type="http://schemas.openxmlformats.org/officeDocument/2006/relationships/image" Target="../media/image257.png"/><Relationship Id="rId87" Type="http://schemas.openxmlformats.org/officeDocument/2006/relationships/image" Target="../media/image261.png"/><Relationship Id="rId102" Type="http://schemas.openxmlformats.org/officeDocument/2006/relationships/customXml" Target="../ink/ink250.xml"/><Relationship Id="rId5" Type="http://schemas.openxmlformats.org/officeDocument/2006/relationships/image" Target="../media/image220.png"/><Relationship Id="rId61" Type="http://schemas.openxmlformats.org/officeDocument/2006/relationships/image" Target="../media/image248.png"/><Relationship Id="rId82" Type="http://schemas.openxmlformats.org/officeDocument/2006/relationships/customXml" Target="../ink/ink240.xml"/><Relationship Id="rId90" Type="http://schemas.openxmlformats.org/officeDocument/2006/relationships/customXml" Target="../ink/ink244.xml"/><Relationship Id="rId95" Type="http://schemas.openxmlformats.org/officeDocument/2006/relationships/image" Target="../media/image265.png"/><Relationship Id="rId19" Type="http://schemas.openxmlformats.org/officeDocument/2006/relationships/image" Target="../media/image227.png"/><Relationship Id="rId14" Type="http://schemas.openxmlformats.org/officeDocument/2006/relationships/customXml" Target="../ink/ink206.xml"/><Relationship Id="rId22" Type="http://schemas.openxmlformats.org/officeDocument/2006/relationships/customXml" Target="../ink/ink210.xml"/><Relationship Id="rId27" Type="http://schemas.openxmlformats.org/officeDocument/2006/relationships/image" Target="../media/image231.png"/><Relationship Id="rId30" Type="http://schemas.openxmlformats.org/officeDocument/2006/relationships/customXml" Target="../ink/ink214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223.xml"/><Relationship Id="rId56" Type="http://schemas.openxmlformats.org/officeDocument/2006/relationships/customXml" Target="../ink/ink227.xml"/><Relationship Id="rId64" Type="http://schemas.openxmlformats.org/officeDocument/2006/relationships/customXml" Target="../ink/ink231.xml"/><Relationship Id="rId69" Type="http://schemas.openxmlformats.org/officeDocument/2006/relationships/image" Target="../media/image252.png"/><Relationship Id="rId77" Type="http://schemas.openxmlformats.org/officeDocument/2006/relationships/image" Target="../media/image256.png"/><Relationship Id="rId100" Type="http://schemas.openxmlformats.org/officeDocument/2006/relationships/customXml" Target="../ink/ink249.xml"/><Relationship Id="rId105" Type="http://schemas.openxmlformats.org/officeDocument/2006/relationships/image" Target="../media/image270.png"/><Relationship Id="rId8" Type="http://schemas.openxmlformats.org/officeDocument/2006/relationships/customXml" Target="../ink/ink203.xml"/><Relationship Id="rId51" Type="http://schemas.openxmlformats.org/officeDocument/2006/relationships/image" Target="../media/image243.png"/><Relationship Id="rId72" Type="http://schemas.openxmlformats.org/officeDocument/2006/relationships/customXml" Target="../ink/ink235.xml"/><Relationship Id="rId80" Type="http://schemas.openxmlformats.org/officeDocument/2006/relationships/customXml" Target="../ink/ink239.xml"/><Relationship Id="rId85" Type="http://schemas.openxmlformats.org/officeDocument/2006/relationships/image" Target="../media/image260.png"/><Relationship Id="rId93" Type="http://schemas.openxmlformats.org/officeDocument/2006/relationships/image" Target="../media/image264.png"/><Relationship Id="rId98" Type="http://schemas.openxmlformats.org/officeDocument/2006/relationships/customXml" Target="../ink/ink248.xml"/><Relationship Id="rId3" Type="http://schemas.openxmlformats.org/officeDocument/2006/relationships/image" Target="../media/image218.png"/><Relationship Id="rId12" Type="http://schemas.openxmlformats.org/officeDocument/2006/relationships/customXml" Target="../ink/ink205.xml"/><Relationship Id="rId17" Type="http://schemas.openxmlformats.org/officeDocument/2006/relationships/image" Target="../media/image226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218.xml"/><Relationship Id="rId46" Type="http://schemas.openxmlformats.org/officeDocument/2006/relationships/customXml" Target="../ink/ink222.xml"/><Relationship Id="rId59" Type="http://schemas.openxmlformats.org/officeDocument/2006/relationships/image" Target="../media/image247.png"/><Relationship Id="rId67" Type="http://schemas.openxmlformats.org/officeDocument/2006/relationships/image" Target="../media/image251.png"/><Relationship Id="rId103" Type="http://schemas.openxmlformats.org/officeDocument/2006/relationships/image" Target="../media/image269.png"/><Relationship Id="rId20" Type="http://schemas.openxmlformats.org/officeDocument/2006/relationships/customXml" Target="../ink/ink209.xml"/><Relationship Id="rId41" Type="http://schemas.openxmlformats.org/officeDocument/2006/relationships/image" Target="../media/image238.png"/><Relationship Id="rId54" Type="http://schemas.openxmlformats.org/officeDocument/2006/relationships/customXml" Target="../ink/ink226.xml"/><Relationship Id="rId62" Type="http://schemas.openxmlformats.org/officeDocument/2006/relationships/customXml" Target="../ink/ink230.xml"/><Relationship Id="rId70" Type="http://schemas.openxmlformats.org/officeDocument/2006/relationships/customXml" Target="../ink/ink234.xml"/><Relationship Id="rId75" Type="http://schemas.openxmlformats.org/officeDocument/2006/relationships/image" Target="../media/image255.png"/><Relationship Id="rId83" Type="http://schemas.openxmlformats.org/officeDocument/2006/relationships/image" Target="../media/image259.png"/><Relationship Id="rId88" Type="http://schemas.openxmlformats.org/officeDocument/2006/relationships/customXml" Target="../ink/ink243.xml"/><Relationship Id="rId91" Type="http://schemas.openxmlformats.org/officeDocument/2006/relationships/image" Target="../media/image263.png"/><Relationship Id="rId96" Type="http://schemas.openxmlformats.org/officeDocument/2006/relationships/customXml" Target="../ink/ink2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2.xml"/><Relationship Id="rId15" Type="http://schemas.openxmlformats.org/officeDocument/2006/relationships/image" Target="../media/image225.png"/><Relationship Id="rId23" Type="http://schemas.openxmlformats.org/officeDocument/2006/relationships/image" Target="../media/image229.png"/><Relationship Id="rId28" Type="http://schemas.openxmlformats.org/officeDocument/2006/relationships/customXml" Target="../ink/ink213.xml"/><Relationship Id="rId36" Type="http://schemas.openxmlformats.org/officeDocument/2006/relationships/customXml" Target="../ink/ink217.xml"/><Relationship Id="rId49" Type="http://schemas.openxmlformats.org/officeDocument/2006/relationships/image" Target="../media/image242.png"/><Relationship Id="rId57" Type="http://schemas.openxmlformats.org/officeDocument/2006/relationships/image" Target="../media/image246.png"/><Relationship Id="rId10" Type="http://schemas.openxmlformats.org/officeDocument/2006/relationships/customXml" Target="../ink/ink204.xml"/><Relationship Id="rId31" Type="http://schemas.openxmlformats.org/officeDocument/2006/relationships/image" Target="../media/image233.png"/><Relationship Id="rId44" Type="http://schemas.openxmlformats.org/officeDocument/2006/relationships/customXml" Target="../ink/ink221.xml"/><Relationship Id="rId52" Type="http://schemas.openxmlformats.org/officeDocument/2006/relationships/customXml" Target="../ink/ink225.xml"/><Relationship Id="rId60" Type="http://schemas.openxmlformats.org/officeDocument/2006/relationships/customXml" Target="../ink/ink229.xml"/><Relationship Id="rId65" Type="http://schemas.openxmlformats.org/officeDocument/2006/relationships/image" Target="../media/image250.png"/><Relationship Id="rId73" Type="http://schemas.openxmlformats.org/officeDocument/2006/relationships/image" Target="../media/image254.png"/><Relationship Id="rId78" Type="http://schemas.openxmlformats.org/officeDocument/2006/relationships/customXml" Target="../ink/ink238.xml"/><Relationship Id="rId81" Type="http://schemas.openxmlformats.org/officeDocument/2006/relationships/image" Target="../media/image258.png"/><Relationship Id="rId86" Type="http://schemas.openxmlformats.org/officeDocument/2006/relationships/customXml" Target="../ink/ink242.xml"/><Relationship Id="rId94" Type="http://schemas.openxmlformats.org/officeDocument/2006/relationships/customXml" Target="../ink/ink246.xml"/><Relationship Id="rId99" Type="http://schemas.openxmlformats.org/officeDocument/2006/relationships/image" Target="../media/image267.png"/><Relationship Id="rId101" Type="http://schemas.openxmlformats.org/officeDocument/2006/relationships/image" Target="../media/image268.png"/><Relationship Id="rId4" Type="http://schemas.openxmlformats.org/officeDocument/2006/relationships/image" Target="../media/image219.png"/><Relationship Id="rId9" Type="http://schemas.openxmlformats.org/officeDocument/2006/relationships/image" Target="../media/image222.png"/><Relationship Id="rId13" Type="http://schemas.openxmlformats.org/officeDocument/2006/relationships/image" Target="../media/image224.png"/><Relationship Id="rId18" Type="http://schemas.openxmlformats.org/officeDocument/2006/relationships/customXml" Target="../ink/ink208.xml"/><Relationship Id="rId39" Type="http://schemas.openxmlformats.org/officeDocument/2006/relationships/image" Target="../media/image237.png"/><Relationship Id="rId34" Type="http://schemas.openxmlformats.org/officeDocument/2006/relationships/customXml" Target="../ink/ink216.xml"/><Relationship Id="rId50" Type="http://schemas.openxmlformats.org/officeDocument/2006/relationships/customXml" Target="../ink/ink224.xml"/><Relationship Id="rId55" Type="http://schemas.openxmlformats.org/officeDocument/2006/relationships/image" Target="../media/image245.png"/><Relationship Id="rId76" Type="http://schemas.openxmlformats.org/officeDocument/2006/relationships/customXml" Target="../ink/ink237.xml"/><Relationship Id="rId97" Type="http://schemas.openxmlformats.org/officeDocument/2006/relationships/image" Target="../media/image266.png"/><Relationship Id="rId104" Type="http://schemas.openxmlformats.org/officeDocument/2006/relationships/customXml" Target="../ink/ink25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png"/><Relationship Id="rId21" Type="http://schemas.openxmlformats.org/officeDocument/2006/relationships/image" Target="../media/image281.png"/><Relationship Id="rId42" Type="http://schemas.openxmlformats.org/officeDocument/2006/relationships/customXml" Target="../ink/ink271.xml"/><Relationship Id="rId63" Type="http://schemas.openxmlformats.org/officeDocument/2006/relationships/image" Target="../media/image302.png"/><Relationship Id="rId84" Type="http://schemas.openxmlformats.org/officeDocument/2006/relationships/customXml" Target="../ink/ink292.xml"/><Relationship Id="rId138" Type="http://schemas.openxmlformats.org/officeDocument/2006/relationships/customXml" Target="../ink/ink319.xml"/><Relationship Id="rId159" Type="http://schemas.openxmlformats.org/officeDocument/2006/relationships/image" Target="../media/image350.png"/><Relationship Id="rId170" Type="http://schemas.openxmlformats.org/officeDocument/2006/relationships/customXml" Target="../ink/ink335.xml"/><Relationship Id="rId191" Type="http://schemas.openxmlformats.org/officeDocument/2006/relationships/image" Target="../media/image366.png"/><Relationship Id="rId205" Type="http://schemas.openxmlformats.org/officeDocument/2006/relationships/image" Target="../media/image373.png"/><Relationship Id="rId226" Type="http://schemas.openxmlformats.org/officeDocument/2006/relationships/customXml" Target="../ink/ink363.xml"/><Relationship Id="rId247" Type="http://schemas.openxmlformats.org/officeDocument/2006/relationships/image" Target="../media/image394.png"/><Relationship Id="rId107" Type="http://schemas.openxmlformats.org/officeDocument/2006/relationships/image" Target="../media/image324.png"/><Relationship Id="rId11" Type="http://schemas.openxmlformats.org/officeDocument/2006/relationships/image" Target="../media/image276.png"/><Relationship Id="rId32" Type="http://schemas.openxmlformats.org/officeDocument/2006/relationships/customXml" Target="../ink/ink266.xml"/><Relationship Id="rId53" Type="http://schemas.openxmlformats.org/officeDocument/2006/relationships/image" Target="../media/image297.png"/><Relationship Id="rId74" Type="http://schemas.openxmlformats.org/officeDocument/2006/relationships/customXml" Target="../ink/ink287.xml"/><Relationship Id="rId128" Type="http://schemas.openxmlformats.org/officeDocument/2006/relationships/customXml" Target="../ink/ink314.xml"/><Relationship Id="rId149" Type="http://schemas.openxmlformats.org/officeDocument/2006/relationships/image" Target="../media/image345.png"/><Relationship Id="rId5" Type="http://schemas.openxmlformats.org/officeDocument/2006/relationships/image" Target="../media/image273.png"/><Relationship Id="rId95" Type="http://schemas.openxmlformats.org/officeDocument/2006/relationships/image" Target="../media/image318.png"/><Relationship Id="rId160" Type="http://schemas.openxmlformats.org/officeDocument/2006/relationships/customXml" Target="../ink/ink330.xml"/><Relationship Id="rId181" Type="http://schemas.openxmlformats.org/officeDocument/2006/relationships/image" Target="../media/image361.png"/><Relationship Id="rId216" Type="http://schemas.openxmlformats.org/officeDocument/2006/relationships/customXml" Target="../ink/ink358.xml"/><Relationship Id="rId237" Type="http://schemas.openxmlformats.org/officeDocument/2006/relationships/image" Target="../media/image389.png"/><Relationship Id="rId22" Type="http://schemas.openxmlformats.org/officeDocument/2006/relationships/customXml" Target="../ink/ink261.xml"/><Relationship Id="rId43" Type="http://schemas.openxmlformats.org/officeDocument/2006/relationships/image" Target="../media/image292.png"/><Relationship Id="rId64" Type="http://schemas.openxmlformats.org/officeDocument/2006/relationships/customXml" Target="../ink/ink282.xml"/><Relationship Id="rId118" Type="http://schemas.openxmlformats.org/officeDocument/2006/relationships/customXml" Target="../ink/ink309.xml"/><Relationship Id="rId139" Type="http://schemas.openxmlformats.org/officeDocument/2006/relationships/image" Target="../media/image340.png"/><Relationship Id="rId85" Type="http://schemas.openxmlformats.org/officeDocument/2006/relationships/image" Target="../media/image313.png"/><Relationship Id="rId150" Type="http://schemas.openxmlformats.org/officeDocument/2006/relationships/customXml" Target="../ink/ink325.xml"/><Relationship Id="rId171" Type="http://schemas.openxmlformats.org/officeDocument/2006/relationships/image" Target="../media/image356.png"/><Relationship Id="rId192" Type="http://schemas.openxmlformats.org/officeDocument/2006/relationships/customXml" Target="../ink/ink346.xml"/><Relationship Id="rId206" Type="http://schemas.openxmlformats.org/officeDocument/2006/relationships/customXml" Target="../ink/ink353.xml"/><Relationship Id="rId227" Type="http://schemas.openxmlformats.org/officeDocument/2006/relationships/image" Target="../media/image384.png"/><Relationship Id="rId248" Type="http://schemas.openxmlformats.org/officeDocument/2006/relationships/customXml" Target="../ink/ink374.xml"/><Relationship Id="rId12" Type="http://schemas.openxmlformats.org/officeDocument/2006/relationships/customXml" Target="../ink/ink256.xml"/><Relationship Id="rId33" Type="http://schemas.openxmlformats.org/officeDocument/2006/relationships/image" Target="../media/image287.png"/><Relationship Id="rId108" Type="http://schemas.openxmlformats.org/officeDocument/2006/relationships/customXml" Target="../ink/ink304.xml"/><Relationship Id="rId129" Type="http://schemas.openxmlformats.org/officeDocument/2006/relationships/image" Target="../media/image335.png"/><Relationship Id="rId54" Type="http://schemas.openxmlformats.org/officeDocument/2006/relationships/customXml" Target="../ink/ink277.xml"/><Relationship Id="rId70" Type="http://schemas.openxmlformats.org/officeDocument/2006/relationships/customXml" Target="../ink/ink285.xml"/><Relationship Id="rId75" Type="http://schemas.openxmlformats.org/officeDocument/2006/relationships/image" Target="../media/image308.png"/><Relationship Id="rId91" Type="http://schemas.openxmlformats.org/officeDocument/2006/relationships/image" Target="../media/image316.png"/><Relationship Id="rId96" Type="http://schemas.openxmlformats.org/officeDocument/2006/relationships/customXml" Target="../ink/ink298.xml"/><Relationship Id="rId140" Type="http://schemas.openxmlformats.org/officeDocument/2006/relationships/customXml" Target="../ink/ink320.xml"/><Relationship Id="rId145" Type="http://schemas.openxmlformats.org/officeDocument/2006/relationships/image" Target="../media/image343.png"/><Relationship Id="rId161" Type="http://schemas.openxmlformats.org/officeDocument/2006/relationships/image" Target="../media/image351.png"/><Relationship Id="rId166" Type="http://schemas.openxmlformats.org/officeDocument/2006/relationships/customXml" Target="../ink/ink333.xml"/><Relationship Id="rId182" Type="http://schemas.openxmlformats.org/officeDocument/2006/relationships/customXml" Target="../ink/ink341.xml"/><Relationship Id="rId187" Type="http://schemas.openxmlformats.org/officeDocument/2006/relationships/image" Target="../media/image364.png"/><Relationship Id="rId217" Type="http://schemas.openxmlformats.org/officeDocument/2006/relationships/image" Target="../media/image37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3.xml"/><Relationship Id="rId212" Type="http://schemas.openxmlformats.org/officeDocument/2006/relationships/customXml" Target="../ink/ink356.xml"/><Relationship Id="rId233" Type="http://schemas.openxmlformats.org/officeDocument/2006/relationships/image" Target="../media/image387.png"/><Relationship Id="rId238" Type="http://schemas.openxmlformats.org/officeDocument/2006/relationships/customXml" Target="../ink/ink369.xml"/><Relationship Id="rId23" Type="http://schemas.openxmlformats.org/officeDocument/2006/relationships/image" Target="../media/image282.png"/><Relationship Id="rId28" Type="http://schemas.openxmlformats.org/officeDocument/2006/relationships/customXml" Target="../ink/ink264.xml"/><Relationship Id="rId49" Type="http://schemas.openxmlformats.org/officeDocument/2006/relationships/image" Target="../media/image295.png"/><Relationship Id="rId114" Type="http://schemas.openxmlformats.org/officeDocument/2006/relationships/customXml" Target="../ink/ink307.xml"/><Relationship Id="rId119" Type="http://schemas.openxmlformats.org/officeDocument/2006/relationships/image" Target="../media/image330.png"/><Relationship Id="rId44" Type="http://schemas.openxmlformats.org/officeDocument/2006/relationships/customXml" Target="../ink/ink272.xml"/><Relationship Id="rId60" Type="http://schemas.openxmlformats.org/officeDocument/2006/relationships/customXml" Target="../ink/ink280.xml"/><Relationship Id="rId65" Type="http://schemas.openxmlformats.org/officeDocument/2006/relationships/image" Target="../media/image303.png"/><Relationship Id="rId81" Type="http://schemas.openxmlformats.org/officeDocument/2006/relationships/image" Target="../media/image311.png"/><Relationship Id="rId86" Type="http://schemas.openxmlformats.org/officeDocument/2006/relationships/customXml" Target="../ink/ink293.xml"/><Relationship Id="rId130" Type="http://schemas.openxmlformats.org/officeDocument/2006/relationships/customXml" Target="../ink/ink315.xml"/><Relationship Id="rId135" Type="http://schemas.openxmlformats.org/officeDocument/2006/relationships/image" Target="../media/image338.png"/><Relationship Id="rId151" Type="http://schemas.openxmlformats.org/officeDocument/2006/relationships/image" Target="../media/image346.png"/><Relationship Id="rId156" Type="http://schemas.openxmlformats.org/officeDocument/2006/relationships/customXml" Target="../ink/ink328.xml"/><Relationship Id="rId177" Type="http://schemas.openxmlformats.org/officeDocument/2006/relationships/image" Target="../media/image359.png"/><Relationship Id="rId198" Type="http://schemas.openxmlformats.org/officeDocument/2006/relationships/customXml" Target="../ink/ink349.xml"/><Relationship Id="rId172" Type="http://schemas.openxmlformats.org/officeDocument/2006/relationships/customXml" Target="../ink/ink336.xml"/><Relationship Id="rId193" Type="http://schemas.openxmlformats.org/officeDocument/2006/relationships/image" Target="../media/image367.png"/><Relationship Id="rId202" Type="http://schemas.openxmlformats.org/officeDocument/2006/relationships/customXml" Target="../ink/ink351.xml"/><Relationship Id="rId207" Type="http://schemas.openxmlformats.org/officeDocument/2006/relationships/image" Target="../media/image374.png"/><Relationship Id="rId223" Type="http://schemas.openxmlformats.org/officeDocument/2006/relationships/image" Target="../media/image382.png"/><Relationship Id="rId228" Type="http://schemas.openxmlformats.org/officeDocument/2006/relationships/customXml" Target="../ink/ink364.xml"/><Relationship Id="rId244" Type="http://schemas.openxmlformats.org/officeDocument/2006/relationships/customXml" Target="../ink/ink372.xml"/><Relationship Id="rId249" Type="http://schemas.openxmlformats.org/officeDocument/2006/relationships/image" Target="../media/image395.png"/><Relationship Id="rId13" Type="http://schemas.openxmlformats.org/officeDocument/2006/relationships/image" Target="../media/image277.png"/><Relationship Id="rId18" Type="http://schemas.openxmlformats.org/officeDocument/2006/relationships/customXml" Target="../ink/ink259.xml"/><Relationship Id="rId39" Type="http://schemas.openxmlformats.org/officeDocument/2006/relationships/image" Target="../media/image290.png"/><Relationship Id="rId109" Type="http://schemas.openxmlformats.org/officeDocument/2006/relationships/image" Target="../media/image325.png"/><Relationship Id="rId34" Type="http://schemas.openxmlformats.org/officeDocument/2006/relationships/customXml" Target="../ink/ink267.xml"/><Relationship Id="rId50" Type="http://schemas.openxmlformats.org/officeDocument/2006/relationships/customXml" Target="../ink/ink275.xml"/><Relationship Id="rId55" Type="http://schemas.openxmlformats.org/officeDocument/2006/relationships/image" Target="../media/image298.png"/><Relationship Id="rId76" Type="http://schemas.openxmlformats.org/officeDocument/2006/relationships/customXml" Target="../ink/ink288.xml"/><Relationship Id="rId97" Type="http://schemas.openxmlformats.org/officeDocument/2006/relationships/image" Target="../media/image319.png"/><Relationship Id="rId104" Type="http://schemas.openxmlformats.org/officeDocument/2006/relationships/customXml" Target="../ink/ink302.xml"/><Relationship Id="rId120" Type="http://schemas.openxmlformats.org/officeDocument/2006/relationships/customXml" Target="../ink/ink310.xml"/><Relationship Id="rId125" Type="http://schemas.openxmlformats.org/officeDocument/2006/relationships/image" Target="../media/image333.png"/><Relationship Id="rId141" Type="http://schemas.openxmlformats.org/officeDocument/2006/relationships/image" Target="../media/image341.png"/><Relationship Id="rId146" Type="http://schemas.openxmlformats.org/officeDocument/2006/relationships/customXml" Target="../ink/ink323.xml"/><Relationship Id="rId167" Type="http://schemas.openxmlformats.org/officeDocument/2006/relationships/image" Target="../media/image354.png"/><Relationship Id="rId188" Type="http://schemas.openxmlformats.org/officeDocument/2006/relationships/customXml" Target="../ink/ink344.xml"/><Relationship Id="rId7" Type="http://schemas.openxmlformats.org/officeDocument/2006/relationships/image" Target="../media/image274.png"/><Relationship Id="rId71" Type="http://schemas.openxmlformats.org/officeDocument/2006/relationships/image" Target="../media/image306.png"/><Relationship Id="rId92" Type="http://schemas.openxmlformats.org/officeDocument/2006/relationships/customXml" Target="../ink/ink296.xml"/><Relationship Id="rId162" Type="http://schemas.openxmlformats.org/officeDocument/2006/relationships/customXml" Target="../ink/ink331.xml"/><Relationship Id="rId183" Type="http://schemas.openxmlformats.org/officeDocument/2006/relationships/image" Target="../media/image362.png"/><Relationship Id="rId213" Type="http://schemas.openxmlformats.org/officeDocument/2006/relationships/image" Target="../media/image377.png"/><Relationship Id="rId218" Type="http://schemas.openxmlformats.org/officeDocument/2006/relationships/customXml" Target="../ink/ink359.xml"/><Relationship Id="rId234" Type="http://schemas.openxmlformats.org/officeDocument/2006/relationships/customXml" Target="../ink/ink367.xml"/><Relationship Id="rId239" Type="http://schemas.openxmlformats.org/officeDocument/2006/relationships/image" Target="../media/image390.png"/><Relationship Id="rId2" Type="http://schemas.openxmlformats.org/officeDocument/2006/relationships/image" Target="../media/image271.png"/><Relationship Id="rId29" Type="http://schemas.openxmlformats.org/officeDocument/2006/relationships/image" Target="../media/image285.png"/><Relationship Id="rId250" Type="http://schemas.openxmlformats.org/officeDocument/2006/relationships/customXml" Target="../ink/ink375.xml"/><Relationship Id="rId24" Type="http://schemas.openxmlformats.org/officeDocument/2006/relationships/customXml" Target="../ink/ink262.xml"/><Relationship Id="rId40" Type="http://schemas.openxmlformats.org/officeDocument/2006/relationships/customXml" Target="../ink/ink270.xml"/><Relationship Id="rId45" Type="http://schemas.openxmlformats.org/officeDocument/2006/relationships/image" Target="../media/image293.png"/><Relationship Id="rId66" Type="http://schemas.openxmlformats.org/officeDocument/2006/relationships/customXml" Target="../ink/ink283.xml"/><Relationship Id="rId87" Type="http://schemas.openxmlformats.org/officeDocument/2006/relationships/image" Target="../media/image314.png"/><Relationship Id="rId110" Type="http://schemas.openxmlformats.org/officeDocument/2006/relationships/customXml" Target="../ink/ink305.xml"/><Relationship Id="rId115" Type="http://schemas.openxmlformats.org/officeDocument/2006/relationships/image" Target="../media/image328.png"/><Relationship Id="rId131" Type="http://schemas.openxmlformats.org/officeDocument/2006/relationships/image" Target="../media/image336.png"/><Relationship Id="rId136" Type="http://schemas.openxmlformats.org/officeDocument/2006/relationships/customXml" Target="../ink/ink318.xml"/><Relationship Id="rId157" Type="http://schemas.openxmlformats.org/officeDocument/2006/relationships/image" Target="../media/image349.png"/><Relationship Id="rId178" Type="http://schemas.openxmlformats.org/officeDocument/2006/relationships/customXml" Target="../ink/ink339.xml"/><Relationship Id="rId61" Type="http://schemas.openxmlformats.org/officeDocument/2006/relationships/image" Target="../media/image301.png"/><Relationship Id="rId82" Type="http://schemas.openxmlformats.org/officeDocument/2006/relationships/customXml" Target="../ink/ink291.xml"/><Relationship Id="rId152" Type="http://schemas.openxmlformats.org/officeDocument/2006/relationships/customXml" Target="../ink/ink326.xml"/><Relationship Id="rId173" Type="http://schemas.openxmlformats.org/officeDocument/2006/relationships/image" Target="../media/image357.png"/><Relationship Id="rId194" Type="http://schemas.openxmlformats.org/officeDocument/2006/relationships/customXml" Target="../ink/ink347.xml"/><Relationship Id="rId199" Type="http://schemas.openxmlformats.org/officeDocument/2006/relationships/image" Target="../media/image370.png"/><Relationship Id="rId203" Type="http://schemas.openxmlformats.org/officeDocument/2006/relationships/image" Target="../media/image372.png"/><Relationship Id="rId208" Type="http://schemas.openxmlformats.org/officeDocument/2006/relationships/customXml" Target="../ink/ink354.xml"/><Relationship Id="rId229" Type="http://schemas.openxmlformats.org/officeDocument/2006/relationships/image" Target="../media/image385.png"/><Relationship Id="rId19" Type="http://schemas.openxmlformats.org/officeDocument/2006/relationships/image" Target="../media/image280.png"/><Relationship Id="rId224" Type="http://schemas.openxmlformats.org/officeDocument/2006/relationships/customXml" Target="../ink/ink362.xml"/><Relationship Id="rId240" Type="http://schemas.openxmlformats.org/officeDocument/2006/relationships/customXml" Target="../ink/ink370.xml"/><Relationship Id="rId245" Type="http://schemas.openxmlformats.org/officeDocument/2006/relationships/image" Target="../media/image393.png"/><Relationship Id="rId14" Type="http://schemas.openxmlformats.org/officeDocument/2006/relationships/customXml" Target="../ink/ink257.xml"/><Relationship Id="rId30" Type="http://schemas.openxmlformats.org/officeDocument/2006/relationships/customXml" Target="../ink/ink265.xml"/><Relationship Id="rId35" Type="http://schemas.openxmlformats.org/officeDocument/2006/relationships/image" Target="../media/image288.png"/><Relationship Id="rId56" Type="http://schemas.openxmlformats.org/officeDocument/2006/relationships/customXml" Target="../ink/ink278.xml"/><Relationship Id="rId77" Type="http://schemas.openxmlformats.org/officeDocument/2006/relationships/image" Target="../media/image309.png"/><Relationship Id="rId100" Type="http://schemas.openxmlformats.org/officeDocument/2006/relationships/customXml" Target="../ink/ink300.xml"/><Relationship Id="rId105" Type="http://schemas.openxmlformats.org/officeDocument/2006/relationships/image" Target="../media/image323.png"/><Relationship Id="rId126" Type="http://schemas.openxmlformats.org/officeDocument/2006/relationships/customXml" Target="../ink/ink313.xml"/><Relationship Id="rId147" Type="http://schemas.openxmlformats.org/officeDocument/2006/relationships/image" Target="../media/image344.png"/><Relationship Id="rId168" Type="http://schemas.openxmlformats.org/officeDocument/2006/relationships/customXml" Target="../ink/ink334.xml"/><Relationship Id="rId8" Type="http://schemas.openxmlformats.org/officeDocument/2006/relationships/customXml" Target="../ink/ink254.xml"/><Relationship Id="rId51" Type="http://schemas.openxmlformats.org/officeDocument/2006/relationships/image" Target="../media/image296.png"/><Relationship Id="rId72" Type="http://schemas.openxmlformats.org/officeDocument/2006/relationships/customXml" Target="../ink/ink286.xml"/><Relationship Id="rId93" Type="http://schemas.openxmlformats.org/officeDocument/2006/relationships/image" Target="../media/image317.png"/><Relationship Id="rId98" Type="http://schemas.openxmlformats.org/officeDocument/2006/relationships/customXml" Target="../ink/ink299.xml"/><Relationship Id="rId121" Type="http://schemas.openxmlformats.org/officeDocument/2006/relationships/image" Target="../media/image331.png"/><Relationship Id="rId142" Type="http://schemas.openxmlformats.org/officeDocument/2006/relationships/customXml" Target="../ink/ink321.xml"/><Relationship Id="rId163" Type="http://schemas.openxmlformats.org/officeDocument/2006/relationships/image" Target="../media/image352.png"/><Relationship Id="rId184" Type="http://schemas.openxmlformats.org/officeDocument/2006/relationships/customXml" Target="../ink/ink342.xml"/><Relationship Id="rId189" Type="http://schemas.openxmlformats.org/officeDocument/2006/relationships/image" Target="../media/image365.png"/><Relationship Id="rId219" Type="http://schemas.openxmlformats.org/officeDocument/2006/relationships/image" Target="../media/image380.png"/><Relationship Id="rId3" Type="http://schemas.openxmlformats.org/officeDocument/2006/relationships/image" Target="../media/image272.png"/><Relationship Id="rId214" Type="http://schemas.openxmlformats.org/officeDocument/2006/relationships/customXml" Target="../ink/ink357.xml"/><Relationship Id="rId230" Type="http://schemas.openxmlformats.org/officeDocument/2006/relationships/customXml" Target="../ink/ink365.xml"/><Relationship Id="rId235" Type="http://schemas.openxmlformats.org/officeDocument/2006/relationships/image" Target="../media/image388.png"/><Relationship Id="rId251" Type="http://schemas.openxmlformats.org/officeDocument/2006/relationships/image" Target="../media/image396.png"/><Relationship Id="rId25" Type="http://schemas.openxmlformats.org/officeDocument/2006/relationships/image" Target="../media/image283.png"/><Relationship Id="rId46" Type="http://schemas.openxmlformats.org/officeDocument/2006/relationships/customXml" Target="../ink/ink273.xml"/><Relationship Id="rId67" Type="http://schemas.openxmlformats.org/officeDocument/2006/relationships/image" Target="../media/image304.png"/><Relationship Id="rId116" Type="http://schemas.openxmlformats.org/officeDocument/2006/relationships/customXml" Target="../ink/ink308.xml"/><Relationship Id="rId137" Type="http://schemas.openxmlformats.org/officeDocument/2006/relationships/image" Target="../media/image339.png"/><Relationship Id="rId158" Type="http://schemas.openxmlformats.org/officeDocument/2006/relationships/customXml" Target="../ink/ink329.xml"/><Relationship Id="rId20" Type="http://schemas.openxmlformats.org/officeDocument/2006/relationships/customXml" Target="../ink/ink260.xml"/><Relationship Id="rId41" Type="http://schemas.openxmlformats.org/officeDocument/2006/relationships/image" Target="../media/image291.png"/><Relationship Id="rId62" Type="http://schemas.openxmlformats.org/officeDocument/2006/relationships/customXml" Target="../ink/ink281.xml"/><Relationship Id="rId83" Type="http://schemas.openxmlformats.org/officeDocument/2006/relationships/image" Target="../media/image312.png"/><Relationship Id="rId88" Type="http://schemas.openxmlformats.org/officeDocument/2006/relationships/customXml" Target="../ink/ink294.xml"/><Relationship Id="rId111" Type="http://schemas.openxmlformats.org/officeDocument/2006/relationships/image" Target="../media/image326.png"/><Relationship Id="rId132" Type="http://schemas.openxmlformats.org/officeDocument/2006/relationships/customXml" Target="../ink/ink316.xml"/><Relationship Id="rId153" Type="http://schemas.openxmlformats.org/officeDocument/2006/relationships/image" Target="../media/image347.png"/><Relationship Id="rId174" Type="http://schemas.openxmlformats.org/officeDocument/2006/relationships/customXml" Target="../ink/ink337.xml"/><Relationship Id="rId179" Type="http://schemas.openxmlformats.org/officeDocument/2006/relationships/image" Target="../media/image360.png"/><Relationship Id="rId195" Type="http://schemas.openxmlformats.org/officeDocument/2006/relationships/image" Target="../media/image368.png"/><Relationship Id="rId209" Type="http://schemas.openxmlformats.org/officeDocument/2006/relationships/image" Target="../media/image375.png"/><Relationship Id="rId190" Type="http://schemas.openxmlformats.org/officeDocument/2006/relationships/customXml" Target="../ink/ink345.xml"/><Relationship Id="rId204" Type="http://schemas.openxmlformats.org/officeDocument/2006/relationships/customXml" Target="../ink/ink352.xml"/><Relationship Id="rId220" Type="http://schemas.openxmlformats.org/officeDocument/2006/relationships/customXml" Target="../ink/ink360.xml"/><Relationship Id="rId225" Type="http://schemas.openxmlformats.org/officeDocument/2006/relationships/image" Target="../media/image383.png"/><Relationship Id="rId241" Type="http://schemas.openxmlformats.org/officeDocument/2006/relationships/image" Target="../media/image391.png"/><Relationship Id="rId246" Type="http://schemas.openxmlformats.org/officeDocument/2006/relationships/customXml" Target="../ink/ink373.xml"/><Relationship Id="rId15" Type="http://schemas.openxmlformats.org/officeDocument/2006/relationships/image" Target="../media/image278.png"/><Relationship Id="rId36" Type="http://schemas.openxmlformats.org/officeDocument/2006/relationships/customXml" Target="../ink/ink268.xml"/><Relationship Id="rId57" Type="http://schemas.openxmlformats.org/officeDocument/2006/relationships/image" Target="../media/image299.png"/><Relationship Id="rId106" Type="http://schemas.openxmlformats.org/officeDocument/2006/relationships/customXml" Target="../ink/ink303.xml"/><Relationship Id="rId127" Type="http://schemas.openxmlformats.org/officeDocument/2006/relationships/image" Target="../media/image334.png"/><Relationship Id="rId10" Type="http://schemas.openxmlformats.org/officeDocument/2006/relationships/customXml" Target="../ink/ink255.xml"/><Relationship Id="rId31" Type="http://schemas.openxmlformats.org/officeDocument/2006/relationships/image" Target="../media/image286.png"/><Relationship Id="rId52" Type="http://schemas.openxmlformats.org/officeDocument/2006/relationships/customXml" Target="../ink/ink276.xml"/><Relationship Id="rId73" Type="http://schemas.openxmlformats.org/officeDocument/2006/relationships/image" Target="../media/image307.png"/><Relationship Id="rId78" Type="http://schemas.openxmlformats.org/officeDocument/2006/relationships/customXml" Target="../ink/ink289.xml"/><Relationship Id="rId94" Type="http://schemas.openxmlformats.org/officeDocument/2006/relationships/customXml" Target="../ink/ink297.xml"/><Relationship Id="rId99" Type="http://schemas.openxmlformats.org/officeDocument/2006/relationships/image" Target="../media/image320.png"/><Relationship Id="rId101" Type="http://schemas.openxmlformats.org/officeDocument/2006/relationships/image" Target="../media/image321.png"/><Relationship Id="rId122" Type="http://schemas.openxmlformats.org/officeDocument/2006/relationships/customXml" Target="../ink/ink311.xml"/><Relationship Id="rId143" Type="http://schemas.openxmlformats.org/officeDocument/2006/relationships/image" Target="../media/image342.png"/><Relationship Id="rId148" Type="http://schemas.openxmlformats.org/officeDocument/2006/relationships/customXml" Target="../ink/ink324.xml"/><Relationship Id="rId164" Type="http://schemas.openxmlformats.org/officeDocument/2006/relationships/customXml" Target="../ink/ink332.xml"/><Relationship Id="rId169" Type="http://schemas.openxmlformats.org/officeDocument/2006/relationships/image" Target="../media/image355.png"/><Relationship Id="rId185" Type="http://schemas.openxmlformats.org/officeDocument/2006/relationships/image" Target="../media/image363.png"/><Relationship Id="rId4" Type="http://schemas.openxmlformats.org/officeDocument/2006/relationships/customXml" Target="../ink/ink252.xml"/><Relationship Id="rId9" Type="http://schemas.openxmlformats.org/officeDocument/2006/relationships/image" Target="../media/image275.png"/><Relationship Id="rId180" Type="http://schemas.openxmlformats.org/officeDocument/2006/relationships/customXml" Target="../ink/ink340.xml"/><Relationship Id="rId210" Type="http://schemas.openxmlformats.org/officeDocument/2006/relationships/customXml" Target="../ink/ink355.xml"/><Relationship Id="rId215" Type="http://schemas.openxmlformats.org/officeDocument/2006/relationships/image" Target="../media/image378.png"/><Relationship Id="rId236" Type="http://schemas.openxmlformats.org/officeDocument/2006/relationships/customXml" Target="../ink/ink368.xml"/><Relationship Id="rId26" Type="http://schemas.openxmlformats.org/officeDocument/2006/relationships/customXml" Target="../ink/ink263.xml"/><Relationship Id="rId231" Type="http://schemas.openxmlformats.org/officeDocument/2006/relationships/image" Target="../media/image386.png"/><Relationship Id="rId252" Type="http://schemas.openxmlformats.org/officeDocument/2006/relationships/customXml" Target="../ink/ink376.xml"/><Relationship Id="rId47" Type="http://schemas.openxmlformats.org/officeDocument/2006/relationships/image" Target="../media/image294.png"/><Relationship Id="rId68" Type="http://schemas.openxmlformats.org/officeDocument/2006/relationships/customXml" Target="../ink/ink284.xml"/><Relationship Id="rId89" Type="http://schemas.openxmlformats.org/officeDocument/2006/relationships/image" Target="../media/image315.png"/><Relationship Id="rId112" Type="http://schemas.openxmlformats.org/officeDocument/2006/relationships/customXml" Target="../ink/ink306.xml"/><Relationship Id="rId133" Type="http://schemas.openxmlformats.org/officeDocument/2006/relationships/image" Target="../media/image337.png"/><Relationship Id="rId154" Type="http://schemas.openxmlformats.org/officeDocument/2006/relationships/customXml" Target="../ink/ink327.xml"/><Relationship Id="rId175" Type="http://schemas.openxmlformats.org/officeDocument/2006/relationships/image" Target="../media/image358.png"/><Relationship Id="rId196" Type="http://schemas.openxmlformats.org/officeDocument/2006/relationships/customXml" Target="../ink/ink348.xml"/><Relationship Id="rId200" Type="http://schemas.openxmlformats.org/officeDocument/2006/relationships/customXml" Target="../ink/ink350.xml"/><Relationship Id="rId16" Type="http://schemas.openxmlformats.org/officeDocument/2006/relationships/customXml" Target="../ink/ink258.xml"/><Relationship Id="rId221" Type="http://schemas.openxmlformats.org/officeDocument/2006/relationships/image" Target="../media/image381.png"/><Relationship Id="rId242" Type="http://schemas.openxmlformats.org/officeDocument/2006/relationships/customXml" Target="../ink/ink371.xml"/><Relationship Id="rId37" Type="http://schemas.openxmlformats.org/officeDocument/2006/relationships/image" Target="../media/image289.png"/><Relationship Id="rId58" Type="http://schemas.openxmlformats.org/officeDocument/2006/relationships/customXml" Target="../ink/ink279.xml"/><Relationship Id="rId79" Type="http://schemas.openxmlformats.org/officeDocument/2006/relationships/image" Target="../media/image310.png"/><Relationship Id="rId102" Type="http://schemas.openxmlformats.org/officeDocument/2006/relationships/customXml" Target="../ink/ink301.xml"/><Relationship Id="rId123" Type="http://schemas.openxmlformats.org/officeDocument/2006/relationships/image" Target="../media/image332.png"/><Relationship Id="rId144" Type="http://schemas.openxmlformats.org/officeDocument/2006/relationships/customXml" Target="../ink/ink322.xml"/><Relationship Id="rId90" Type="http://schemas.openxmlformats.org/officeDocument/2006/relationships/customXml" Target="../ink/ink295.xml"/><Relationship Id="rId165" Type="http://schemas.openxmlformats.org/officeDocument/2006/relationships/image" Target="../media/image353.png"/><Relationship Id="rId186" Type="http://schemas.openxmlformats.org/officeDocument/2006/relationships/customXml" Target="../ink/ink343.xml"/><Relationship Id="rId211" Type="http://schemas.openxmlformats.org/officeDocument/2006/relationships/image" Target="../media/image376.png"/><Relationship Id="rId232" Type="http://schemas.openxmlformats.org/officeDocument/2006/relationships/customXml" Target="../ink/ink366.xml"/><Relationship Id="rId253" Type="http://schemas.openxmlformats.org/officeDocument/2006/relationships/image" Target="../media/image397.png"/><Relationship Id="rId27" Type="http://schemas.openxmlformats.org/officeDocument/2006/relationships/image" Target="../media/image284.png"/><Relationship Id="rId48" Type="http://schemas.openxmlformats.org/officeDocument/2006/relationships/customXml" Target="../ink/ink274.xml"/><Relationship Id="rId69" Type="http://schemas.openxmlformats.org/officeDocument/2006/relationships/image" Target="../media/image305.png"/><Relationship Id="rId113" Type="http://schemas.openxmlformats.org/officeDocument/2006/relationships/image" Target="../media/image327.png"/><Relationship Id="rId134" Type="http://schemas.openxmlformats.org/officeDocument/2006/relationships/customXml" Target="../ink/ink317.xml"/><Relationship Id="rId80" Type="http://schemas.openxmlformats.org/officeDocument/2006/relationships/customXml" Target="../ink/ink290.xml"/><Relationship Id="rId155" Type="http://schemas.openxmlformats.org/officeDocument/2006/relationships/image" Target="../media/image348.png"/><Relationship Id="rId176" Type="http://schemas.openxmlformats.org/officeDocument/2006/relationships/customXml" Target="../ink/ink338.xml"/><Relationship Id="rId197" Type="http://schemas.openxmlformats.org/officeDocument/2006/relationships/image" Target="../media/image369.png"/><Relationship Id="rId201" Type="http://schemas.openxmlformats.org/officeDocument/2006/relationships/image" Target="../media/image371.png"/><Relationship Id="rId222" Type="http://schemas.openxmlformats.org/officeDocument/2006/relationships/customXml" Target="../ink/ink361.xml"/><Relationship Id="rId243" Type="http://schemas.openxmlformats.org/officeDocument/2006/relationships/image" Target="../media/image392.png"/><Relationship Id="rId17" Type="http://schemas.openxmlformats.org/officeDocument/2006/relationships/image" Target="../media/image279.png"/><Relationship Id="rId38" Type="http://schemas.openxmlformats.org/officeDocument/2006/relationships/customXml" Target="../ink/ink269.xml"/><Relationship Id="rId59" Type="http://schemas.openxmlformats.org/officeDocument/2006/relationships/image" Target="../media/image300.png"/><Relationship Id="rId103" Type="http://schemas.openxmlformats.org/officeDocument/2006/relationships/image" Target="../media/image322.png"/><Relationship Id="rId124" Type="http://schemas.openxmlformats.org/officeDocument/2006/relationships/customXml" Target="../ink/ink3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5.png"/><Relationship Id="rId18" Type="http://schemas.openxmlformats.org/officeDocument/2006/relationships/customXml" Target="../ink/ink383.xml"/><Relationship Id="rId26" Type="http://schemas.openxmlformats.org/officeDocument/2006/relationships/customXml" Target="../ink/ink387.xml"/><Relationship Id="rId39" Type="http://schemas.openxmlformats.org/officeDocument/2006/relationships/image" Target="../media/image418.png"/><Relationship Id="rId21" Type="http://schemas.openxmlformats.org/officeDocument/2006/relationships/image" Target="../media/image409.png"/><Relationship Id="rId34" Type="http://schemas.openxmlformats.org/officeDocument/2006/relationships/customXml" Target="../ink/ink391.xml"/><Relationship Id="rId42" Type="http://schemas.openxmlformats.org/officeDocument/2006/relationships/customXml" Target="../ink/ink395.xml"/><Relationship Id="rId47" Type="http://schemas.openxmlformats.org/officeDocument/2006/relationships/image" Target="../media/image422.png"/><Relationship Id="rId50" Type="http://schemas.openxmlformats.org/officeDocument/2006/relationships/customXml" Target="../ink/ink399.xml"/><Relationship Id="rId55" Type="http://schemas.openxmlformats.org/officeDocument/2006/relationships/image" Target="../media/image426.png"/><Relationship Id="rId7" Type="http://schemas.openxmlformats.org/officeDocument/2006/relationships/image" Target="../media/image402.png"/><Relationship Id="rId12" Type="http://schemas.openxmlformats.org/officeDocument/2006/relationships/customXml" Target="../ink/ink380.xml"/><Relationship Id="rId17" Type="http://schemas.openxmlformats.org/officeDocument/2006/relationships/image" Target="../media/image407.png"/><Relationship Id="rId25" Type="http://schemas.openxmlformats.org/officeDocument/2006/relationships/image" Target="../media/image411.png"/><Relationship Id="rId33" Type="http://schemas.openxmlformats.org/officeDocument/2006/relationships/image" Target="../media/image415.png"/><Relationship Id="rId38" Type="http://schemas.openxmlformats.org/officeDocument/2006/relationships/customXml" Target="../ink/ink393.xml"/><Relationship Id="rId46" Type="http://schemas.openxmlformats.org/officeDocument/2006/relationships/customXml" Target="../ink/ink397.xml"/><Relationship Id="rId59" Type="http://schemas.openxmlformats.org/officeDocument/2006/relationships/image" Target="../media/image428.png"/><Relationship Id="rId2" Type="http://schemas.openxmlformats.org/officeDocument/2006/relationships/image" Target="../media/image398.png"/><Relationship Id="rId16" Type="http://schemas.openxmlformats.org/officeDocument/2006/relationships/customXml" Target="../ink/ink382.xml"/><Relationship Id="rId20" Type="http://schemas.openxmlformats.org/officeDocument/2006/relationships/customXml" Target="../ink/ink384.xml"/><Relationship Id="rId29" Type="http://schemas.openxmlformats.org/officeDocument/2006/relationships/image" Target="../media/image413.png"/><Relationship Id="rId41" Type="http://schemas.openxmlformats.org/officeDocument/2006/relationships/image" Target="../media/image419.png"/><Relationship Id="rId54" Type="http://schemas.openxmlformats.org/officeDocument/2006/relationships/customXml" Target="../ink/ink4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7.xml"/><Relationship Id="rId11" Type="http://schemas.openxmlformats.org/officeDocument/2006/relationships/image" Target="../media/image404.png"/><Relationship Id="rId24" Type="http://schemas.openxmlformats.org/officeDocument/2006/relationships/customXml" Target="../ink/ink386.xml"/><Relationship Id="rId32" Type="http://schemas.openxmlformats.org/officeDocument/2006/relationships/customXml" Target="../ink/ink390.xml"/><Relationship Id="rId37" Type="http://schemas.openxmlformats.org/officeDocument/2006/relationships/image" Target="../media/image417.png"/><Relationship Id="rId40" Type="http://schemas.openxmlformats.org/officeDocument/2006/relationships/customXml" Target="../ink/ink394.xml"/><Relationship Id="rId45" Type="http://schemas.openxmlformats.org/officeDocument/2006/relationships/image" Target="../media/image421.png"/><Relationship Id="rId53" Type="http://schemas.openxmlformats.org/officeDocument/2006/relationships/image" Target="../media/image425.png"/><Relationship Id="rId58" Type="http://schemas.openxmlformats.org/officeDocument/2006/relationships/customXml" Target="../ink/ink403.xml"/><Relationship Id="rId5" Type="http://schemas.openxmlformats.org/officeDocument/2006/relationships/image" Target="../media/image401.png"/><Relationship Id="rId15" Type="http://schemas.openxmlformats.org/officeDocument/2006/relationships/image" Target="../media/image406.png"/><Relationship Id="rId23" Type="http://schemas.openxmlformats.org/officeDocument/2006/relationships/image" Target="../media/image410.png"/><Relationship Id="rId28" Type="http://schemas.openxmlformats.org/officeDocument/2006/relationships/customXml" Target="../ink/ink388.xml"/><Relationship Id="rId36" Type="http://schemas.openxmlformats.org/officeDocument/2006/relationships/customXml" Target="../ink/ink392.xml"/><Relationship Id="rId49" Type="http://schemas.openxmlformats.org/officeDocument/2006/relationships/image" Target="../media/image423.png"/><Relationship Id="rId57" Type="http://schemas.openxmlformats.org/officeDocument/2006/relationships/image" Target="../media/image427.png"/><Relationship Id="rId10" Type="http://schemas.openxmlformats.org/officeDocument/2006/relationships/customXml" Target="../ink/ink379.xml"/><Relationship Id="rId19" Type="http://schemas.openxmlformats.org/officeDocument/2006/relationships/image" Target="../media/image408.png"/><Relationship Id="rId31" Type="http://schemas.openxmlformats.org/officeDocument/2006/relationships/image" Target="../media/image414.png"/><Relationship Id="rId44" Type="http://schemas.openxmlformats.org/officeDocument/2006/relationships/customXml" Target="../ink/ink396.xml"/><Relationship Id="rId52" Type="http://schemas.openxmlformats.org/officeDocument/2006/relationships/customXml" Target="../ink/ink400.xml"/><Relationship Id="rId4" Type="http://schemas.openxmlformats.org/officeDocument/2006/relationships/image" Target="../media/image400.png"/><Relationship Id="rId9" Type="http://schemas.openxmlformats.org/officeDocument/2006/relationships/image" Target="../media/image403.png"/><Relationship Id="rId14" Type="http://schemas.openxmlformats.org/officeDocument/2006/relationships/customXml" Target="../ink/ink381.xml"/><Relationship Id="rId22" Type="http://schemas.openxmlformats.org/officeDocument/2006/relationships/customXml" Target="../ink/ink385.xml"/><Relationship Id="rId27" Type="http://schemas.openxmlformats.org/officeDocument/2006/relationships/image" Target="../media/image412.png"/><Relationship Id="rId30" Type="http://schemas.openxmlformats.org/officeDocument/2006/relationships/customXml" Target="../ink/ink389.xml"/><Relationship Id="rId35" Type="http://schemas.openxmlformats.org/officeDocument/2006/relationships/image" Target="../media/image416.png"/><Relationship Id="rId43" Type="http://schemas.openxmlformats.org/officeDocument/2006/relationships/image" Target="../media/image420.png"/><Relationship Id="rId48" Type="http://schemas.openxmlformats.org/officeDocument/2006/relationships/customXml" Target="../ink/ink398.xml"/><Relationship Id="rId56" Type="http://schemas.openxmlformats.org/officeDocument/2006/relationships/customXml" Target="../ink/ink402.xml"/><Relationship Id="rId8" Type="http://schemas.openxmlformats.org/officeDocument/2006/relationships/customXml" Target="../ink/ink378.xml"/><Relationship Id="rId51" Type="http://schemas.openxmlformats.org/officeDocument/2006/relationships/image" Target="../media/image424.png"/><Relationship Id="rId3" Type="http://schemas.openxmlformats.org/officeDocument/2006/relationships/image" Target="../media/image39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1.xml"/><Relationship Id="rId21" Type="http://schemas.openxmlformats.org/officeDocument/2006/relationships/customXml" Target="../ink/ink413.xml"/><Relationship Id="rId42" Type="http://schemas.openxmlformats.org/officeDocument/2006/relationships/image" Target="../media/image449.png"/><Relationship Id="rId63" Type="http://schemas.openxmlformats.org/officeDocument/2006/relationships/customXml" Target="../ink/ink434.xml"/><Relationship Id="rId84" Type="http://schemas.openxmlformats.org/officeDocument/2006/relationships/image" Target="../media/image470.png"/><Relationship Id="rId138" Type="http://schemas.openxmlformats.org/officeDocument/2006/relationships/image" Target="../media/image497.png"/><Relationship Id="rId159" Type="http://schemas.openxmlformats.org/officeDocument/2006/relationships/customXml" Target="../ink/ink482.xml"/><Relationship Id="rId170" Type="http://schemas.openxmlformats.org/officeDocument/2006/relationships/image" Target="../media/image513.png"/><Relationship Id="rId191" Type="http://schemas.openxmlformats.org/officeDocument/2006/relationships/customXml" Target="../ink/ink498.xml"/><Relationship Id="rId205" Type="http://schemas.openxmlformats.org/officeDocument/2006/relationships/customXml" Target="../ink/ink505.xml"/><Relationship Id="rId107" Type="http://schemas.openxmlformats.org/officeDocument/2006/relationships/customXml" Target="../ink/ink456.xml"/><Relationship Id="rId11" Type="http://schemas.openxmlformats.org/officeDocument/2006/relationships/customXml" Target="../ink/ink408.xml"/><Relationship Id="rId32" Type="http://schemas.openxmlformats.org/officeDocument/2006/relationships/image" Target="../media/image444.png"/><Relationship Id="rId37" Type="http://schemas.openxmlformats.org/officeDocument/2006/relationships/customXml" Target="../ink/ink421.xml"/><Relationship Id="rId53" Type="http://schemas.openxmlformats.org/officeDocument/2006/relationships/customXml" Target="../ink/ink429.xml"/><Relationship Id="rId58" Type="http://schemas.openxmlformats.org/officeDocument/2006/relationships/image" Target="../media/image457.png"/><Relationship Id="rId74" Type="http://schemas.openxmlformats.org/officeDocument/2006/relationships/image" Target="../media/image465.png"/><Relationship Id="rId79" Type="http://schemas.openxmlformats.org/officeDocument/2006/relationships/customXml" Target="../ink/ink442.xml"/><Relationship Id="rId102" Type="http://schemas.openxmlformats.org/officeDocument/2006/relationships/image" Target="../media/image479.png"/><Relationship Id="rId123" Type="http://schemas.openxmlformats.org/officeDocument/2006/relationships/customXml" Target="../ink/ink464.xml"/><Relationship Id="rId128" Type="http://schemas.openxmlformats.org/officeDocument/2006/relationships/image" Target="../media/image492.png"/><Relationship Id="rId144" Type="http://schemas.openxmlformats.org/officeDocument/2006/relationships/image" Target="../media/image500.png"/><Relationship Id="rId149" Type="http://schemas.openxmlformats.org/officeDocument/2006/relationships/customXml" Target="../ink/ink477.xml"/><Relationship Id="rId5" Type="http://schemas.openxmlformats.org/officeDocument/2006/relationships/customXml" Target="../ink/ink405.xml"/><Relationship Id="rId90" Type="http://schemas.openxmlformats.org/officeDocument/2006/relationships/image" Target="../media/image473.png"/><Relationship Id="rId95" Type="http://schemas.openxmlformats.org/officeDocument/2006/relationships/customXml" Target="../ink/ink450.xml"/><Relationship Id="rId160" Type="http://schemas.openxmlformats.org/officeDocument/2006/relationships/image" Target="../media/image508.png"/><Relationship Id="rId165" Type="http://schemas.openxmlformats.org/officeDocument/2006/relationships/customXml" Target="../ink/ink485.xml"/><Relationship Id="rId181" Type="http://schemas.openxmlformats.org/officeDocument/2006/relationships/customXml" Target="../ink/ink493.xml"/><Relationship Id="rId186" Type="http://schemas.openxmlformats.org/officeDocument/2006/relationships/image" Target="../media/image521.png"/><Relationship Id="rId211" Type="http://schemas.openxmlformats.org/officeDocument/2006/relationships/customXml" Target="../ink/ink508.xml"/><Relationship Id="rId22" Type="http://schemas.openxmlformats.org/officeDocument/2006/relationships/image" Target="../media/image439.png"/><Relationship Id="rId27" Type="http://schemas.openxmlformats.org/officeDocument/2006/relationships/customXml" Target="../ink/ink416.xml"/><Relationship Id="rId43" Type="http://schemas.openxmlformats.org/officeDocument/2006/relationships/customXml" Target="../ink/ink424.xml"/><Relationship Id="rId48" Type="http://schemas.openxmlformats.org/officeDocument/2006/relationships/image" Target="../media/image452.png"/><Relationship Id="rId64" Type="http://schemas.openxmlformats.org/officeDocument/2006/relationships/image" Target="../media/image460.png"/><Relationship Id="rId69" Type="http://schemas.openxmlformats.org/officeDocument/2006/relationships/customXml" Target="../ink/ink437.xml"/><Relationship Id="rId113" Type="http://schemas.openxmlformats.org/officeDocument/2006/relationships/customXml" Target="../ink/ink459.xml"/><Relationship Id="rId118" Type="http://schemas.openxmlformats.org/officeDocument/2006/relationships/image" Target="../media/image487.png"/><Relationship Id="rId134" Type="http://schemas.openxmlformats.org/officeDocument/2006/relationships/image" Target="../media/image495.png"/><Relationship Id="rId139" Type="http://schemas.openxmlformats.org/officeDocument/2006/relationships/customXml" Target="../ink/ink472.xml"/><Relationship Id="rId80" Type="http://schemas.openxmlformats.org/officeDocument/2006/relationships/image" Target="../media/image468.png"/><Relationship Id="rId85" Type="http://schemas.openxmlformats.org/officeDocument/2006/relationships/customXml" Target="../ink/ink445.xml"/><Relationship Id="rId150" Type="http://schemas.openxmlformats.org/officeDocument/2006/relationships/image" Target="../media/image503.png"/><Relationship Id="rId155" Type="http://schemas.openxmlformats.org/officeDocument/2006/relationships/customXml" Target="../ink/ink480.xml"/><Relationship Id="rId171" Type="http://schemas.openxmlformats.org/officeDocument/2006/relationships/customXml" Target="../ink/ink488.xml"/><Relationship Id="rId176" Type="http://schemas.openxmlformats.org/officeDocument/2006/relationships/image" Target="../media/image516.png"/><Relationship Id="rId192" Type="http://schemas.openxmlformats.org/officeDocument/2006/relationships/image" Target="../media/image524.png"/><Relationship Id="rId197" Type="http://schemas.openxmlformats.org/officeDocument/2006/relationships/customXml" Target="../ink/ink501.xml"/><Relationship Id="rId206" Type="http://schemas.openxmlformats.org/officeDocument/2006/relationships/image" Target="../media/image531.png"/><Relationship Id="rId201" Type="http://schemas.openxmlformats.org/officeDocument/2006/relationships/customXml" Target="../ink/ink503.xml"/><Relationship Id="rId12" Type="http://schemas.openxmlformats.org/officeDocument/2006/relationships/image" Target="../media/image434.png"/><Relationship Id="rId17" Type="http://schemas.openxmlformats.org/officeDocument/2006/relationships/customXml" Target="../ink/ink411.xml"/><Relationship Id="rId33" Type="http://schemas.openxmlformats.org/officeDocument/2006/relationships/customXml" Target="../ink/ink419.xml"/><Relationship Id="rId38" Type="http://schemas.openxmlformats.org/officeDocument/2006/relationships/image" Target="../media/image447.png"/><Relationship Id="rId59" Type="http://schemas.openxmlformats.org/officeDocument/2006/relationships/customXml" Target="../ink/ink432.xml"/><Relationship Id="rId103" Type="http://schemas.openxmlformats.org/officeDocument/2006/relationships/customXml" Target="../ink/ink454.xml"/><Relationship Id="rId108" Type="http://schemas.openxmlformats.org/officeDocument/2006/relationships/image" Target="../media/image482.png"/><Relationship Id="rId124" Type="http://schemas.openxmlformats.org/officeDocument/2006/relationships/image" Target="../media/image490.png"/><Relationship Id="rId129" Type="http://schemas.openxmlformats.org/officeDocument/2006/relationships/customXml" Target="../ink/ink467.xml"/><Relationship Id="rId54" Type="http://schemas.openxmlformats.org/officeDocument/2006/relationships/image" Target="../media/image455.png"/><Relationship Id="rId70" Type="http://schemas.openxmlformats.org/officeDocument/2006/relationships/image" Target="../media/image463.png"/><Relationship Id="rId75" Type="http://schemas.openxmlformats.org/officeDocument/2006/relationships/customXml" Target="../ink/ink440.xml"/><Relationship Id="rId91" Type="http://schemas.openxmlformats.org/officeDocument/2006/relationships/customXml" Target="../ink/ink448.xml"/><Relationship Id="rId96" Type="http://schemas.openxmlformats.org/officeDocument/2006/relationships/image" Target="../media/image476.png"/><Relationship Id="rId140" Type="http://schemas.openxmlformats.org/officeDocument/2006/relationships/image" Target="../media/image498.png"/><Relationship Id="rId145" Type="http://schemas.openxmlformats.org/officeDocument/2006/relationships/customXml" Target="../ink/ink475.xml"/><Relationship Id="rId161" Type="http://schemas.openxmlformats.org/officeDocument/2006/relationships/customXml" Target="../ink/ink483.xml"/><Relationship Id="rId166" Type="http://schemas.openxmlformats.org/officeDocument/2006/relationships/image" Target="../media/image511.png"/><Relationship Id="rId182" Type="http://schemas.openxmlformats.org/officeDocument/2006/relationships/image" Target="../media/image519.png"/><Relationship Id="rId187" Type="http://schemas.openxmlformats.org/officeDocument/2006/relationships/customXml" Target="../ink/ink4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.png"/><Relationship Id="rId212" Type="http://schemas.openxmlformats.org/officeDocument/2006/relationships/image" Target="../media/image534.png"/><Relationship Id="rId23" Type="http://schemas.openxmlformats.org/officeDocument/2006/relationships/customXml" Target="../ink/ink414.xml"/><Relationship Id="rId28" Type="http://schemas.openxmlformats.org/officeDocument/2006/relationships/image" Target="../media/image442.png"/><Relationship Id="rId49" Type="http://schemas.openxmlformats.org/officeDocument/2006/relationships/customXml" Target="../ink/ink427.xml"/><Relationship Id="rId114" Type="http://schemas.openxmlformats.org/officeDocument/2006/relationships/image" Target="../media/image485.png"/><Relationship Id="rId119" Type="http://schemas.openxmlformats.org/officeDocument/2006/relationships/customXml" Target="../ink/ink462.xml"/><Relationship Id="rId44" Type="http://schemas.openxmlformats.org/officeDocument/2006/relationships/image" Target="../media/image450.png"/><Relationship Id="rId60" Type="http://schemas.openxmlformats.org/officeDocument/2006/relationships/image" Target="../media/image458.png"/><Relationship Id="rId65" Type="http://schemas.openxmlformats.org/officeDocument/2006/relationships/customXml" Target="../ink/ink435.xml"/><Relationship Id="rId81" Type="http://schemas.openxmlformats.org/officeDocument/2006/relationships/customXml" Target="../ink/ink443.xml"/><Relationship Id="rId86" Type="http://schemas.openxmlformats.org/officeDocument/2006/relationships/image" Target="../media/image471.png"/><Relationship Id="rId130" Type="http://schemas.openxmlformats.org/officeDocument/2006/relationships/image" Target="../media/image493.png"/><Relationship Id="rId135" Type="http://schemas.openxmlformats.org/officeDocument/2006/relationships/customXml" Target="../ink/ink470.xml"/><Relationship Id="rId151" Type="http://schemas.openxmlformats.org/officeDocument/2006/relationships/customXml" Target="../ink/ink478.xml"/><Relationship Id="rId156" Type="http://schemas.openxmlformats.org/officeDocument/2006/relationships/image" Target="../media/image506.png"/><Relationship Id="rId177" Type="http://schemas.openxmlformats.org/officeDocument/2006/relationships/customXml" Target="../ink/ink491.xml"/><Relationship Id="rId198" Type="http://schemas.openxmlformats.org/officeDocument/2006/relationships/image" Target="../media/image527.png"/><Relationship Id="rId172" Type="http://schemas.openxmlformats.org/officeDocument/2006/relationships/image" Target="../media/image514.png"/><Relationship Id="rId193" Type="http://schemas.openxmlformats.org/officeDocument/2006/relationships/customXml" Target="../ink/ink499.xml"/><Relationship Id="rId202" Type="http://schemas.openxmlformats.org/officeDocument/2006/relationships/image" Target="../media/image529.png"/><Relationship Id="rId207" Type="http://schemas.openxmlformats.org/officeDocument/2006/relationships/customXml" Target="../ink/ink506.xml"/><Relationship Id="rId13" Type="http://schemas.openxmlformats.org/officeDocument/2006/relationships/customXml" Target="../ink/ink409.xml"/><Relationship Id="rId18" Type="http://schemas.openxmlformats.org/officeDocument/2006/relationships/image" Target="../media/image437.png"/><Relationship Id="rId39" Type="http://schemas.openxmlformats.org/officeDocument/2006/relationships/customXml" Target="../ink/ink422.xml"/><Relationship Id="rId109" Type="http://schemas.openxmlformats.org/officeDocument/2006/relationships/customXml" Target="../ink/ink457.xml"/><Relationship Id="rId34" Type="http://schemas.openxmlformats.org/officeDocument/2006/relationships/image" Target="../media/image445.png"/><Relationship Id="rId50" Type="http://schemas.openxmlformats.org/officeDocument/2006/relationships/image" Target="../media/image453.png"/><Relationship Id="rId55" Type="http://schemas.openxmlformats.org/officeDocument/2006/relationships/customXml" Target="../ink/ink430.xml"/><Relationship Id="rId76" Type="http://schemas.openxmlformats.org/officeDocument/2006/relationships/image" Target="../media/image466.png"/><Relationship Id="rId97" Type="http://schemas.openxmlformats.org/officeDocument/2006/relationships/customXml" Target="../ink/ink451.xml"/><Relationship Id="rId104" Type="http://schemas.openxmlformats.org/officeDocument/2006/relationships/image" Target="../media/image480.png"/><Relationship Id="rId120" Type="http://schemas.openxmlformats.org/officeDocument/2006/relationships/image" Target="../media/image488.png"/><Relationship Id="rId125" Type="http://schemas.openxmlformats.org/officeDocument/2006/relationships/customXml" Target="../ink/ink465.xml"/><Relationship Id="rId141" Type="http://schemas.openxmlformats.org/officeDocument/2006/relationships/customXml" Target="../ink/ink473.xml"/><Relationship Id="rId146" Type="http://schemas.openxmlformats.org/officeDocument/2006/relationships/image" Target="../media/image501.png"/><Relationship Id="rId167" Type="http://schemas.openxmlformats.org/officeDocument/2006/relationships/customXml" Target="../ink/ink486.xml"/><Relationship Id="rId188" Type="http://schemas.openxmlformats.org/officeDocument/2006/relationships/image" Target="../media/image522.png"/><Relationship Id="rId7" Type="http://schemas.openxmlformats.org/officeDocument/2006/relationships/customXml" Target="../ink/ink406.xml"/><Relationship Id="rId71" Type="http://schemas.openxmlformats.org/officeDocument/2006/relationships/customXml" Target="../ink/ink438.xml"/><Relationship Id="rId92" Type="http://schemas.openxmlformats.org/officeDocument/2006/relationships/image" Target="../media/image474.png"/><Relationship Id="rId162" Type="http://schemas.openxmlformats.org/officeDocument/2006/relationships/image" Target="../media/image509.png"/><Relationship Id="rId183" Type="http://schemas.openxmlformats.org/officeDocument/2006/relationships/customXml" Target="../ink/ink494.xml"/><Relationship Id="rId213" Type="http://schemas.openxmlformats.org/officeDocument/2006/relationships/customXml" Target="../ink/ink509.xml"/><Relationship Id="rId2" Type="http://schemas.openxmlformats.org/officeDocument/2006/relationships/image" Target="../media/image429.png"/><Relationship Id="rId29" Type="http://schemas.openxmlformats.org/officeDocument/2006/relationships/customXml" Target="../ink/ink417.xml"/><Relationship Id="rId24" Type="http://schemas.openxmlformats.org/officeDocument/2006/relationships/image" Target="../media/image440.png"/><Relationship Id="rId40" Type="http://schemas.openxmlformats.org/officeDocument/2006/relationships/image" Target="../media/image448.png"/><Relationship Id="rId45" Type="http://schemas.openxmlformats.org/officeDocument/2006/relationships/customXml" Target="../ink/ink425.xml"/><Relationship Id="rId66" Type="http://schemas.openxmlformats.org/officeDocument/2006/relationships/image" Target="../media/image461.png"/><Relationship Id="rId87" Type="http://schemas.openxmlformats.org/officeDocument/2006/relationships/customXml" Target="../ink/ink446.xml"/><Relationship Id="rId110" Type="http://schemas.openxmlformats.org/officeDocument/2006/relationships/image" Target="../media/image483.png"/><Relationship Id="rId115" Type="http://schemas.openxmlformats.org/officeDocument/2006/relationships/customXml" Target="../ink/ink460.xml"/><Relationship Id="rId131" Type="http://schemas.openxmlformats.org/officeDocument/2006/relationships/customXml" Target="../ink/ink468.xml"/><Relationship Id="rId136" Type="http://schemas.openxmlformats.org/officeDocument/2006/relationships/image" Target="../media/image496.png"/><Relationship Id="rId157" Type="http://schemas.openxmlformats.org/officeDocument/2006/relationships/customXml" Target="../ink/ink481.xml"/><Relationship Id="rId178" Type="http://schemas.openxmlformats.org/officeDocument/2006/relationships/image" Target="../media/image517.png"/><Relationship Id="rId61" Type="http://schemas.openxmlformats.org/officeDocument/2006/relationships/customXml" Target="../ink/ink433.xml"/><Relationship Id="rId82" Type="http://schemas.openxmlformats.org/officeDocument/2006/relationships/image" Target="../media/image469.png"/><Relationship Id="rId152" Type="http://schemas.openxmlformats.org/officeDocument/2006/relationships/image" Target="../media/image504.png"/><Relationship Id="rId173" Type="http://schemas.openxmlformats.org/officeDocument/2006/relationships/customXml" Target="../ink/ink489.xml"/><Relationship Id="rId194" Type="http://schemas.openxmlformats.org/officeDocument/2006/relationships/image" Target="../media/image525.png"/><Relationship Id="rId199" Type="http://schemas.openxmlformats.org/officeDocument/2006/relationships/customXml" Target="../ink/ink502.xml"/><Relationship Id="rId203" Type="http://schemas.openxmlformats.org/officeDocument/2006/relationships/customXml" Target="../ink/ink504.xml"/><Relationship Id="rId208" Type="http://schemas.openxmlformats.org/officeDocument/2006/relationships/image" Target="../media/image532.png"/><Relationship Id="rId19" Type="http://schemas.openxmlformats.org/officeDocument/2006/relationships/customXml" Target="../ink/ink412.xml"/><Relationship Id="rId14" Type="http://schemas.openxmlformats.org/officeDocument/2006/relationships/image" Target="../media/image435.png"/><Relationship Id="rId30" Type="http://schemas.openxmlformats.org/officeDocument/2006/relationships/image" Target="../media/image443.png"/><Relationship Id="rId35" Type="http://schemas.openxmlformats.org/officeDocument/2006/relationships/customXml" Target="../ink/ink420.xml"/><Relationship Id="rId56" Type="http://schemas.openxmlformats.org/officeDocument/2006/relationships/image" Target="../media/image456.png"/><Relationship Id="rId77" Type="http://schemas.openxmlformats.org/officeDocument/2006/relationships/customXml" Target="../ink/ink441.xml"/><Relationship Id="rId100" Type="http://schemas.openxmlformats.org/officeDocument/2006/relationships/image" Target="../media/image478.png"/><Relationship Id="rId105" Type="http://schemas.openxmlformats.org/officeDocument/2006/relationships/customXml" Target="../ink/ink455.xml"/><Relationship Id="rId126" Type="http://schemas.openxmlformats.org/officeDocument/2006/relationships/image" Target="../media/image491.png"/><Relationship Id="rId147" Type="http://schemas.openxmlformats.org/officeDocument/2006/relationships/customXml" Target="../ink/ink476.xml"/><Relationship Id="rId168" Type="http://schemas.openxmlformats.org/officeDocument/2006/relationships/image" Target="../media/image512.png"/><Relationship Id="rId8" Type="http://schemas.openxmlformats.org/officeDocument/2006/relationships/image" Target="../media/image432.png"/><Relationship Id="rId51" Type="http://schemas.openxmlformats.org/officeDocument/2006/relationships/customXml" Target="../ink/ink428.xml"/><Relationship Id="rId72" Type="http://schemas.openxmlformats.org/officeDocument/2006/relationships/image" Target="../media/image464.png"/><Relationship Id="rId93" Type="http://schemas.openxmlformats.org/officeDocument/2006/relationships/customXml" Target="../ink/ink449.xml"/><Relationship Id="rId98" Type="http://schemas.openxmlformats.org/officeDocument/2006/relationships/image" Target="../media/image477.png"/><Relationship Id="rId121" Type="http://schemas.openxmlformats.org/officeDocument/2006/relationships/customXml" Target="../ink/ink463.xml"/><Relationship Id="rId142" Type="http://schemas.openxmlformats.org/officeDocument/2006/relationships/image" Target="../media/image499.png"/><Relationship Id="rId163" Type="http://schemas.openxmlformats.org/officeDocument/2006/relationships/customXml" Target="../ink/ink484.xml"/><Relationship Id="rId184" Type="http://schemas.openxmlformats.org/officeDocument/2006/relationships/image" Target="../media/image520.png"/><Relationship Id="rId189" Type="http://schemas.openxmlformats.org/officeDocument/2006/relationships/customXml" Target="../ink/ink497.xml"/><Relationship Id="rId3" Type="http://schemas.openxmlformats.org/officeDocument/2006/relationships/customXml" Target="../ink/ink404.xml"/><Relationship Id="rId214" Type="http://schemas.openxmlformats.org/officeDocument/2006/relationships/image" Target="../media/image535.png"/><Relationship Id="rId25" Type="http://schemas.openxmlformats.org/officeDocument/2006/relationships/customXml" Target="../ink/ink415.xml"/><Relationship Id="rId46" Type="http://schemas.openxmlformats.org/officeDocument/2006/relationships/image" Target="../media/image451.png"/><Relationship Id="rId67" Type="http://schemas.openxmlformats.org/officeDocument/2006/relationships/customXml" Target="../ink/ink436.xml"/><Relationship Id="rId116" Type="http://schemas.openxmlformats.org/officeDocument/2006/relationships/image" Target="../media/image486.png"/><Relationship Id="rId137" Type="http://schemas.openxmlformats.org/officeDocument/2006/relationships/customXml" Target="../ink/ink471.xml"/><Relationship Id="rId158" Type="http://schemas.openxmlformats.org/officeDocument/2006/relationships/image" Target="../media/image507.png"/><Relationship Id="rId20" Type="http://schemas.openxmlformats.org/officeDocument/2006/relationships/image" Target="../media/image438.png"/><Relationship Id="rId41" Type="http://schemas.openxmlformats.org/officeDocument/2006/relationships/customXml" Target="../ink/ink423.xml"/><Relationship Id="rId62" Type="http://schemas.openxmlformats.org/officeDocument/2006/relationships/image" Target="../media/image459.png"/><Relationship Id="rId83" Type="http://schemas.openxmlformats.org/officeDocument/2006/relationships/customXml" Target="../ink/ink444.xml"/><Relationship Id="rId88" Type="http://schemas.openxmlformats.org/officeDocument/2006/relationships/image" Target="../media/image472.png"/><Relationship Id="rId111" Type="http://schemas.openxmlformats.org/officeDocument/2006/relationships/customXml" Target="../ink/ink458.xml"/><Relationship Id="rId132" Type="http://schemas.openxmlformats.org/officeDocument/2006/relationships/image" Target="../media/image494.png"/><Relationship Id="rId153" Type="http://schemas.openxmlformats.org/officeDocument/2006/relationships/customXml" Target="../ink/ink479.xml"/><Relationship Id="rId174" Type="http://schemas.openxmlformats.org/officeDocument/2006/relationships/image" Target="../media/image515.png"/><Relationship Id="rId179" Type="http://schemas.openxmlformats.org/officeDocument/2006/relationships/customXml" Target="../ink/ink492.xml"/><Relationship Id="rId195" Type="http://schemas.openxmlformats.org/officeDocument/2006/relationships/customXml" Target="../ink/ink500.xml"/><Relationship Id="rId209" Type="http://schemas.openxmlformats.org/officeDocument/2006/relationships/customXml" Target="../ink/ink507.xml"/><Relationship Id="rId190" Type="http://schemas.openxmlformats.org/officeDocument/2006/relationships/image" Target="../media/image523.png"/><Relationship Id="rId204" Type="http://schemas.openxmlformats.org/officeDocument/2006/relationships/image" Target="../media/image530.png"/><Relationship Id="rId15" Type="http://schemas.openxmlformats.org/officeDocument/2006/relationships/customXml" Target="../ink/ink410.xml"/><Relationship Id="rId36" Type="http://schemas.openxmlformats.org/officeDocument/2006/relationships/image" Target="../media/image446.png"/><Relationship Id="rId57" Type="http://schemas.openxmlformats.org/officeDocument/2006/relationships/customXml" Target="../ink/ink431.xml"/><Relationship Id="rId106" Type="http://schemas.openxmlformats.org/officeDocument/2006/relationships/image" Target="../media/image481.png"/><Relationship Id="rId127" Type="http://schemas.openxmlformats.org/officeDocument/2006/relationships/customXml" Target="../ink/ink466.xml"/><Relationship Id="rId10" Type="http://schemas.openxmlformats.org/officeDocument/2006/relationships/image" Target="../media/image433.png"/><Relationship Id="rId31" Type="http://schemas.openxmlformats.org/officeDocument/2006/relationships/customXml" Target="../ink/ink418.xml"/><Relationship Id="rId52" Type="http://schemas.openxmlformats.org/officeDocument/2006/relationships/image" Target="../media/image454.png"/><Relationship Id="rId73" Type="http://schemas.openxmlformats.org/officeDocument/2006/relationships/customXml" Target="../ink/ink439.xml"/><Relationship Id="rId78" Type="http://schemas.openxmlformats.org/officeDocument/2006/relationships/image" Target="../media/image467.png"/><Relationship Id="rId94" Type="http://schemas.openxmlformats.org/officeDocument/2006/relationships/image" Target="../media/image475.png"/><Relationship Id="rId99" Type="http://schemas.openxmlformats.org/officeDocument/2006/relationships/customXml" Target="../ink/ink452.xml"/><Relationship Id="rId101" Type="http://schemas.openxmlformats.org/officeDocument/2006/relationships/customXml" Target="../ink/ink453.xml"/><Relationship Id="rId122" Type="http://schemas.openxmlformats.org/officeDocument/2006/relationships/image" Target="../media/image489.png"/><Relationship Id="rId143" Type="http://schemas.openxmlformats.org/officeDocument/2006/relationships/customXml" Target="../ink/ink474.xml"/><Relationship Id="rId148" Type="http://schemas.openxmlformats.org/officeDocument/2006/relationships/image" Target="../media/image502.png"/><Relationship Id="rId164" Type="http://schemas.openxmlformats.org/officeDocument/2006/relationships/image" Target="../media/image510.png"/><Relationship Id="rId169" Type="http://schemas.openxmlformats.org/officeDocument/2006/relationships/customXml" Target="../ink/ink487.xml"/><Relationship Id="rId185" Type="http://schemas.openxmlformats.org/officeDocument/2006/relationships/customXml" Target="../ink/ink495.xml"/><Relationship Id="rId4" Type="http://schemas.openxmlformats.org/officeDocument/2006/relationships/image" Target="../media/image430.png"/><Relationship Id="rId9" Type="http://schemas.openxmlformats.org/officeDocument/2006/relationships/customXml" Target="../ink/ink407.xml"/><Relationship Id="rId180" Type="http://schemas.openxmlformats.org/officeDocument/2006/relationships/image" Target="../media/image518.png"/><Relationship Id="rId210" Type="http://schemas.openxmlformats.org/officeDocument/2006/relationships/image" Target="../media/image533.png"/><Relationship Id="rId26" Type="http://schemas.openxmlformats.org/officeDocument/2006/relationships/image" Target="../media/image441.png"/><Relationship Id="rId47" Type="http://schemas.openxmlformats.org/officeDocument/2006/relationships/customXml" Target="../ink/ink426.xml"/><Relationship Id="rId68" Type="http://schemas.openxmlformats.org/officeDocument/2006/relationships/image" Target="../media/image462.png"/><Relationship Id="rId89" Type="http://schemas.openxmlformats.org/officeDocument/2006/relationships/customXml" Target="../ink/ink447.xml"/><Relationship Id="rId112" Type="http://schemas.openxmlformats.org/officeDocument/2006/relationships/image" Target="../media/image484.png"/><Relationship Id="rId133" Type="http://schemas.openxmlformats.org/officeDocument/2006/relationships/customXml" Target="../ink/ink469.xml"/><Relationship Id="rId154" Type="http://schemas.openxmlformats.org/officeDocument/2006/relationships/image" Target="../media/image505.png"/><Relationship Id="rId175" Type="http://schemas.openxmlformats.org/officeDocument/2006/relationships/customXml" Target="../ink/ink490.xml"/><Relationship Id="rId196" Type="http://schemas.openxmlformats.org/officeDocument/2006/relationships/image" Target="../media/image526.png"/><Relationship Id="rId200" Type="http://schemas.openxmlformats.org/officeDocument/2006/relationships/image" Target="../media/image528.png"/><Relationship Id="rId16" Type="http://schemas.openxmlformats.org/officeDocument/2006/relationships/image" Target="../media/image43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8.png"/><Relationship Id="rId117" Type="http://schemas.openxmlformats.org/officeDocument/2006/relationships/customXml" Target="../ink/ink567.xml"/><Relationship Id="rId21" Type="http://schemas.openxmlformats.org/officeDocument/2006/relationships/customXml" Target="../ink/ink519.xml"/><Relationship Id="rId42" Type="http://schemas.openxmlformats.org/officeDocument/2006/relationships/image" Target="../media/image556.png"/><Relationship Id="rId47" Type="http://schemas.openxmlformats.org/officeDocument/2006/relationships/customXml" Target="../ink/ink532.xml"/><Relationship Id="rId63" Type="http://schemas.openxmlformats.org/officeDocument/2006/relationships/customXml" Target="../ink/ink540.xml"/><Relationship Id="rId68" Type="http://schemas.openxmlformats.org/officeDocument/2006/relationships/image" Target="../media/image569.png"/><Relationship Id="rId84" Type="http://schemas.openxmlformats.org/officeDocument/2006/relationships/image" Target="../media/image577.png"/><Relationship Id="rId89" Type="http://schemas.openxmlformats.org/officeDocument/2006/relationships/customXml" Target="../ink/ink553.xml"/><Relationship Id="rId112" Type="http://schemas.openxmlformats.org/officeDocument/2006/relationships/image" Target="../media/image591.png"/><Relationship Id="rId133" Type="http://schemas.openxmlformats.org/officeDocument/2006/relationships/customXml" Target="../ink/ink575.xml"/><Relationship Id="rId138" Type="http://schemas.openxmlformats.org/officeDocument/2006/relationships/image" Target="../media/image604.png"/><Relationship Id="rId16" Type="http://schemas.openxmlformats.org/officeDocument/2006/relationships/image" Target="../media/image543.png"/><Relationship Id="rId107" Type="http://schemas.openxmlformats.org/officeDocument/2006/relationships/customXml" Target="../ink/ink562.xml"/><Relationship Id="rId11" Type="http://schemas.openxmlformats.org/officeDocument/2006/relationships/customXml" Target="../ink/ink514.xml"/><Relationship Id="rId32" Type="http://schemas.openxmlformats.org/officeDocument/2006/relationships/image" Target="../media/image551.png"/><Relationship Id="rId37" Type="http://schemas.openxmlformats.org/officeDocument/2006/relationships/customXml" Target="../ink/ink527.xml"/><Relationship Id="rId53" Type="http://schemas.openxmlformats.org/officeDocument/2006/relationships/customXml" Target="../ink/ink535.xml"/><Relationship Id="rId58" Type="http://schemas.openxmlformats.org/officeDocument/2006/relationships/image" Target="../media/image564.png"/><Relationship Id="rId74" Type="http://schemas.openxmlformats.org/officeDocument/2006/relationships/image" Target="../media/image572.png"/><Relationship Id="rId79" Type="http://schemas.openxmlformats.org/officeDocument/2006/relationships/customXml" Target="../ink/ink548.xml"/><Relationship Id="rId102" Type="http://schemas.openxmlformats.org/officeDocument/2006/relationships/image" Target="../media/image586.png"/><Relationship Id="rId123" Type="http://schemas.openxmlformats.org/officeDocument/2006/relationships/customXml" Target="../ink/ink570.xml"/><Relationship Id="rId128" Type="http://schemas.openxmlformats.org/officeDocument/2006/relationships/image" Target="../media/image599.png"/><Relationship Id="rId5" Type="http://schemas.openxmlformats.org/officeDocument/2006/relationships/customXml" Target="../ink/ink511.xml"/><Relationship Id="rId90" Type="http://schemas.openxmlformats.org/officeDocument/2006/relationships/image" Target="../media/image580.png"/><Relationship Id="rId95" Type="http://schemas.openxmlformats.org/officeDocument/2006/relationships/customXml" Target="../ink/ink556.xml"/><Relationship Id="rId22" Type="http://schemas.openxmlformats.org/officeDocument/2006/relationships/image" Target="../media/image546.png"/><Relationship Id="rId27" Type="http://schemas.openxmlformats.org/officeDocument/2006/relationships/customXml" Target="../ink/ink522.xml"/><Relationship Id="rId43" Type="http://schemas.openxmlformats.org/officeDocument/2006/relationships/customXml" Target="../ink/ink530.xml"/><Relationship Id="rId48" Type="http://schemas.openxmlformats.org/officeDocument/2006/relationships/image" Target="../media/image559.png"/><Relationship Id="rId64" Type="http://schemas.openxmlformats.org/officeDocument/2006/relationships/image" Target="../media/image567.png"/><Relationship Id="rId69" Type="http://schemas.openxmlformats.org/officeDocument/2006/relationships/customXml" Target="../ink/ink543.xml"/><Relationship Id="rId113" Type="http://schemas.openxmlformats.org/officeDocument/2006/relationships/customXml" Target="../ink/ink565.xml"/><Relationship Id="rId118" Type="http://schemas.openxmlformats.org/officeDocument/2006/relationships/image" Target="../media/image594.png"/><Relationship Id="rId134" Type="http://schemas.openxmlformats.org/officeDocument/2006/relationships/image" Target="../media/image602.png"/><Relationship Id="rId139" Type="http://schemas.openxmlformats.org/officeDocument/2006/relationships/customXml" Target="../ink/ink578.xml"/><Relationship Id="rId8" Type="http://schemas.openxmlformats.org/officeDocument/2006/relationships/image" Target="../media/image539.png"/><Relationship Id="rId51" Type="http://schemas.openxmlformats.org/officeDocument/2006/relationships/customXml" Target="../ink/ink534.xml"/><Relationship Id="rId72" Type="http://schemas.openxmlformats.org/officeDocument/2006/relationships/image" Target="../media/image571.png"/><Relationship Id="rId80" Type="http://schemas.openxmlformats.org/officeDocument/2006/relationships/image" Target="../media/image575.png"/><Relationship Id="rId85" Type="http://schemas.openxmlformats.org/officeDocument/2006/relationships/customXml" Target="../ink/ink551.xml"/><Relationship Id="rId93" Type="http://schemas.openxmlformats.org/officeDocument/2006/relationships/customXml" Target="../ink/ink555.xml"/><Relationship Id="rId98" Type="http://schemas.openxmlformats.org/officeDocument/2006/relationships/image" Target="../media/image584.png"/><Relationship Id="rId121" Type="http://schemas.openxmlformats.org/officeDocument/2006/relationships/customXml" Target="../ink/ink569.xml"/><Relationship Id="rId3" Type="http://schemas.openxmlformats.org/officeDocument/2006/relationships/customXml" Target="../ink/ink510.xml"/><Relationship Id="rId12" Type="http://schemas.openxmlformats.org/officeDocument/2006/relationships/image" Target="../media/image541.png"/><Relationship Id="rId17" Type="http://schemas.openxmlformats.org/officeDocument/2006/relationships/customXml" Target="../ink/ink517.xml"/><Relationship Id="rId25" Type="http://schemas.openxmlformats.org/officeDocument/2006/relationships/customXml" Target="../ink/ink521.xml"/><Relationship Id="rId33" Type="http://schemas.openxmlformats.org/officeDocument/2006/relationships/customXml" Target="../ink/ink525.xml"/><Relationship Id="rId38" Type="http://schemas.openxmlformats.org/officeDocument/2006/relationships/image" Target="../media/image554.png"/><Relationship Id="rId46" Type="http://schemas.openxmlformats.org/officeDocument/2006/relationships/image" Target="../media/image558.png"/><Relationship Id="rId59" Type="http://schemas.openxmlformats.org/officeDocument/2006/relationships/customXml" Target="../ink/ink538.xml"/><Relationship Id="rId67" Type="http://schemas.openxmlformats.org/officeDocument/2006/relationships/customXml" Target="../ink/ink542.xml"/><Relationship Id="rId103" Type="http://schemas.openxmlformats.org/officeDocument/2006/relationships/customXml" Target="../ink/ink560.xml"/><Relationship Id="rId108" Type="http://schemas.openxmlformats.org/officeDocument/2006/relationships/image" Target="../media/image589.png"/><Relationship Id="rId116" Type="http://schemas.openxmlformats.org/officeDocument/2006/relationships/image" Target="../media/image593.png"/><Relationship Id="rId124" Type="http://schemas.openxmlformats.org/officeDocument/2006/relationships/image" Target="../media/image597.png"/><Relationship Id="rId129" Type="http://schemas.openxmlformats.org/officeDocument/2006/relationships/customXml" Target="../ink/ink573.xml"/><Relationship Id="rId137" Type="http://schemas.openxmlformats.org/officeDocument/2006/relationships/customXml" Target="../ink/ink577.xml"/><Relationship Id="rId20" Type="http://schemas.openxmlformats.org/officeDocument/2006/relationships/image" Target="../media/image545.png"/><Relationship Id="rId41" Type="http://schemas.openxmlformats.org/officeDocument/2006/relationships/customXml" Target="../ink/ink529.xml"/><Relationship Id="rId54" Type="http://schemas.openxmlformats.org/officeDocument/2006/relationships/image" Target="../media/image562.png"/><Relationship Id="rId62" Type="http://schemas.openxmlformats.org/officeDocument/2006/relationships/image" Target="../media/image566.png"/><Relationship Id="rId70" Type="http://schemas.openxmlformats.org/officeDocument/2006/relationships/image" Target="../media/image570.png"/><Relationship Id="rId75" Type="http://schemas.openxmlformats.org/officeDocument/2006/relationships/customXml" Target="../ink/ink546.xml"/><Relationship Id="rId83" Type="http://schemas.openxmlformats.org/officeDocument/2006/relationships/customXml" Target="../ink/ink550.xml"/><Relationship Id="rId88" Type="http://schemas.openxmlformats.org/officeDocument/2006/relationships/image" Target="../media/image579.png"/><Relationship Id="rId91" Type="http://schemas.openxmlformats.org/officeDocument/2006/relationships/customXml" Target="../ink/ink554.xml"/><Relationship Id="rId96" Type="http://schemas.openxmlformats.org/officeDocument/2006/relationships/image" Target="../media/image583.png"/><Relationship Id="rId111" Type="http://schemas.openxmlformats.org/officeDocument/2006/relationships/customXml" Target="../ink/ink564.xml"/><Relationship Id="rId132" Type="http://schemas.openxmlformats.org/officeDocument/2006/relationships/image" Target="../media/image601.png"/><Relationship Id="rId140" Type="http://schemas.openxmlformats.org/officeDocument/2006/relationships/image" Target="../media/image6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8.png"/><Relationship Id="rId15" Type="http://schemas.openxmlformats.org/officeDocument/2006/relationships/customXml" Target="../ink/ink516.xml"/><Relationship Id="rId23" Type="http://schemas.openxmlformats.org/officeDocument/2006/relationships/customXml" Target="../ink/ink520.xml"/><Relationship Id="rId28" Type="http://schemas.openxmlformats.org/officeDocument/2006/relationships/image" Target="../media/image549.png"/><Relationship Id="rId36" Type="http://schemas.openxmlformats.org/officeDocument/2006/relationships/image" Target="../media/image553.png"/><Relationship Id="rId49" Type="http://schemas.openxmlformats.org/officeDocument/2006/relationships/customXml" Target="../ink/ink533.xml"/><Relationship Id="rId57" Type="http://schemas.openxmlformats.org/officeDocument/2006/relationships/customXml" Target="../ink/ink537.xml"/><Relationship Id="rId106" Type="http://schemas.openxmlformats.org/officeDocument/2006/relationships/image" Target="../media/image588.png"/><Relationship Id="rId114" Type="http://schemas.openxmlformats.org/officeDocument/2006/relationships/image" Target="../media/image592.png"/><Relationship Id="rId119" Type="http://schemas.openxmlformats.org/officeDocument/2006/relationships/customXml" Target="../ink/ink568.xml"/><Relationship Id="rId127" Type="http://schemas.openxmlformats.org/officeDocument/2006/relationships/customXml" Target="../ink/ink572.xml"/><Relationship Id="rId10" Type="http://schemas.openxmlformats.org/officeDocument/2006/relationships/image" Target="../media/image540.png"/><Relationship Id="rId31" Type="http://schemas.openxmlformats.org/officeDocument/2006/relationships/customXml" Target="../ink/ink524.xml"/><Relationship Id="rId44" Type="http://schemas.openxmlformats.org/officeDocument/2006/relationships/image" Target="../media/image557.png"/><Relationship Id="rId52" Type="http://schemas.openxmlformats.org/officeDocument/2006/relationships/image" Target="../media/image561.png"/><Relationship Id="rId60" Type="http://schemas.openxmlformats.org/officeDocument/2006/relationships/image" Target="../media/image565.png"/><Relationship Id="rId65" Type="http://schemas.openxmlformats.org/officeDocument/2006/relationships/customXml" Target="../ink/ink541.xml"/><Relationship Id="rId73" Type="http://schemas.openxmlformats.org/officeDocument/2006/relationships/customXml" Target="../ink/ink545.xml"/><Relationship Id="rId78" Type="http://schemas.openxmlformats.org/officeDocument/2006/relationships/image" Target="../media/image574.png"/><Relationship Id="rId81" Type="http://schemas.openxmlformats.org/officeDocument/2006/relationships/customXml" Target="../ink/ink549.xml"/><Relationship Id="rId86" Type="http://schemas.openxmlformats.org/officeDocument/2006/relationships/image" Target="../media/image578.png"/><Relationship Id="rId94" Type="http://schemas.openxmlformats.org/officeDocument/2006/relationships/image" Target="../media/image582.png"/><Relationship Id="rId99" Type="http://schemas.openxmlformats.org/officeDocument/2006/relationships/customXml" Target="../ink/ink558.xml"/><Relationship Id="rId101" Type="http://schemas.openxmlformats.org/officeDocument/2006/relationships/customXml" Target="../ink/ink559.xml"/><Relationship Id="rId122" Type="http://schemas.openxmlformats.org/officeDocument/2006/relationships/image" Target="../media/image596.png"/><Relationship Id="rId130" Type="http://schemas.openxmlformats.org/officeDocument/2006/relationships/image" Target="../media/image600.png"/><Relationship Id="rId135" Type="http://schemas.openxmlformats.org/officeDocument/2006/relationships/customXml" Target="../ink/ink576.xml"/><Relationship Id="rId4" Type="http://schemas.openxmlformats.org/officeDocument/2006/relationships/image" Target="../media/image537.png"/><Relationship Id="rId9" Type="http://schemas.openxmlformats.org/officeDocument/2006/relationships/customXml" Target="../ink/ink513.xml"/><Relationship Id="rId13" Type="http://schemas.openxmlformats.org/officeDocument/2006/relationships/customXml" Target="../ink/ink515.xml"/><Relationship Id="rId18" Type="http://schemas.openxmlformats.org/officeDocument/2006/relationships/image" Target="../media/image544.png"/><Relationship Id="rId39" Type="http://schemas.openxmlformats.org/officeDocument/2006/relationships/customXml" Target="../ink/ink528.xml"/><Relationship Id="rId109" Type="http://schemas.openxmlformats.org/officeDocument/2006/relationships/customXml" Target="../ink/ink563.xml"/><Relationship Id="rId34" Type="http://schemas.openxmlformats.org/officeDocument/2006/relationships/image" Target="../media/image552.png"/><Relationship Id="rId50" Type="http://schemas.openxmlformats.org/officeDocument/2006/relationships/image" Target="../media/image560.png"/><Relationship Id="rId55" Type="http://schemas.openxmlformats.org/officeDocument/2006/relationships/customXml" Target="../ink/ink536.xml"/><Relationship Id="rId76" Type="http://schemas.openxmlformats.org/officeDocument/2006/relationships/image" Target="../media/image573.png"/><Relationship Id="rId97" Type="http://schemas.openxmlformats.org/officeDocument/2006/relationships/customXml" Target="../ink/ink557.xml"/><Relationship Id="rId104" Type="http://schemas.openxmlformats.org/officeDocument/2006/relationships/image" Target="../media/image587.png"/><Relationship Id="rId120" Type="http://schemas.openxmlformats.org/officeDocument/2006/relationships/image" Target="../media/image595.png"/><Relationship Id="rId125" Type="http://schemas.openxmlformats.org/officeDocument/2006/relationships/customXml" Target="../ink/ink571.xml"/><Relationship Id="rId7" Type="http://schemas.openxmlformats.org/officeDocument/2006/relationships/customXml" Target="../ink/ink512.xml"/><Relationship Id="rId71" Type="http://schemas.openxmlformats.org/officeDocument/2006/relationships/customXml" Target="../ink/ink544.xml"/><Relationship Id="rId92" Type="http://schemas.openxmlformats.org/officeDocument/2006/relationships/image" Target="../media/image581.png"/><Relationship Id="rId2" Type="http://schemas.openxmlformats.org/officeDocument/2006/relationships/image" Target="../media/image536.png"/><Relationship Id="rId29" Type="http://schemas.openxmlformats.org/officeDocument/2006/relationships/customXml" Target="../ink/ink523.xml"/><Relationship Id="rId24" Type="http://schemas.openxmlformats.org/officeDocument/2006/relationships/image" Target="../media/image547.png"/><Relationship Id="rId40" Type="http://schemas.openxmlformats.org/officeDocument/2006/relationships/image" Target="../media/image555.png"/><Relationship Id="rId45" Type="http://schemas.openxmlformats.org/officeDocument/2006/relationships/customXml" Target="../ink/ink531.xml"/><Relationship Id="rId66" Type="http://schemas.openxmlformats.org/officeDocument/2006/relationships/image" Target="../media/image568.png"/><Relationship Id="rId87" Type="http://schemas.openxmlformats.org/officeDocument/2006/relationships/customXml" Target="../ink/ink552.xml"/><Relationship Id="rId110" Type="http://schemas.openxmlformats.org/officeDocument/2006/relationships/image" Target="../media/image590.png"/><Relationship Id="rId115" Type="http://schemas.openxmlformats.org/officeDocument/2006/relationships/customXml" Target="../ink/ink566.xml"/><Relationship Id="rId131" Type="http://schemas.openxmlformats.org/officeDocument/2006/relationships/customXml" Target="../ink/ink574.xml"/><Relationship Id="rId136" Type="http://schemas.openxmlformats.org/officeDocument/2006/relationships/image" Target="../media/image603.png"/><Relationship Id="rId61" Type="http://schemas.openxmlformats.org/officeDocument/2006/relationships/customXml" Target="../ink/ink539.xml"/><Relationship Id="rId82" Type="http://schemas.openxmlformats.org/officeDocument/2006/relationships/image" Target="../media/image576.png"/><Relationship Id="rId19" Type="http://schemas.openxmlformats.org/officeDocument/2006/relationships/customXml" Target="../ink/ink518.xml"/><Relationship Id="rId14" Type="http://schemas.openxmlformats.org/officeDocument/2006/relationships/image" Target="../media/image542.png"/><Relationship Id="rId30" Type="http://schemas.openxmlformats.org/officeDocument/2006/relationships/image" Target="../media/image550.png"/><Relationship Id="rId35" Type="http://schemas.openxmlformats.org/officeDocument/2006/relationships/customXml" Target="../ink/ink526.xml"/><Relationship Id="rId56" Type="http://schemas.openxmlformats.org/officeDocument/2006/relationships/image" Target="../media/image563.png"/><Relationship Id="rId77" Type="http://schemas.openxmlformats.org/officeDocument/2006/relationships/customXml" Target="../ink/ink547.xml"/><Relationship Id="rId100" Type="http://schemas.openxmlformats.org/officeDocument/2006/relationships/image" Target="../media/image585.png"/><Relationship Id="rId105" Type="http://schemas.openxmlformats.org/officeDocument/2006/relationships/customXml" Target="../ink/ink561.xml"/><Relationship Id="rId126" Type="http://schemas.openxmlformats.org/officeDocument/2006/relationships/image" Target="../media/image5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2.2: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Basic Differentiation Rules &amp; Rates of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3E1AC-0FE9-5F53-779B-D623E3059DE4}"/>
              </a:ext>
            </a:extLst>
          </p:cNvPr>
          <p:cNvSpPr txBox="1"/>
          <p:nvPr/>
        </p:nvSpPr>
        <p:spPr>
          <a:xfrm>
            <a:off x="3960575" y="0"/>
            <a:ext cx="427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0C7AE2-E85A-78FD-F018-E0EC4327B202}"/>
                  </a:ext>
                </a:extLst>
              </p:cNvPr>
              <p:cNvSpPr txBox="1"/>
              <p:nvPr/>
            </p:nvSpPr>
            <p:spPr>
              <a:xfrm>
                <a:off x="89433" y="598377"/>
                <a:ext cx="12013134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point(s) on the curve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the tangent line is horizontal.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0C7AE2-E85A-78FD-F018-E0EC4327B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3" y="598377"/>
                <a:ext cx="12013134" cy="1088375"/>
              </a:xfrm>
              <a:prstGeom prst="rect">
                <a:avLst/>
              </a:prstGeom>
              <a:blipFill>
                <a:blip r:embed="rId2"/>
                <a:stretch>
                  <a:fillRect l="-1371" t="-6145" b="-20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6C69BF-EDAB-F6CF-8BFF-5849C424CA1A}"/>
              </a:ext>
            </a:extLst>
          </p:cNvPr>
          <p:cNvCxnSpPr/>
          <p:nvPr/>
        </p:nvCxnSpPr>
        <p:spPr>
          <a:xfrm>
            <a:off x="0" y="16867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54F74C-E09A-209E-E52C-A4EDE131F973}"/>
              </a:ext>
            </a:extLst>
          </p:cNvPr>
          <p:cNvGrpSpPr/>
          <p:nvPr/>
        </p:nvGrpSpPr>
        <p:grpSpPr>
          <a:xfrm>
            <a:off x="3271921" y="1213396"/>
            <a:ext cx="1969200" cy="422640"/>
            <a:chOff x="3271921" y="1213396"/>
            <a:chExt cx="19692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EC9BC7-CF4E-3DD3-87F9-3BC2465D769B}"/>
                    </a:ext>
                  </a:extLst>
                </p14:cNvPr>
                <p14:cNvContentPartPr/>
                <p14:nvPr/>
              </p14:nvContentPartPr>
              <p14:xfrm>
                <a:off x="3638041" y="1213396"/>
                <a:ext cx="213840" cy="342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EC9BC7-CF4E-3DD3-87F9-3BC2465D76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20401" y="1195396"/>
                  <a:ext cx="249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BF15E9-CCC3-36A3-EC14-C1C2D135287C}"/>
                    </a:ext>
                  </a:extLst>
                </p14:cNvPr>
                <p14:cNvContentPartPr/>
                <p14:nvPr/>
              </p14:nvContentPartPr>
              <p14:xfrm>
                <a:off x="3899041" y="1445956"/>
                <a:ext cx="80640" cy="13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BF15E9-CCC3-36A3-EC14-C1C2D13528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1041" y="1428316"/>
                  <a:ext cx="116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BD60C0-6C88-41A9-9AE9-B78520952009}"/>
                    </a:ext>
                  </a:extLst>
                </p14:cNvPr>
                <p14:cNvContentPartPr/>
                <p14:nvPr/>
              </p14:nvContentPartPr>
              <p14:xfrm>
                <a:off x="4079401" y="1430476"/>
                <a:ext cx="63360" cy="14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BD60C0-6C88-41A9-9AE9-B785209520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61401" y="1412476"/>
                  <a:ext cx="99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EDD91D-1B06-2A19-196E-08855C126613}"/>
                    </a:ext>
                  </a:extLst>
                </p14:cNvPr>
                <p14:cNvContentPartPr/>
                <p14:nvPr/>
              </p14:nvContentPartPr>
              <p14:xfrm>
                <a:off x="4180561" y="1344796"/>
                <a:ext cx="118440" cy="248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EDD91D-1B06-2A19-196E-08855C1266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2561" y="1327156"/>
                  <a:ext cx="154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BC413A-5DA3-8888-EAAA-D0768EF616E0}"/>
                    </a:ext>
                  </a:extLst>
                </p14:cNvPr>
                <p14:cNvContentPartPr/>
                <p14:nvPr/>
              </p14:nvContentPartPr>
              <p14:xfrm>
                <a:off x="4346161" y="1417516"/>
                <a:ext cx="162720" cy="15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BC413A-5DA3-8888-EAAA-D0768EF616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28521" y="1399516"/>
                  <a:ext cx="198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73A61F-68AF-4706-B57B-729392C6399B}"/>
                    </a:ext>
                  </a:extLst>
                </p14:cNvPr>
                <p14:cNvContentPartPr/>
                <p14:nvPr/>
              </p14:nvContentPartPr>
              <p14:xfrm>
                <a:off x="4376761" y="1492396"/>
                <a:ext cx="154800" cy="3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73A61F-68AF-4706-B57B-729392C639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58761" y="1474396"/>
                  <a:ext cx="190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3587E4-8C6F-AAA3-354F-D7BBE934F0B6}"/>
                    </a:ext>
                  </a:extLst>
                </p14:cNvPr>
                <p14:cNvContentPartPr/>
                <p14:nvPr/>
              </p14:nvContentPartPr>
              <p14:xfrm>
                <a:off x="4557841" y="1445596"/>
                <a:ext cx="276480" cy="13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3587E4-8C6F-AAA3-354F-D7BBE934F0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0201" y="1427596"/>
                  <a:ext cx="31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F74D8B-6FBA-A739-0DE3-D71D4447EFA9}"/>
                    </a:ext>
                  </a:extLst>
                </p14:cNvPr>
                <p14:cNvContentPartPr/>
                <p14:nvPr/>
              </p14:nvContentPartPr>
              <p14:xfrm>
                <a:off x="4810201" y="1247956"/>
                <a:ext cx="109080" cy="31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F74D8B-6FBA-A739-0DE3-D71D4447EF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92201" y="1230316"/>
                  <a:ext cx="144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EFF840-A2A4-5B74-A2B9-7A3DAC9DD478}"/>
                    </a:ext>
                  </a:extLst>
                </p14:cNvPr>
                <p14:cNvContentPartPr/>
                <p14:nvPr/>
              </p14:nvContentPartPr>
              <p14:xfrm>
                <a:off x="4765561" y="1377196"/>
                <a:ext cx="16452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EFF840-A2A4-5B74-A2B9-7A3DAC9DD4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47561" y="1359196"/>
                  <a:ext cx="200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1CE18C-F181-A014-59D6-2AAAA64319C1}"/>
                    </a:ext>
                  </a:extLst>
                </p14:cNvPr>
                <p14:cNvContentPartPr/>
                <p14:nvPr/>
              </p14:nvContentPartPr>
              <p14:xfrm>
                <a:off x="5015401" y="1432996"/>
                <a:ext cx="101160" cy="14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1CE18C-F181-A014-59D6-2AAAA64319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97401" y="1415356"/>
                  <a:ext cx="136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316552-CF5A-64D1-D028-5C5E2F8DC587}"/>
                    </a:ext>
                  </a:extLst>
                </p14:cNvPr>
                <p14:cNvContentPartPr/>
                <p14:nvPr/>
              </p14:nvContentPartPr>
              <p14:xfrm>
                <a:off x="3372721" y="1267396"/>
                <a:ext cx="60840" cy="29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316552-CF5A-64D1-D028-5C5E2F8DC5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54721" y="1249396"/>
                  <a:ext cx="96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C9C918-6B07-C3F3-0E62-895573E05EBE}"/>
                    </a:ext>
                  </a:extLst>
                </p14:cNvPr>
                <p14:cNvContentPartPr/>
                <p14:nvPr/>
              </p14:nvContentPartPr>
              <p14:xfrm>
                <a:off x="3271921" y="1420756"/>
                <a:ext cx="231120" cy="5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CC9C918-6B07-C3F3-0E62-895573E05E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54281" y="1403116"/>
                  <a:ext cx="266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DC2627-6654-510B-E377-8E4070F927AD}"/>
                    </a:ext>
                  </a:extLst>
                </p14:cNvPr>
                <p14:cNvContentPartPr/>
                <p14:nvPr/>
              </p14:nvContentPartPr>
              <p14:xfrm>
                <a:off x="3429241" y="1263076"/>
                <a:ext cx="81000" cy="31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DC2627-6654-510B-E377-8E4070F927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11241" y="1245436"/>
                  <a:ext cx="116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3893E1-8FD2-03BD-A173-416154529C05}"/>
                    </a:ext>
                  </a:extLst>
                </p14:cNvPr>
                <p14:cNvContentPartPr/>
                <p14:nvPr/>
              </p14:nvContentPartPr>
              <p14:xfrm>
                <a:off x="3276961" y="1304116"/>
                <a:ext cx="296280" cy="33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3893E1-8FD2-03BD-A173-416154529C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59321" y="1286116"/>
                  <a:ext cx="331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BC00BE-9B5D-ADB0-BDF0-F5A406FEE386}"/>
                    </a:ext>
                  </a:extLst>
                </p14:cNvPr>
                <p14:cNvContentPartPr/>
                <p14:nvPr/>
              </p14:nvContentPartPr>
              <p14:xfrm>
                <a:off x="5119441" y="1249396"/>
                <a:ext cx="121680" cy="35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BC00BE-9B5D-ADB0-BDF0-F5A406FEE3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01801" y="1231396"/>
                  <a:ext cx="15732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9EE7E-F6DA-50F4-F5A3-E8A9F9B21A48}"/>
              </a:ext>
            </a:extLst>
          </p:cNvPr>
          <p:cNvGrpSpPr/>
          <p:nvPr/>
        </p:nvGrpSpPr>
        <p:grpSpPr>
          <a:xfrm>
            <a:off x="5496001" y="1276396"/>
            <a:ext cx="932040" cy="320040"/>
            <a:chOff x="5496001" y="1276396"/>
            <a:chExt cx="9320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8EEF80-47E1-C207-1FA1-9374FBF911E6}"/>
                    </a:ext>
                  </a:extLst>
                </p14:cNvPr>
                <p14:cNvContentPartPr/>
                <p14:nvPr/>
              </p14:nvContentPartPr>
              <p14:xfrm>
                <a:off x="5496001" y="1276396"/>
                <a:ext cx="219240" cy="30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8EEF80-47E1-C207-1FA1-9374FBF911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8361" y="1258756"/>
                  <a:ext cx="254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5EB640-DD0C-40CB-4582-4F8E4CB79788}"/>
                    </a:ext>
                  </a:extLst>
                </p14:cNvPr>
                <p14:cNvContentPartPr/>
                <p14:nvPr/>
              </p14:nvContentPartPr>
              <p14:xfrm>
                <a:off x="5778241" y="1536676"/>
                <a:ext cx="3960" cy="3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5EB640-DD0C-40CB-4582-4F8E4CB797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0241" y="1518676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56BD12-F402-4E86-78DC-DEB0EB01DE60}"/>
                    </a:ext>
                  </a:extLst>
                </p14:cNvPr>
                <p14:cNvContentPartPr/>
                <p14:nvPr/>
              </p14:nvContentPartPr>
              <p14:xfrm>
                <a:off x="5744041" y="1315996"/>
                <a:ext cx="1080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56BD12-F402-4E86-78DC-DEB0EB01DE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26401" y="1298356"/>
                  <a:ext cx="46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222644-B3BB-E4CB-FD5B-A35989D14726}"/>
                    </a:ext>
                  </a:extLst>
                </p14:cNvPr>
                <p14:cNvContentPartPr/>
                <p14:nvPr/>
              </p14:nvContentPartPr>
              <p14:xfrm>
                <a:off x="5916841" y="1424716"/>
                <a:ext cx="90720" cy="17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222644-B3BB-E4CB-FD5B-A35989D147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99201" y="1406716"/>
                  <a:ext cx="126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3F9EF3-005E-1FDB-B3B8-F79035768388}"/>
                    </a:ext>
                  </a:extLst>
                </p14:cNvPr>
                <p14:cNvContentPartPr/>
                <p14:nvPr/>
              </p14:nvContentPartPr>
              <p14:xfrm>
                <a:off x="6081001" y="1396996"/>
                <a:ext cx="173160" cy="17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3F9EF3-005E-1FDB-B3B8-F790357683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63001" y="1379356"/>
                  <a:ext cx="20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14EF37-24A7-5966-F8A9-0E7CF11739DB}"/>
                    </a:ext>
                  </a:extLst>
                </p14:cNvPr>
                <p14:cNvContentPartPr/>
                <p14:nvPr/>
              </p14:nvContentPartPr>
              <p14:xfrm>
                <a:off x="6307441" y="1377916"/>
                <a:ext cx="120600" cy="20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14EF37-24A7-5966-F8A9-0E7CF11739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89441" y="1360276"/>
                  <a:ext cx="1562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12CBC5-5D09-10E4-18B4-49D2C82B9B36}"/>
              </a:ext>
            </a:extLst>
          </p:cNvPr>
          <p:cNvGrpSpPr/>
          <p:nvPr/>
        </p:nvGrpSpPr>
        <p:grpSpPr>
          <a:xfrm>
            <a:off x="6703801" y="1160116"/>
            <a:ext cx="826560" cy="496080"/>
            <a:chOff x="6703801" y="1160116"/>
            <a:chExt cx="8265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9B7C29-B447-6EE2-F695-9D7B44CAF4F3}"/>
                    </a:ext>
                  </a:extLst>
                </p14:cNvPr>
                <p14:cNvContentPartPr/>
                <p14:nvPr/>
              </p14:nvContentPartPr>
              <p14:xfrm>
                <a:off x="6703801" y="1160116"/>
                <a:ext cx="243720" cy="407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9B7C29-B447-6EE2-F695-9D7B44CAF4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85801" y="1142116"/>
                  <a:ext cx="279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9AFE55-4F87-677E-DA7E-8040712A6EE8}"/>
                    </a:ext>
                  </a:extLst>
                </p14:cNvPr>
                <p14:cNvContentPartPr/>
                <p14:nvPr/>
              </p14:nvContentPartPr>
              <p14:xfrm>
                <a:off x="7026361" y="1413196"/>
                <a:ext cx="199440" cy="20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9AFE55-4F87-677E-DA7E-8040712A6E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8721" y="1395556"/>
                  <a:ext cx="235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96E125-2370-3541-2018-9A4C58C5B2D0}"/>
                    </a:ext>
                  </a:extLst>
                </p14:cNvPr>
                <p14:cNvContentPartPr/>
                <p14:nvPr/>
              </p14:nvContentPartPr>
              <p14:xfrm>
                <a:off x="7184761" y="1427236"/>
                <a:ext cx="155880" cy="18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96E125-2370-3541-2018-9A4C58C5B2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66761" y="1409596"/>
                  <a:ext cx="191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7CF7D5-4272-49BB-4BCA-9EED0A09D026}"/>
                    </a:ext>
                  </a:extLst>
                </p14:cNvPr>
                <p14:cNvContentPartPr/>
                <p14:nvPr/>
              </p14:nvContentPartPr>
              <p14:xfrm>
                <a:off x="7383481" y="1449556"/>
                <a:ext cx="146880" cy="20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7CF7D5-4272-49BB-4BCA-9EED0A09D0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65841" y="1431556"/>
                  <a:ext cx="1825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CF505C-73C5-58A9-9C44-84ABB0C704F6}"/>
              </a:ext>
            </a:extLst>
          </p:cNvPr>
          <p:cNvGrpSpPr/>
          <p:nvPr/>
        </p:nvGrpSpPr>
        <p:grpSpPr>
          <a:xfrm>
            <a:off x="7990081" y="1326436"/>
            <a:ext cx="950760" cy="332280"/>
            <a:chOff x="7990081" y="1326436"/>
            <a:chExt cx="9507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A03098-92E2-07E5-308F-234F25F4A3B2}"/>
                    </a:ext>
                  </a:extLst>
                </p14:cNvPr>
                <p14:cNvContentPartPr/>
                <p14:nvPr/>
              </p14:nvContentPartPr>
              <p14:xfrm>
                <a:off x="7990081" y="1380796"/>
                <a:ext cx="272520" cy="27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A03098-92E2-07E5-308F-234F25F4A3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72441" y="1362796"/>
                  <a:ext cx="308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FBB5FF-EB23-37A7-4ECE-261A92067049}"/>
                    </a:ext>
                  </a:extLst>
                </p14:cNvPr>
                <p14:cNvContentPartPr/>
                <p14:nvPr/>
              </p14:nvContentPartPr>
              <p14:xfrm>
                <a:off x="8348281" y="1346236"/>
                <a:ext cx="180000" cy="1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FBB5FF-EB23-37A7-4ECE-261A920670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30281" y="1328236"/>
                  <a:ext cx="215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0373B9-859C-67D7-99AB-3E8A8BEE9A43}"/>
                    </a:ext>
                  </a:extLst>
                </p14:cNvPr>
                <p14:cNvContentPartPr/>
                <p14:nvPr/>
              </p14:nvContentPartPr>
              <p14:xfrm>
                <a:off x="8351521" y="1507876"/>
                <a:ext cx="149040" cy="1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0373B9-859C-67D7-99AB-3E8A8BEE9A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33881" y="1489876"/>
                  <a:ext cx="184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DF3630-A5F1-EED7-2F80-D9F9320177A2}"/>
                    </a:ext>
                  </a:extLst>
                </p14:cNvPr>
                <p14:cNvContentPartPr/>
                <p14:nvPr/>
              </p14:nvContentPartPr>
              <p14:xfrm>
                <a:off x="8660761" y="1326436"/>
                <a:ext cx="280080" cy="27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DF3630-A5F1-EED7-2F80-D9F9320177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43121" y="1308796"/>
                  <a:ext cx="31572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6E22B5A-E333-AE85-5C54-F3A49E228B3E}"/>
              </a:ext>
            </a:extLst>
          </p:cNvPr>
          <p:cNvGrpSpPr/>
          <p:nvPr/>
        </p:nvGrpSpPr>
        <p:grpSpPr>
          <a:xfrm>
            <a:off x="231361" y="1916476"/>
            <a:ext cx="4628160" cy="927360"/>
            <a:chOff x="231361" y="1916476"/>
            <a:chExt cx="462816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97BE06-D010-A937-120E-524D850252C2}"/>
                    </a:ext>
                  </a:extLst>
                </p14:cNvPr>
                <p14:cNvContentPartPr/>
                <p14:nvPr/>
              </p14:nvContentPartPr>
              <p14:xfrm>
                <a:off x="231361" y="2112316"/>
                <a:ext cx="250560" cy="47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97BE06-D010-A937-120E-524D850252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3361" y="2094676"/>
                  <a:ext cx="2862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BC18BC-918B-4402-A439-B157B7BF1A26}"/>
                    </a:ext>
                  </a:extLst>
                </p14:cNvPr>
                <p14:cNvContentPartPr/>
                <p14:nvPr/>
              </p14:nvContentPartPr>
              <p14:xfrm>
                <a:off x="531961" y="2247676"/>
                <a:ext cx="158040" cy="46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BC18BC-918B-4402-A439-B157B7BF1A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3961" y="2229676"/>
                  <a:ext cx="1936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42ED2F-5FE5-D41B-0B52-11741DFCCE59}"/>
                    </a:ext>
                  </a:extLst>
                </p14:cNvPr>
                <p14:cNvContentPartPr/>
                <p14:nvPr/>
              </p14:nvContentPartPr>
              <p14:xfrm>
                <a:off x="543121" y="2466916"/>
                <a:ext cx="239760" cy="2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42ED2F-5FE5-D41B-0B52-11741DFCCE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5121" y="2449276"/>
                  <a:ext cx="275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361242-2F0C-D61F-248D-8552E8C77F12}"/>
                    </a:ext>
                  </a:extLst>
                </p14:cNvPr>
                <p14:cNvContentPartPr/>
                <p14:nvPr/>
              </p14:nvContentPartPr>
              <p14:xfrm>
                <a:off x="798361" y="2470156"/>
                <a:ext cx="331560" cy="232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361242-2F0C-D61F-248D-8552E8C77F1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0361" y="2452516"/>
                  <a:ext cx="367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3F82DF-F13E-80C9-1F5B-4336E3C4283E}"/>
                    </a:ext>
                  </a:extLst>
                </p14:cNvPr>
                <p14:cNvContentPartPr/>
                <p14:nvPr/>
              </p14:nvContentPartPr>
              <p14:xfrm>
                <a:off x="1119121" y="2213116"/>
                <a:ext cx="209520" cy="1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3F82DF-F13E-80C9-1F5B-4336E3C428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1481" y="2195476"/>
                  <a:ext cx="245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DBB502-7189-CD87-3045-593622F02ABF}"/>
                    </a:ext>
                  </a:extLst>
                </p14:cNvPr>
                <p14:cNvContentPartPr/>
                <p14:nvPr/>
              </p14:nvContentPartPr>
              <p14:xfrm>
                <a:off x="1181041" y="2383396"/>
                <a:ext cx="204120" cy="52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DBB502-7189-CD87-3045-593622F02AB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3041" y="2365756"/>
                  <a:ext cx="239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09DB4B-9834-820D-9B4F-D1BCA3B81ED3}"/>
                    </a:ext>
                  </a:extLst>
                </p14:cNvPr>
                <p14:cNvContentPartPr/>
                <p14:nvPr/>
              </p14:nvContentPartPr>
              <p14:xfrm>
                <a:off x="1590001" y="2188996"/>
                <a:ext cx="229680" cy="25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09DB4B-9834-820D-9B4F-D1BCA3B81E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72001" y="2170996"/>
                  <a:ext cx="265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43A5A9-6986-B420-94F5-B1ADD7E482E1}"/>
                    </a:ext>
                  </a:extLst>
                </p14:cNvPr>
                <p14:cNvContentPartPr/>
                <p14:nvPr/>
              </p14:nvContentPartPr>
              <p14:xfrm>
                <a:off x="1835881" y="2170636"/>
                <a:ext cx="21240" cy="67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43A5A9-6986-B420-94F5-B1ADD7E482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18241" y="2152636"/>
                  <a:ext cx="568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55F03D-CF5D-EC33-0B9E-F5FAA76F23AA}"/>
                    </a:ext>
                  </a:extLst>
                </p14:cNvPr>
                <p14:cNvContentPartPr/>
                <p14:nvPr/>
              </p14:nvContentPartPr>
              <p14:xfrm>
                <a:off x="1933801" y="1939516"/>
                <a:ext cx="75960" cy="35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55F03D-CF5D-EC33-0B9E-F5FAA76F23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16161" y="1921876"/>
                  <a:ext cx="111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06D6F0-2873-BD56-47E1-A9A76323780B}"/>
                    </a:ext>
                  </a:extLst>
                </p14:cNvPr>
                <p14:cNvContentPartPr/>
                <p14:nvPr/>
              </p14:nvContentPartPr>
              <p14:xfrm>
                <a:off x="2125681" y="2287996"/>
                <a:ext cx="19152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06D6F0-2873-BD56-47E1-A9A7632378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07681" y="2269996"/>
                  <a:ext cx="227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6D2A1F-A2F3-0198-C88F-D5E966F7567B}"/>
                    </a:ext>
                  </a:extLst>
                </p14:cNvPr>
                <p14:cNvContentPartPr/>
                <p14:nvPr/>
              </p14:nvContentPartPr>
              <p14:xfrm>
                <a:off x="2233321" y="2502196"/>
                <a:ext cx="17136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6D2A1F-A2F3-0198-C88F-D5E966F756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15321" y="2484196"/>
                  <a:ext cx="207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F5F372E-BDEC-06EF-1CBC-47595D5DAEB5}"/>
                    </a:ext>
                  </a:extLst>
                </p14:cNvPr>
                <p14:cNvContentPartPr/>
                <p14:nvPr/>
              </p14:nvContentPartPr>
              <p14:xfrm>
                <a:off x="2553361" y="1997116"/>
                <a:ext cx="227880" cy="33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F5F372E-BDEC-06EF-1CBC-47595D5DAE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35361" y="1979476"/>
                  <a:ext cx="263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0D155F-3F70-D34B-A9E1-A4627A4F65EE}"/>
                    </a:ext>
                  </a:extLst>
                </p14:cNvPr>
                <p14:cNvContentPartPr/>
                <p14:nvPr/>
              </p14:nvContentPartPr>
              <p14:xfrm>
                <a:off x="2784121" y="2044276"/>
                <a:ext cx="185040" cy="64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0D155F-3F70-D34B-A9E1-A4627A4F65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66481" y="2026636"/>
                  <a:ext cx="2206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B1CB94-9170-04AF-53D5-CC26C5E23EC3}"/>
                    </a:ext>
                  </a:extLst>
                </p14:cNvPr>
                <p14:cNvContentPartPr/>
                <p14:nvPr/>
              </p14:nvContentPartPr>
              <p14:xfrm>
                <a:off x="3093721" y="2286196"/>
                <a:ext cx="65160" cy="39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B1CB94-9170-04AF-53D5-CC26C5E23E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75721" y="2268196"/>
                  <a:ext cx="100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5B1500-24E0-415C-654E-6C01C806AAC3}"/>
                    </a:ext>
                  </a:extLst>
                </p14:cNvPr>
                <p14:cNvContentPartPr/>
                <p14:nvPr/>
              </p14:nvContentPartPr>
              <p14:xfrm>
                <a:off x="3008761" y="2319676"/>
                <a:ext cx="244440" cy="341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5B1500-24E0-415C-654E-6C01C806AA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91121" y="2301676"/>
                  <a:ext cx="280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B6E979-BED6-D2F5-68DD-E31C1B6844C9}"/>
                    </a:ext>
                  </a:extLst>
                </p14:cNvPr>
                <p14:cNvContentPartPr/>
                <p14:nvPr/>
              </p14:nvContentPartPr>
              <p14:xfrm>
                <a:off x="3182641" y="1916476"/>
                <a:ext cx="263880" cy="341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B6E979-BED6-D2F5-68DD-E31C1B6844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65001" y="1898476"/>
                  <a:ext cx="299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FAF9C3E-189D-487F-02DA-BAD5ADF77FE3}"/>
                    </a:ext>
                  </a:extLst>
                </p14:cNvPr>
                <p14:cNvContentPartPr/>
                <p14:nvPr/>
              </p14:nvContentPartPr>
              <p14:xfrm>
                <a:off x="3639841" y="2293036"/>
                <a:ext cx="280800" cy="7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FAF9C3E-189D-487F-02DA-BAD5ADF77F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21841" y="2275036"/>
                  <a:ext cx="31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E09294-51B0-D2A1-6F6E-63C6DAC9A1FE}"/>
                    </a:ext>
                  </a:extLst>
                </p14:cNvPr>
                <p14:cNvContentPartPr/>
                <p14:nvPr/>
              </p14:nvContentPartPr>
              <p14:xfrm>
                <a:off x="4087681" y="2026636"/>
                <a:ext cx="116640" cy="584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E09294-51B0-D2A1-6F6E-63C6DAC9A1F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0041" y="2008636"/>
                  <a:ext cx="15228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E07C0D-5362-2592-4D85-EE8F9C1CD036}"/>
                    </a:ext>
                  </a:extLst>
                </p14:cNvPr>
                <p14:cNvContentPartPr/>
                <p14:nvPr/>
              </p14:nvContentPartPr>
              <p14:xfrm>
                <a:off x="4278481" y="2011156"/>
                <a:ext cx="262440" cy="53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E07C0D-5362-2592-4D85-EE8F9C1CD03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60481" y="1993516"/>
                  <a:ext cx="29808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52C93D2-D6AE-657B-8901-08E2E3F2A424}"/>
                    </a:ext>
                  </a:extLst>
                </p14:cNvPr>
                <p14:cNvContentPartPr/>
                <p14:nvPr/>
              </p14:nvContentPartPr>
              <p14:xfrm>
                <a:off x="4651081" y="2207356"/>
                <a:ext cx="145080" cy="36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52C93D2-D6AE-657B-8901-08E2E3F2A4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33441" y="2189716"/>
                  <a:ext cx="1807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2D42D0-B3ED-198C-8BE5-A2B7F54B411A}"/>
                    </a:ext>
                  </a:extLst>
                </p14:cNvPr>
                <p14:cNvContentPartPr/>
                <p14:nvPr/>
              </p14:nvContentPartPr>
              <p14:xfrm>
                <a:off x="4622281" y="2239756"/>
                <a:ext cx="237240" cy="326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2D42D0-B3ED-198C-8BE5-A2B7F54B41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04641" y="2222116"/>
                  <a:ext cx="27288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34974AD-B596-9CD9-A5C9-ECF1ED3043BC}"/>
              </a:ext>
            </a:extLst>
          </p:cNvPr>
          <p:cNvGrpSpPr/>
          <p:nvPr/>
        </p:nvGrpSpPr>
        <p:grpSpPr>
          <a:xfrm>
            <a:off x="568010" y="2928284"/>
            <a:ext cx="2127538" cy="673617"/>
            <a:chOff x="568010" y="2928284"/>
            <a:chExt cx="2127538" cy="6736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653A59-390C-5484-0750-00B05AD51B49}"/>
                    </a:ext>
                  </a:extLst>
                </p14:cNvPr>
                <p14:cNvContentPartPr/>
                <p14:nvPr/>
              </p14:nvContentPartPr>
              <p14:xfrm>
                <a:off x="568010" y="3025212"/>
                <a:ext cx="193856" cy="324611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653A59-390C-5484-0750-00B05AD51B4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0027" y="3007578"/>
                  <a:ext cx="229462" cy="360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E47D83-AB1C-2E13-8218-21396F1E83F9}"/>
                    </a:ext>
                  </a:extLst>
                </p14:cNvPr>
                <p14:cNvContentPartPr/>
                <p14:nvPr/>
              </p14:nvContentPartPr>
              <p14:xfrm>
                <a:off x="736496" y="3005046"/>
                <a:ext cx="103759" cy="56563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E47D83-AB1C-2E13-8218-21396F1E83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8545" y="2987044"/>
                  <a:ext cx="139303" cy="601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1071DC-94C8-B058-5C33-4186D31D3FA6}"/>
                    </a:ext>
                  </a:extLst>
                </p14:cNvPr>
                <p14:cNvContentPartPr/>
                <p14:nvPr/>
              </p14:nvContentPartPr>
              <p14:xfrm>
                <a:off x="938484" y="3234355"/>
                <a:ext cx="51391" cy="367546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1071DC-94C8-B058-5C33-4186D31D3F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0874" y="3216716"/>
                  <a:ext cx="86969" cy="403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150EE49-9608-85D6-0045-201AC3007F53}"/>
                    </a:ext>
                  </a:extLst>
                </p14:cNvPr>
                <p14:cNvContentPartPr/>
                <p14:nvPr/>
              </p14:nvContentPartPr>
              <p14:xfrm>
                <a:off x="885466" y="3262003"/>
                <a:ext cx="225081" cy="314528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150EE49-9608-85D6-0045-201AC3007F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7820" y="3244349"/>
                  <a:ext cx="260734" cy="350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47764D-03D0-729E-B874-39BFB1F9D30B}"/>
                    </a:ext>
                  </a:extLst>
                </p14:cNvPr>
                <p14:cNvContentPartPr/>
                <p14:nvPr/>
              </p14:nvContentPartPr>
              <p14:xfrm>
                <a:off x="992802" y="2928284"/>
                <a:ext cx="214022" cy="365269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47764D-03D0-729E-B874-39BFB1F9D3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5177" y="2910290"/>
                  <a:ext cx="249632" cy="40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434A6E-98CD-84FC-5E61-428858699489}"/>
                    </a:ext>
                  </a:extLst>
                </p14:cNvPr>
                <p14:cNvContentPartPr/>
                <p14:nvPr/>
              </p14:nvContentPartPr>
              <p14:xfrm>
                <a:off x="1186658" y="3411298"/>
                <a:ext cx="189628" cy="2537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434A6E-98CD-84FC-5E61-42885869948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9027" y="3393177"/>
                  <a:ext cx="225251" cy="61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1F3FB3-BECF-5532-916B-89EAEA47FB0A}"/>
                    </a:ext>
                  </a:extLst>
                </p14:cNvPr>
                <p14:cNvContentPartPr/>
                <p14:nvPr/>
              </p14:nvContentPartPr>
              <p14:xfrm>
                <a:off x="1374660" y="3057413"/>
                <a:ext cx="168811" cy="448536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1F3FB3-BECF-5532-916B-89EAEA47FB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56663" y="3039774"/>
                  <a:ext cx="204445" cy="484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C42978-1683-E6C5-0D93-F14ED475EBB6}"/>
                    </a:ext>
                  </a:extLst>
                </p14:cNvPr>
                <p14:cNvContentPartPr/>
                <p14:nvPr/>
              </p14:nvContentPartPr>
              <p14:xfrm>
                <a:off x="1540218" y="3018707"/>
                <a:ext cx="208818" cy="493097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C42978-1683-E6C5-0D93-F14ED475EBB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22576" y="3001071"/>
                  <a:ext cx="244461" cy="528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78E11D-5B37-D61F-72FB-15DBFA97D262}"/>
                    </a:ext>
                  </a:extLst>
                </p14:cNvPr>
                <p14:cNvContentPartPr/>
                <p14:nvPr/>
              </p14:nvContentPartPr>
              <p14:xfrm>
                <a:off x="1867757" y="3217767"/>
                <a:ext cx="42609" cy="256957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78E11D-5B37-D61F-72FB-15DBFA97D26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49702" y="3200133"/>
                  <a:ext cx="78357" cy="292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4FA4D6-6B22-C00B-AAF0-FB44ACAD4A79}"/>
                    </a:ext>
                  </a:extLst>
                </p14:cNvPr>
                <p14:cNvContentPartPr/>
                <p14:nvPr/>
              </p14:nvContentPartPr>
              <p14:xfrm>
                <a:off x="1775382" y="3220694"/>
                <a:ext cx="219552" cy="248825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4FA4D6-6B22-C00B-AAF0-FB44ACAD4A7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57746" y="3202689"/>
                  <a:ext cx="255184" cy="28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C5E96D3-49FA-647F-36BB-0499D811A545}"/>
                    </a:ext>
                  </a:extLst>
                </p14:cNvPr>
                <p14:cNvContentPartPr/>
                <p14:nvPr/>
              </p14:nvContentPartPr>
              <p14:xfrm>
                <a:off x="2087308" y="3184916"/>
                <a:ext cx="162631" cy="13661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C5E96D3-49FA-647F-36BB-0499D811A54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9318" y="3167300"/>
                  <a:ext cx="198252" cy="49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9E462A-31DB-EE9B-AA14-C84A5B931CAC}"/>
                    </a:ext>
                  </a:extLst>
                </p14:cNvPr>
                <p14:cNvContentPartPr/>
                <p14:nvPr/>
              </p14:nvContentPartPr>
              <p14:xfrm>
                <a:off x="2120160" y="3322501"/>
                <a:ext cx="204264" cy="63426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9E462A-31DB-EE9B-AA14-C84A5B931CA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02147" y="3304482"/>
                  <a:ext cx="239929" cy="9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AAB83F0-04E6-B7B2-45AC-7F8ADF2BD136}"/>
                    </a:ext>
                  </a:extLst>
                </p14:cNvPr>
                <p14:cNvContentPartPr/>
                <p14:nvPr/>
              </p14:nvContentPartPr>
              <p14:xfrm>
                <a:off x="2415823" y="3001468"/>
                <a:ext cx="279725" cy="45796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AAB83F0-04E6-B7B2-45AC-7F8ADF2BD1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98183" y="2983466"/>
                  <a:ext cx="315366" cy="4936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992F1E6-791F-968F-29AC-D06C0773DD8F}"/>
              </a:ext>
            </a:extLst>
          </p:cNvPr>
          <p:cNvGrpSpPr/>
          <p:nvPr/>
        </p:nvGrpSpPr>
        <p:grpSpPr>
          <a:xfrm>
            <a:off x="697790" y="3736559"/>
            <a:ext cx="1988651" cy="633936"/>
            <a:chOff x="697790" y="3736559"/>
            <a:chExt cx="1988651" cy="633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31D8DDF-38AB-B1D1-25B7-D741379DB4D5}"/>
                    </a:ext>
                  </a:extLst>
                </p14:cNvPr>
                <p14:cNvContentPartPr/>
                <p14:nvPr/>
              </p14:nvContentPartPr>
              <p14:xfrm>
                <a:off x="697790" y="3976277"/>
                <a:ext cx="121973" cy="207192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31D8DDF-38AB-B1D1-25B7-D741379DB4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0160" y="3958260"/>
                  <a:ext cx="157593" cy="24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4F5AAD-D657-47DA-7DEB-D00E718A87B0}"/>
                    </a:ext>
                  </a:extLst>
                </p14:cNvPr>
                <p14:cNvContentPartPr/>
                <p14:nvPr/>
              </p14:nvContentPartPr>
              <p14:xfrm>
                <a:off x="810656" y="3958388"/>
                <a:ext cx="107011" cy="412107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4F5AAD-D657-47DA-7DEB-D00E718A87B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3001" y="3940737"/>
                  <a:ext cx="142681" cy="447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0DD10E-DE79-35A9-6E10-4F9A62889509}"/>
                    </a:ext>
                  </a:extLst>
                </p14:cNvPr>
                <p14:cNvContentPartPr/>
                <p14:nvPr/>
              </p14:nvContentPartPr>
              <p14:xfrm>
                <a:off x="1009716" y="4119393"/>
                <a:ext cx="65378" cy="192555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90DD10E-DE79-35A9-6E10-4F9A628895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1656" y="4101397"/>
                  <a:ext cx="101137" cy="228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84D158-B664-1EC1-0A28-7281CD722D49}"/>
                    </a:ext>
                  </a:extLst>
                </p14:cNvPr>
                <p14:cNvContentPartPr/>
                <p14:nvPr/>
              </p14:nvContentPartPr>
              <p14:xfrm>
                <a:off x="949542" y="4171434"/>
                <a:ext cx="186050" cy="163607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84D158-B664-1EC1-0A28-7281CD722D4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1909" y="4153455"/>
                  <a:ext cx="221677" cy="199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CB3489-D77E-5B2C-A009-1DD57718417F}"/>
                    </a:ext>
                  </a:extLst>
                </p14:cNvPr>
                <p14:cNvContentPartPr/>
                <p14:nvPr/>
              </p14:nvContentPartPr>
              <p14:xfrm>
                <a:off x="1159336" y="3873495"/>
                <a:ext cx="215649" cy="479761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CB3489-D77E-5B2C-A009-1DD5771841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1695" y="3855486"/>
                  <a:ext cx="251290" cy="515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DFE84E-EF89-5427-80DA-9A8BBD7443F6}"/>
                    </a:ext>
                  </a:extLst>
                </p14:cNvPr>
                <p14:cNvContentPartPr/>
                <p14:nvPr/>
              </p14:nvContentPartPr>
              <p14:xfrm>
                <a:off x="1407511" y="3960990"/>
                <a:ext cx="1952" cy="12685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DFE84E-EF89-5427-80DA-9A8BBD7443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87991" y="3943724"/>
                  <a:ext cx="40602" cy="47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F445EA-6921-2609-3ED8-01091C5DE185}"/>
                    </a:ext>
                  </a:extLst>
                </p14:cNvPr>
                <p14:cNvContentPartPr/>
                <p14:nvPr/>
              </p14:nvContentPartPr>
              <p14:xfrm>
                <a:off x="1402632" y="3967821"/>
                <a:ext cx="4879" cy="32851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F445EA-6921-2609-3ED8-01091C5DE1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85555" y="3950190"/>
                  <a:ext cx="39381" cy="364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30764B5-61E0-664F-E99A-5B4A8910574B}"/>
                    </a:ext>
                  </a:extLst>
                </p14:cNvPr>
                <p14:cNvContentPartPr/>
                <p14:nvPr/>
              </p14:nvContentPartPr>
              <p14:xfrm>
                <a:off x="1316763" y="4023115"/>
                <a:ext cx="385761" cy="239067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30764B5-61E0-664F-E99A-5B4A891057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99130" y="4005113"/>
                  <a:ext cx="421386" cy="274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03BDB6-6C57-7A96-FC3B-D21C99C3625C}"/>
                    </a:ext>
                  </a:extLst>
                </p14:cNvPr>
                <p14:cNvContentPartPr/>
                <p14:nvPr/>
              </p14:nvContentPartPr>
              <p14:xfrm>
                <a:off x="1730496" y="3913177"/>
                <a:ext cx="105385" cy="128804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03BDB6-6C57-7A96-FC3B-D21C99C3625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12512" y="3895547"/>
                  <a:ext cx="140993" cy="164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A28D1C-AB24-C6C2-ECA1-EF44B763B1C3}"/>
                    </a:ext>
                  </a:extLst>
                </p14:cNvPr>
                <p14:cNvContentPartPr/>
                <p14:nvPr/>
              </p14:nvContentPartPr>
              <p14:xfrm>
                <a:off x="1816690" y="3902768"/>
                <a:ext cx="108637" cy="334044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A28D1C-AB24-C6C2-ECA1-EF44B763B1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98704" y="3885130"/>
                  <a:ext cx="144250" cy="3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CE00B3-5CB7-B712-4E30-B2FBAC6D4717}"/>
                    </a:ext>
                  </a:extLst>
                </p14:cNvPr>
                <p14:cNvContentPartPr/>
                <p14:nvPr/>
              </p14:nvContentPartPr>
              <p14:xfrm>
                <a:off x="1415317" y="3755425"/>
                <a:ext cx="171413" cy="151897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CE00B3-5CB7-B712-4E30-B2FBAC6D47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97311" y="3737428"/>
                  <a:ext cx="207064" cy="187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35C892-F397-E2FD-FA06-F1FAC33F22B9}"/>
                    </a:ext>
                  </a:extLst>
                </p14:cNvPr>
                <p14:cNvContentPartPr/>
                <p14:nvPr/>
              </p14:nvContentPartPr>
              <p14:xfrm>
                <a:off x="1913944" y="3736559"/>
                <a:ext cx="157101" cy="487893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35C892-F397-E2FD-FA06-F1FAC33F22B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96329" y="3718556"/>
                  <a:ext cx="192691" cy="5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9D8A98-141D-966F-E88F-08066A76E443}"/>
                    </a:ext>
                  </a:extLst>
                </p14:cNvPr>
                <p14:cNvContentPartPr/>
                <p14:nvPr/>
              </p14:nvContentPartPr>
              <p14:xfrm>
                <a:off x="2207980" y="3865038"/>
                <a:ext cx="134984" cy="19516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9D8A98-141D-966F-E88F-08066A76E4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89982" y="3846968"/>
                  <a:ext cx="170620" cy="5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1BBC80-B633-4563-44FA-972EAC6D6DD8}"/>
                    </a:ext>
                  </a:extLst>
                </p14:cNvPr>
                <p14:cNvContentPartPr/>
                <p14:nvPr/>
              </p14:nvContentPartPr>
              <p14:xfrm>
                <a:off x="2219039" y="4006527"/>
                <a:ext cx="153198" cy="53018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1BBC80-B633-4563-44FA-972EAC6D6D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01058" y="3988494"/>
                  <a:ext cx="188800" cy="88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7D03C8-4E16-2D02-9624-CB08617DC435}"/>
                    </a:ext>
                  </a:extLst>
                </p14:cNvPr>
                <p14:cNvContentPartPr/>
                <p14:nvPr/>
              </p14:nvContentPartPr>
              <p14:xfrm>
                <a:off x="2402487" y="3793480"/>
                <a:ext cx="283954" cy="318431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7D03C8-4E16-2D02-9624-CB08617DC43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84830" y="3775490"/>
                  <a:ext cx="319628" cy="3540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111B50A-5084-1D90-0D12-A3F40BFF02DB}"/>
              </a:ext>
            </a:extLst>
          </p:cNvPr>
          <p:cNvGrpSpPr/>
          <p:nvPr/>
        </p:nvGrpSpPr>
        <p:grpSpPr>
          <a:xfrm>
            <a:off x="112969" y="4517188"/>
            <a:ext cx="3080880" cy="713624"/>
            <a:chOff x="112969" y="4517188"/>
            <a:chExt cx="3080880" cy="7136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FF067A4-121B-4B9C-1619-07678482FD3E}"/>
                    </a:ext>
                  </a:extLst>
                </p14:cNvPr>
                <p14:cNvContentPartPr/>
                <p14:nvPr/>
              </p14:nvContentPartPr>
              <p14:xfrm>
                <a:off x="112969" y="4747148"/>
                <a:ext cx="190929" cy="281677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FF067A4-121B-4B9C-1619-07678482FD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317" y="4729138"/>
                  <a:ext cx="226593" cy="317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ADFEAE1-2019-963C-63AD-410273F47F33}"/>
                    </a:ext>
                  </a:extLst>
                </p14:cNvPr>
                <p14:cNvContentPartPr/>
                <p14:nvPr/>
              </p14:nvContentPartPr>
              <p14:xfrm>
                <a:off x="278527" y="4758207"/>
                <a:ext cx="152223" cy="472605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ADFEAE1-2019-963C-63AD-410273F47F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0894" y="4740210"/>
                  <a:ext cx="187850" cy="508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8DB9F6-7E96-B122-52B5-8DCAD5B0F7C7}"/>
                    </a:ext>
                  </a:extLst>
                </p14:cNvPr>
                <p14:cNvContentPartPr/>
                <p14:nvPr/>
              </p14:nvContentPartPr>
              <p14:xfrm>
                <a:off x="512065" y="4900997"/>
                <a:ext cx="1952" cy="325587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8DB9F6-7E96-B122-52B5-8DCAD5B0F7C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2935" y="4883349"/>
                  <a:ext cx="40602" cy="361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A358648-473E-681B-16B2-038C10095F0B}"/>
                    </a:ext>
                  </a:extLst>
                </p14:cNvPr>
                <p14:cNvContentPartPr/>
                <p14:nvPr/>
              </p14:nvContentPartPr>
              <p14:xfrm>
                <a:off x="407331" y="4948810"/>
                <a:ext cx="250126" cy="269642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A358648-473E-681B-16B2-038C10095F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9696" y="4931170"/>
                  <a:ext cx="285755" cy="305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CCB7F4-765E-E432-3403-095250D49D5F}"/>
                    </a:ext>
                  </a:extLst>
                </p14:cNvPr>
                <p14:cNvContentPartPr/>
                <p14:nvPr/>
              </p14:nvContentPartPr>
              <p14:xfrm>
                <a:off x="642495" y="4738366"/>
                <a:ext cx="222479" cy="475207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CCB7F4-765E-E432-3403-095250D49D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4855" y="4720366"/>
                  <a:ext cx="258119" cy="510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D88369-87ED-39C3-ED77-9F06E7FDA943}"/>
                    </a:ext>
                  </a:extLst>
                </p14:cNvPr>
                <p14:cNvContentPartPr/>
                <p14:nvPr/>
              </p14:nvContentPartPr>
              <p14:xfrm>
                <a:off x="889369" y="4851557"/>
                <a:ext cx="22118" cy="3103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D88369-87ED-39C3-ED77-9F06E7FDA9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1532" y="4833918"/>
                  <a:ext cx="57435" cy="345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A86CBD1-55E2-3D38-3C0F-4E3B72F573F8}"/>
                    </a:ext>
                  </a:extLst>
                </p14:cNvPr>
                <p14:cNvContentPartPr/>
                <p14:nvPr/>
              </p14:nvContentPartPr>
              <p14:xfrm>
                <a:off x="742676" y="4866844"/>
                <a:ext cx="310950" cy="295663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A86CBD1-55E2-3D38-3C0F-4E3B72F573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4681" y="4848860"/>
                  <a:ext cx="346580" cy="33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8B7E2A3-190B-B5EF-A2F1-68522892D1B5}"/>
                    </a:ext>
                  </a:extLst>
                </p14:cNvPr>
                <p14:cNvContentPartPr/>
                <p14:nvPr/>
              </p14:nvContentPartPr>
              <p14:xfrm>
                <a:off x="1019148" y="4891239"/>
                <a:ext cx="233863" cy="201012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8B7E2A3-190B-B5EF-A2F1-68522892D1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1518" y="4873259"/>
                  <a:ext cx="269482" cy="236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C853628-40AA-840A-2BFE-AC7C455B5823}"/>
                    </a:ext>
                  </a:extLst>
                </p14:cNvPr>
                <p14:cNvContentPartPr/>
                <p14:nvPr/>
              </p14:nvContentPartPr>
              <p14:xfrm>
                <a:off x="1181779" y="4805044"/>
                <a:ext cx="292085" cy="275497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C853628-40AA-840A-2BFE-AC7C455B582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4131" y="4787421"/>
                  <a:ext cx="327740" cy="311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E6594C-A51D-BB89-4DF5-90C81FF7155B}"/>
                    </a:ext>
                  </a:extLst>
                </p14:cNvPr>
                <p14:cNvContentPartPr/>
                <p14:nvPr/>
              </p14:nvContentPartPr>
              <p14:xfrm>
                <a:off x="1358071" y="4719175"/>
                <a:ext cx="258258" cy="415685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E6594C-A51D-BB89-4DF5-90C81FF715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40086" y="4701180"/>
                  <a:ext cx="293867" cy="451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1E0BBD-EE96-B596-D35B-8A782A2CA4F0}"/>
                    </a:ext>
                  </a:extLst>
                </p14:cNvPr>
                <p14:cNvContentPartPr/>
                <p14:nvPr/>
              </p14:nvContentPartPr>
              <p14:xfrm>
                <a:off x="1634544" y="4668434"/>
                <a:ext cx="242971" cy="440079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1E0BBD-EE96-B596-D35B-8A782A2CA4F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16906" y="4650427"/>
                  <a:ext cx="278607" cy="475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F85017-BEF8-EDCF-CE53-B8C573E40FA1}"/>
                    </a:ext>
                  </a:extLst>
                </p14:cNvPr>
                <p14:cNvContentPartPr/>
                <p14:nvPr/>
              </p14:nvContentPartPr>
              <p14:xfrm>
                <a:off x="1917196" y="4700310"/>
                <a:ext cx="25370" cy="370148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F85017-BEF8-EDCF-CE53-B8C573E40F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99330" y="4682307"/>
                  <a:ext cx="60745" cy="405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FC4375-B22C-228F-ACCD-AAE873CA0E09}"/>
                    </a:ext>
                  </a:extLst>
                </p14:cNvPr>
                <p14:cNvContentPartPr/>
                <p14:nvPr/>
              </p14:nvContentPartPr>
              <p14:xfrm>
                <a:off x="1784490" y="4723729"/>
                <a:ext cx="273870" cy="28265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FC4375-B22C-228F-ACCD-AAE873CA0E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66856" y="4705726"/>
                  <a:ext cx="309498" cy="318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7DAB9F-BB32-1810-1575-B3E4E3D315B5}"/>
                    </a:ext>
                  </a:extLst>
                </p14:cNvPr>
                <p14:cNvContentPartPr/>
                <p14:nvPr/>
              </p14:nvContentPartPr>
              <p14:xfrm>
                <a:off x="1999488" y="4894166"/>
                <a:ext cx="172064" cy="49765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7DAB9F-BB32-1810-1575-B3E4E3D315B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81490" y="4876496"/>
                  <a:ext cx="207701" cy="85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C2BC401-BCDF-BCA0-5785-A7EFA4605BDD}"/>
                    </a:ext>
                  </a:extLst>
                </p14:cNvPr>
                <p14:cNvContentPartPr/>
                <p14:nvPr/>
              </p14:nvContentPartPr>
              <p14:xfrm>
                <a:off x="2118859" y="4678518"/>
                <a:ext cx="356812" cy="245247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C2BC401-BCDF-BCA0-5785-A7EFA4605BD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01216" y="4660538"/>
                  <a:ext cx="392457" cy="280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539FE1-1587-4852-8FB2-BA164BFA1646}"/>
                    </a:ext>
                  </a:extLst>
                </p14:cNvPr>
                <p14:cNvContentPartPr/>
                <p14:nvPr/>
              </p14:nvContentPartPr>
              <p14:xfrm>
                <a:off x="2334182" y="4562074"/>
                <a:ext cx="217600" cy="4166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539FE1-1587-4852-8FB2-BA164BFA16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16558" y="4544068"/>
                  <a:ext cx="253207" cy="452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137042-2E5B-3842-7FFC-D28BFDCE6C46}"/>
                    </a:ext>
                  </a:extLst>
                </p14:cNvPr>
                <p14:cNvContentPartPr/>
                <p14:nvPr/>
              </p14:nvContentPartPr>
              <p14:xfrm>
                <a:off x="2595042" y="4646642"/>
                <a:ext cx="168160" cy="32201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137042-2E5B-3842-7FFC-D28BFDCE6C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77398" y="4628913"/>
                  <a:ext cx="203808" cy="68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51EFAAA-F976-1240-FD35-341A9D92DC40}"/>
                    </a:ext>
                  </a:extLst>
                </p14:cNvPr>
                <p14:cNvContentPartPr/>
                <p14:nvPr/>
              </p14:nvContentPartPr>
              <p14:xfrm>
                <a:off x="2643831" y="4760483"/>
                <a:ext cx="181496" cy="117419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51EFAAA-F976-1240-FD35-341A9D92DC4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26186" y="4742834"/>
                  <a:ext cx="217147" cy="153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6044212-F780-A510-86D0-E5467F9FC349}"/>
                    </a:ext>
                  </a:extLst>
                </p14:cNvPr>
                <p14:cNvContentPartPr/>
                <p14:nvPr/>
              </p14:nvContentPartPr>
              <p14:xfrm>
                <a:off x="2832808" y="4517188"/>
                <a:ext cx="361041" cy="375027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6044212-F780-A510-86D0-E5467F9FC3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14810" y="4499552"/>
                  <a:ext cx="396677" cy="410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C4EF171-5599-2DFD-ECE7-FC814EC8BDB0}"/>
              </a:ext>
            </a:extLst>
          </p:cNvPr>
          <p:cNvGrpSpPr/>
          <p:nvPr/>
        </p:nvGrpSpPr>
        <p:grpSpPr>
          <a:xfrm>
            <a:off x="228121" y="5462116"/>
            <a:ext cx="2669400" cy="694440"/>
            <a:chOff x="228121" y="5462116"/>
            <a:chExt cx="266940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31D893-E23C-00BA-AAEA-21AD63BC8193}"/>
                    </a:ext>
                  </a:extLst>
                </p14:cNvPr>
                <p14:cNvContentPartPr/>
                <p14:nvPr/>
              </p14:nvContentPartPr>
              <p14:xfrm>
                <a:off x="368521" y="5653276"/>
                <a:ext cx="97560" cy="39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31D893-E23C-00BA-AAEA-21AD63BC819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0881" y="5635276"/>
                  <a:ext cx="1332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C318196-1A61-A145-9F45-D23392AB5473}"/>
                    </a:ext>
                  </a:extLst>
                </p14:cNvPr>
                <p14:cNvContentPartPr/>
                <p14:nvPr/>
              </p14:nvContentPartPr>
              <p14:xfrm>
                <a:off x="228121" y="5692876"/>
                <a:ext cx="345960" cy="379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C318196-1A61-A145-9F45-D23392AB54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0121" y="5674876"/>
                  <a:ext cx="3816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42F642-F794-058C-574C-BF720D3CE705}"/>
                    </a:ext>
                  </a:extLst>
                </p14:cNvPr>
                <p14:cNvContentPartPr/>
                <p14:nvPr/>
              </p14:nvContentPartPr>
              <p14:xfrm>
                <a:off x="558961" y="5759476"/>
                <a:ext cx="12960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42F642-F794-058C-574C-BF720D3CE70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0961" y="5741476"/>
                  <a:ext cx="165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97A54B1-7F66-B6D0-233E-E5CE399FDC23}"/>
                    </a:ext>
                  </a:extLst>
                </p14:cNvPr>
                <p14:cNvContentPartPr/>
                <p14:nvPr/>
              </p14:nvContentPartPr>
              <p14:xfrm>
                <a:off x="631681" y="5922556"/>
                <a:ext cx="96480" cy="2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97A54B1-7F66-B6D0-233E-E5CE399FDC2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3681" y="5904556"/>
                  <a:ext cx="132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4657BC-98FB-77A8-FE4B-3B01A89DE464}"/>
                    </a:ext>
                  </a:extLst>
                </p14:cNvPr>
                <p14:cNvContentPartPr/>
                <p14:nvPr/>
              </p14:nvContentPartPr>
              <p14:xfrm>
                <a:off x="858841" y="5629156"/>
                <a:ext cx="211320" cy="425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4657BC-98FB-77A8-FE4B-3B01A89DE46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1201" y="5611516"/>
                  <a:ext cx="2469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8EE2638-085A-6556-BF93-CE31BAB513D0}"/>
                    </a:ext>
                  </a:extLst>
                </p14:cNvPr>
                <p14:cNvContentPartPr/>
                <p14:nvPr/>
              </p14:nvContentPartPr>
              <p14:xfrm>
                <a:off x="1196521" y="5930116"/>
                <a:ext cx="50040" cy="226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8EE2638-085A-6556-BF93-CE31BAB513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78521" y="5912116"/>
                  <a:ext cx="8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7416AB7-7FF2-FBD2-77D1-5575D1385A7C}"/>
                    </a:ext>
                  </a:extLst>
                </p14:cNvPr>
                <p14:cNvContentPartPr/>
                <p14:nvPr/>
              </p14:nvContentPartPr>
              <p14:xfrm>
                <a:off x="1339081" y="5779636"/>
                <a:ext cx="194400" cy="50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7416AB7-7FF2-FBD2-77D1-5575D1385A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21441" y="5761996"/>
                  <a:ext cx="230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EEF454-092D-637C-3321-92499F7E0EAB}"/>
                    </a:ext>
                  </a:extLst>
                </p14:cNvPr>
                <p14:cNvContentPartPr/>
                <p14:nvPr/>
              </p14:nvContentPartPr>
              <p14:xfrm>
                <a:off x="1519801" y="5610436"/>
                <a:ext cx="349560" cy="351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EEF454-092D-637C-3321-92499F7E0EA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502161" y="5592436"/>
                  <a:ext cx="385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61183B-86A5-0BB9-C225-146F4056A0F2}"/>
                    </a:ext>
                  </a:extLst>
                </p14:cNvPr>
                <p14:cNvContentPartPr/>
                <p14:nvPr/>
              </p14:nvContentPartPr>
              <p14:xfrm>
                <a:off x="1947841" y="5802316"/>
                <a:ext cx="138600" cy="331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61183B-86A5-0BB9-C225-146F4056A0F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29841" y="5784316"/>
                  <a:ext cx="174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58EBE0-22EA-C4D0-2409-CF766AF8E91B}"/>
                    </a:ext>
                  </a:extLst>
                </p14:cNvPr>
                <p14:cNvContentPartPr/>
                <p14:nvPr/>
              </p14:nvContentPartPr>
              <p14:xfrm>
                <a:off x="2191921" y="5539156"/>
                <a:ext cx="87840" cy="36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58EBE0-22EA-C4D0-2409-CF766AF8E91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73921" y="5521156"/>
                  <a:ext cx="123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F14BEE-3CCF-C8E6-D1BE-BFCDA6CD46EE}"/>
                    </a:ext>
                  </a:extLst>
                </p14:cNvPr>
                <p14:cNvContentPartPr/>
                <p14:nvPr/>
              </p14:nvContentPartPr>
              <p14:xfrm>
                <a:off x="2127121" y="5706556"/>
                <a:ext cx="321840" cy="50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F14BEE-3CCF-C8E6-D1BE-BFCDA6CD46E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09121" y="5688916"/>
                  <a:ext cx="357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772A3F-5911-703F-98E7-EF1FACB5EA86}"/>
                    </a:ext>
                  </a:extLst>
                </p14:cNvPr>
                <p14:cNvContentPartPr/>
                <p14:nvPr/>
              </p14:nvContentPartPr>
              <p14:xfrm>
                <a:off x="2371561" y="5462116"/>
                <a:ext cx="525960" cy="451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772A3F-5911-703F-98E7-EF1FACB5EA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53561" y="5444476"/>
                  <a:ext cx="56160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3341FC6-F262-EDB5-7253-2A1DABA85EB6}"/>
              </a:ext>
            </a:extLst>
          </p:cNvPr>
          <p:cNvGrpSpPr/>
          <p:nvPr/>
        </p:nvGrpSpPr>
        <p:grpSpPr>
          <a:xfrm>
            <a:off x="5873641" y="2000716"/>
            <a:ext cx="689760" cy="411480"/>
            <a:chOff x="5873641" y="2000716"/>
            <a:chExt cx="68976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1BBD41B-8EFE-35B5-F546-CD700D0DAB28}"/>
                    </a:ext>
                  </a:extLst>
                </p14:cNvPr>
                <p14:cNvContentPartPr/>
                <p14:nvPr/>
              </p14:nvContentPartPr>
              <p14:xfrm>
                <a:off x="5989201" y="2001436"/>
                <a:ext cx="128160" cy="292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1BBD41B-8EFE-35B5-F546-CD700D0DAB2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71201" y="1983796"/>
                  <a:ext cx="163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B0E5A0-5493-339C-8FEA-BE9137B030B2}"/>
                    </a:ext>
                  </a:extLst>
                </p14:cNvPr>
                <p14:cNvContentPartPr/>
                <p14:nvPr/>
              </p14:nvContentPartPr>
              <p14:xfrm>
                <a:off x="5937001" y="2009356"/>
                <a:ext cx="203760" cy="257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B0E5A0-5493-339C-8FEA-BE9137B030B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19361" y="1991356"/>
                  <a:ext cx="239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E11EF4A-3D66-96C2-0ED9-698B1F8AAD23}"/>
                    </a:ext>
                  </a:extLst>
                </p14:cNvPr>
                <p14:cNvContentPartPr/>
                <p14:nvPr/>
              </p14:nvContentPartPr>
              <p14:xfrm>
                <a:off x="6185041" y="2111236"/>
                <a:ext cx="89640" cy="7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E11EF4A-3D66-96C2-0ED9-698B1F8AAD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67401" y="2093236"/>
                  <a:ext cx="125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FD9EDC-4196-5ABB-D3D3-B73DEFE3334F}"/>
                    </a:ext>
                  </a:extLst>
                </p14:cNvPr>
                <p14:cNvContentPartPr/>
                <p14:nvPr/>
              </p14:nvContentPartPr>
              <p14:xfrm>
                <a:off x="6209521" y="2225716"/>
                <a:ext cx="56880" cy="4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FD9EDC-4196-5ABB-D3D3-B73DEFE3334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91521" y="2208076"/>
                  <a:ext cx="92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6181B1D-0137-63EE-262D-F9B1B9061EA3}"/>
                    </a:ext>
                  </a:extLst>
                </p14:cNvPr>
                <p14:cNvContentPartPr/>
                <p14:nvPr/>
              </p14:nvContentPartPr>
              <p14:xfrm>
                <a:off x="6392041" y="2000716"/>
                <a:ext cx="123840" cy="278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6181B1D-0137-63EE-262D-F9B1B9061E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74401" y="1983076"/>
                  <a:ext cx="1594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551724E-75E4-ADD7-BFD9-82216CE534D7}"/>
                    </a:ext>
                  </a:extLst>
                </p14:cNvPr>
                <p14:cNvContentPartPr/>
                <p14:nvPr/>
              </p14:nvContentPartPr>
              <p14:xfrm>
                <a:off x="5873641" y="2345596"/>
                <a:ext cx="689760" cy="66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551724E-75E4-ADD7-BFD9-82216CE534D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55641" y="2327596"/>
                  <a:ext cx="72540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2CE281F-1C5F-F992-F134-73142F0FA798}"/>
                  </a:ext>
                </a:extLst>
              </p14:cNvPr>
              <p14:cNvContentPartPr/>
              <p14:nvPr/>
            </p14:nvContentPartPr>
            <p14:xfrm>
              <a:off x="7023481" y="2266756"/>
              <a:ext cx="135360" cy="1414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2CE281F-1C5F-F992-F134-73142F0FA79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05481" y="2248756"/>
                <a:ext cx="1710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C0FC6AC-ECC8-FB58-0D67-2306BD488165}"/>
                  </a:ext>
                </a:extLst>
              </p14:cNvPr>
              <p14:cNvContentPartPr/>
              <p14:nvPr/>
            </p14:nvContentPartPr>
            <p14:xfrm>
              <a:off x="7186201" y="2221036"/>
              <a:ext cx="41400" cy="448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C0FC6AC-ECC8-FB58-0D67-2306BD48816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168561" y="2203396"/>
                <a:ext cx="770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B23A50B-DC92-F671-82D3-8E36EFD843EA}"/>
                  </a:ext>
                </a:extLst>
              </p14:cNvPr>
              <p14:cNvContentPartPr/>
              <p14:nvPr/>
            </p14:nvContentPartPr>
            <p14:xfrm>
              <a:off x="7378081" y="2316796"/>
              <a:ext cx="99360" cy="169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B23A50B-DC92-F671-82D3-8E36EFD843E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360441" y="2298796"/>
                <a:ext cx="135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958120C-1DD3-BC2C-156A-ECAC3C3AC5A7}"/>
                  </a:ext>
                </a:extLst>
              </p14:cNvPr>
              <p14:cNvContentPartPr/>
              <p14:nvPr/>
            </p14:nvContentPartPr>
            <p14:xfrm>
              <a:off x="7398241" y="2447476"/>
              <a:ext cx="109800" cy="14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958120C-1DD3-BC2C-156A-ECAC3C3AC5A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380601" y="2429476"/>
                <a:ext cx="1454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4CBAABD-C1A7-2F96-F071-704A3437F347}"/>
              </a:ext>
            </a:extLst>
          </p:cNvPr>
          <p:cNvGrpSpPr/>
          <p:nvPr/>
        </p:nvGrpSpPr>
        <p:grpSpPr>
          <a:xfrm>
            <a:off x="7709641" y="1934836"/>
            <a:ext cx="2175120" cy="565200"/>
            <a:chOff x="7709641" y="1934836"/>
            <a:chExt cx="21751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AE86390-52B5-F00D-8EA9-9478798A70DB}"/>
                    </a:ext>
                  </a:extLst>
                </p14:cNvPr>
                <p14:cNvContentPartPr/>
                <p14:nvPr/>
              </p14:nvContentPartPr>
              <p14:xfrm>
                <a:off x="7709641" y="2237956"/>
                <a:ext cx="194040" cy="262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AE86390-52B5-F00D-8EA9-9478798A70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92001" y="2219956"/>
                  <a:ext cx="229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EE2714E-8C01-F249-DCBE-0E5729088602}"/>
                    </a:ext>
                  </a:extLst>
                </p14:cNvPr>
                <p14:cNvContentPartPr/>
                <p14:nvPr/>
              </p14:nvContentPartPr>
              <p14:xfrm>
                <a:off x="7883881" y="1959316"/>
                <a:ext cx="93240" cy="11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EE2714E-8C01-F249-DCBE-0E572908860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66241" y="1941316"/>
                  <a:ext cx="128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674C29-E0A2-FA0F-B93C-D3CC2FF6F6FE}"/>
                    </a:ext>
                  </a:extLst>
                </p14:cNvPr>
                <p14:cNvContentPartPr/>
                <p14:nvPr/>
              </p14:nvContentPartPr>
              <p14:xfrm>
                <a:off x="8007361" y="2005756"/>
                <a:ext cx="26280" cy="177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674C29-E0A2-FA0F-B93C-D3CC2FF6F6F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89721" y="1988116"/>
                  <a:ext cx="61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3F0A8B-2414-9F4B-AFF6-C3E21FC62CF2}"/>
                    </a:ext>
                  </a:extLst>
                </p14:cNvPr>
                <p14:cNvContentPartPr/>
                <p14:nvPr/>
              </p14:nvContentPartPr>
              <p14:xfrm>
                <a:off x="8136601" y="2300236"/>
                <a:ext cx="160200" cy="17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3F0A8B-2414-9F4B-AFF6-C3E21FC62CF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18601" y="2282236"/>
                  <a:ext cx="195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BF44CA5-1BCF-3FF8-F723-FB8559E15B33}"/>
                    </a:ext>
                  </a:extLst>
                </p14:cNvPr>
                <p14:cNvContentPartPr/>
                <p14:nvPr/>
              </p14:nvContentPartPr>
              <p14:xfrm>
                <a:off x="8358001" y="2060116"/>
                <a:ext cx="185040" cy="37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BF44CA5-1BCF-3FF8-F723-FB8559E15B3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40361" y="2042116"/>
                  <a:ext cx="220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64470A9-0225-8F19-D291-4F655C91BCC7}"/>
                    </a:ext>
                  </a:extLst>
                </p14:cNvPr>
                <p14:cNvContentPartPr/>
                <p14:nvPr/>
              </p14:nvContentPartPr>
              <p14:xfrm>
                <a:off x="8618641" y="1979476"/>
                <a:ext cx="109440" cy="482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64470A9-0225-8F19-D291-4F655C91BCC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600641" y="1961836"/>
                  <a:ext cx="1450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CBAFD00-9DD4-BB13-746E-59F7D2DBFA0C}"/>
                    </a:ext>
                  </a:extLst>
                </p14:cNvPr>
                <p14:cNvContentPartPr/>
                <p14:nvPr/>
              </p14:nvContentPartPr>
              <p14:xfrm>
                <a:off x="8781001" y="2153716"/>
                <a:ext cx="173880" cy="22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CBAFD00-9DD4-BB13-746E-59F7D2DBFA0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63361" y="2136076"/>
                  <a:ext cx="209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1C0FBEC-436E-256E-28FE-2211A28B14C2}"/>
                    </a:ext>
                  </a:extLst>
                </p14:cNvPr>
                <p14:cNvContentPartPr/>
                <p14:nvPr/>
              </p14:nvContentPartPr>
              <p14:xfrm>
                <a:off x="9015361" y="2037076"/>
                <a:ext cx="77040" cy="362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1C0FBEC-436E-256E-28FE-2211A28B14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97721" y="2019076"/>
                  <a:ext cx="1126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7047E29-8255-758D-BC90-F659A4E926CA}"/>
                    </a:ext>
                  </a:extLst>
                </p14:cNvPr>
                <p14:cNvContentPartPr/>
                <p14:nvPr/>
              </p14:nvContentPartPr>
              <p14:xfrm>
                <a:off x="9183121" y="1934836"/>
                <a:ext cx="127080" cy="138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7047E29-8255-758D-BC90-F659A4E926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65121" y="1917196"/>
                  <a:ext cx="162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5FB4B97-70ED-29E5-E9A6-F637531018BE}"/>
                    </a:ext>
                  </a:extLst>
                </p14:cNvPr>
                <p14:cNvContentPartPr/>
                <p14:nvPr/>
              </p14:nvContentPartPr>
              <p14:xfrm>
                <a:off x="9294001" y="2200516"/>
                <a:ext cx="275400" cy="10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5FB4B97-70ED-29E5-E9A6-F637531018B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76361" y="2182876"/>
                  <a:ext cx="311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E513ED-E6B7-8202-D9C0-87B113EFF197}"/>
                    </a:ext>
                  </a:extLst>
                </p14:cNvPr>
                <p14:cNvContentPartPr/>
                <p14:nvPr/>
              </p14:nvContentPartPr>
              <p14:xfrm>
                <a:off x="9461401" y="2068756"/>
                <a:ext cx="10800" cy="29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E513ED-E6B7-8202-D9C0-87B113EFF19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43761" y="2050756"/>
                  <a:ext cx="46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A6514B-0E70-32BB-0F0B-763D60010720}"/>
                    </a:ext>
                  </a:extLst>
                </p14:cNvPr>
                <p14:cNvContentPartPr/>
                <p14:nvPr/>
              </p14:nvContentPartPr>
              <p14:xfrm>
                <a:off x="9669121" y="2020156"/>
                <a:ext cx="149040" cy="16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A6514B-0E70-32BB-0F0B-763D6001072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51121" y="2002516"/>
                  <a:ext cx="18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FAD2C1-71BA-CDC1-6793-5C7404697165}"/>
                    </a:ext>
                  </a:extLst>
                </p14:cNvPr>
                <p14:cNvContentPartPr/>
                <p14:nvPr/>
              </p14:nvContentPartPr>
              <p14:xfrm>
                <a:off x="9872521" y="1985236"/>
                <a:ext cx="12240" cy="418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FAD2C1-71BA-CDC1-6793-5C740469716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54521" y="1967596"/>
                  <a:ext cx="4788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11DF9B6-4E2C-2692-030B-874FE369B928}"/>
              </a:ext>
            </a:extLst>
          </p:cNvPr>
          <p:cNvGrpSpPr/>
          <p:nvPr/>
        </p:nvGrpSpPr>
        <p:grpSpPr>
          <a:xfrm>
            <a:off x="10109761" y="2001796"/>
            <a:ext cx="531360" cy="414360"/>
            <a:chOff x="10109761" y="2001796"/>
            <a:chExt cx="5313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03C50AC-0D04-31F3-6E6B-B3728DB88178}"/>
                    </a:ext>
                  </a:extLst>
                </p14:cNvPr>
                <p14:cNvContentPartPr/>
                <p14:nvPr/>
              </p14:nvContentPartPr>
              <p14:xfrm>
                <a:off x="10144681" y="2058316"/>
                <a:ext cx="118440" cy="44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03C50AC-0D04-31F3-6E6B-B3728DB8817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26681" y="2040316"/>
                  <a:ext cx="154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722895-7694-3263-B081-C14271A82C06}"/>
                    </a:ext>
                  </a:extLst>
                </p14:cNvPr>
                <p14:cNvContentPartPr/>
                <p14:nvPr/>
              </p14:nvContentPartPr>
              <p14:xfrm>
                <a:off x="10109761" y="2239036"/>
                <a:ext cx="214920" cy="1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722895-7694-3263-B081-C14271A82C0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91761" y="2221396"/>
                  <a:ext cx="250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EA129F1-7631-F2C0-D486-DC48C461C8D2}"/>
                    </a:ext>
                  </a:extLst>
                </p14:cNvPr>
                <p14:cNvContentPartPr/>
                <p14:nvPr/>
              </p14:nvContentPartPr>
              <p14:xfrm>
                <a:off x="10435201" y="2001796"/>
                <a:ext cx="190440" cy="199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EA129F1-7631-F2C0-D486-DC48C461C8D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417561" y="1984156"/>
                  <a:ext cx="226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0B04E12-1E86-3EF6-6CC5-5A0505B99E2F}"/>
                    </a:ext>
                  </a:extLst>
                </p14:cNvPr>
                <p14:cNvContentPartPr/>
                <p14:nvPr/>
              </p14:nvContentPartPr>
              <p14:xfrm>
                <a:off x="10631401" y="2017276"/>
                <a:ext cx="9720" cy="398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0B04E12-1E86-3EF6-6CC5-5A0505B99E2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13761" y="1999636"/>
                  <a:ext cx="45360" cy="43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1EE79B-BD28-28F0-9B2F-B0CA7A7073DA}"/>
              </a:ext>
            </a:extLst>
          </p:cNvPr>
          <p:cNvGrpSpPr/>
          <p:nvPr/>
        </p:nvGrpSpPr>
        <p:grpSpPr>
          <a:xfrm>
            <a:off x="7882441" y="2728636"/>
            <a:ext cx="1113120" cy="663480"/>
            <a:chOff x="7882441" y="2728636"/>
            <a:chExt cx="11131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EBF362-612D-7067-A141-1A16BF7C5D2B}"/>
                    </a:ext>
                  </a:extLst>
                </p14:cNvPr>
                <p14:cNvContentPartPr/>
                <p14:nvPr/>
              </p14:nvContentPartPr>
              <p14:xfrm>
                <a:off x="7882441" y="2728636"/>
                <a:ext cx="163440" cy="623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EBF362-612D-7067-A141-1A16BF7C5D2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64801" y="2710636"/>
                  <a:ext cx="19908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5A68794-11E4-6E9F-C0F5-2DF7390B6886}"/>
                    </a:ext>
                  </a:extLst>
                </p14:cNvPr>
                <p14:cNvContentPartPr/>
                <p14:nvPr/>
              </p14:nvContentPartPr>
              <p14:xfrm>
                <a:off x="8104201" y="2914396"/>
                <a:ext cx="206640" cy="327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5A68794-11E4-6E9F-C0F5-2DF7390B688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86201" y="2896396"/>
                  <a:ext cx="242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383EA16-C7A5-4F72-E71C-AB12E20A9441}"/>
                    </a:ext>
                  </a:extLst>
                </p14:cNvPr>
                <p14:cNvContentPartPr/>
                <p14:nvPr/>
              </p14:nvContentPartPr>
              <p14:xfrm>
                <a:off x="8414521" y="3145876"/>
                <a:ext cx="38520" cy="246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383EA16-C7A5-4F72-E71C-AB12E20A94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396521" y="3127876"/>
                  <a:ext cx="74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40D395-F33C-EEE5-A99E-31F8CDB89E4B}"/>
                    </a:ext>
                  </a:extLst>
                </p14:cNvPr>
                <p14:cNvContentPartPr/>
                <p14:nvPr/>
              </p14:nvContentPartPr>
              <p14:xfrm>
                <a:off x="8544481" y="2912596"/>
                <a:ext cx="174960" cy="182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40D395-F33C-EEE5-A99E-31F8CDB89E4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26841" y="2894956"/>
                  <a:ext cx="21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A8C2A3-6527-7534-A1B2-BA285F1CCA2C}"/>
                    </a:ext>
                  </a:extLst>
                </p14:cNvPr>
                <p14:cNvContentPartPr/>
                <p14:nvPr/>
              </p14:nvContentPartPr>
              <p14:xfrm>
                <a:off x="8729521" y="2902156"/>
                <a:ext cx="29880" cy="360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A8C2A3-6527-7534-A1B2-BA285F1CCA2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11521" y="2884156"/>
                  <a:ext cx="655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A85E3F-287F-0FCD-7074-7C742E494693}"/>
                    </a:ext>
                  </a:extLst>
                </p14:cNvPr>
                <p14:cNvContentPartPr/>
                <p14:nvPr/>
              </p14:nvContentPartPr>
              <p14:xfrm>
                <a:off x="8830681" y="2777236"/>
                <a:ext cx="164880" cy="505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A85E3F-287F-0FCD-7074-7C742E49469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13041" y="2759236"/>
                  <a:ext cx="200520" cy="54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65048D8-1C07-0653-F77F-98DCF125EAEC}"/>
                  </a:ext>
                </a:extLst>
              </p14:cNvPr>
              <p14:cNvContentPartPr/>
              <p14:nvPr/>
            </p14:nvContentPartPr>
            <p14:xfrm>
              <a:off x="6050401" y="3831676"/>
              <a:ext cx="11880" cy="97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65048D8-1C07-0653-F77F-98DCF125EAE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032761" y="3813676"/>
                <a:ext cx="475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E7AA926-047A-F375-058E-696C2972C09B}"/>
              </a:ext>
            </a:extLst>
          </p:cNvPr>
          <p:cNvGrpSpPr/>
          <p:nvPr/>
        </p:nvGrpSpPr>
        <p:grpSpPr>
          <a:xfrm>
            <a:off x="5820721" y="3636196"/>
            <a:ext cx="1246320" cy="498600"/>
            <a:chOff x="5820721" y="3636196"/>
            <a:chExt cx="12463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1BC0B2E-288C-CCEE-5E5E-1988AA0C2286}"/>
                    </a:ext>
                  </a:extLst>
                </p14:cNvPr>
                <p14:cNvContentPartPr/>
                <p14:nvPr/>
              </p14:nvContentPartPr>
              <p14:xfrm>
                <a:off x="6003601" y="3680836"/>
                <a:ext cx="64080" cy="364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1BC0B2E-288C-CCEE-5E5E-1988AA0C22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85961" y="3662836"/>
                  <a:ext cx="99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7C01E44-F57D-E89B-6248-54BF61742AED}"/>
                    </a:ext>
                  </a:extLst>
                </p14:cNvPr>
                <p14:cNvContentPartPr/>
                <p14:nvPr/>
              </p14:nvContentPartPr>
              <p14:xfrm>
                <a:off x="5952481" y="3672916"/>
                <a:ext cx="226800" cy="335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7C01E44-F57D-E89B-6248-54BF61742AE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34841" y="3654916"/>
                  <a:ext cx="262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C7B069-3F29-F607-3E93-2ED7FE5972ED}"/>
                    </a:ext>
                  </a:extLst>
                </p14:cNvPr>
                <p14:cNvContentPartPr/>
                <p14:nvPr/>
              </p14:nvContentPartPr>
              <p14:xfrm>
                <a:off x="6226801" y="3802876"/>
                <a:ext cx="138960" cy="5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C7B069-3F29-F607-3E93-2ED7FE5972E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08801" y="3784876"/>
                  <a:ext cx="17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9776564-6EC0-FEA6-6E9B-F9F0E6CDED5A}"/>
                    </a:ext>
                  </a:extLst>
                </p14:cNvPr>
                <p14:cNvContentPartPr/>
                <p14:nvPr/>
              </p14:nvContentPartPr>
              <p14:xfrm>
                <a:off x="6237961" y="3893596"/>
                <a:ext cx="170280" cy="1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9776564-6EC0-FEA6-6E9B-F9F0E6CDED5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20321" y="3875956"/>
                  <a:ext cx="205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67158E7-DB41-D5DD-BD36-3313A7DB760C}"/>
                    </a:ext>
                  </a:extLst>
                </p14:cNvPr>
                <p14:cNvContentPartPr/>
                <p14:nvPr/>
              </p14:nvContentPartPr>
              <p14:xfrm>
                <a:off x="6496801" y="3840676"/>
                <a:ext cx="165240" cy="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67158E7-DB41-D5DD-BD36-3313A7DB760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78801" y="3823036"/>
                  <a:ext cx="200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732957A-ABBF-16CF-0746-B26C145F25D1}"/>
                    </a:ext>
                  </a:extLst>
                </p14:cNvPr>
                <p14:cNvContentPartPr/>
                <p14:nvPr/>
              </p14:nvContentPartPr>
              <p14:xfrm>
                <a:off x="6645841" y="3636196"/>
                <a:ext cx="252000" cy="304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732957A-ABBF-16CF-0746-B26C145F25D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27841" y="3618556"/>
                  <a:ext cx="287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3E3DE54-226C-A2FD-BF26-9B46A1C1570F}"/>
                    </a:ext>
                  </a:extLst>
                </p14:cNvPr>
                <p14:cNvContentPartPr/>
                <p14:nvPr/>
              </p14:nvContentPartPr>
              <p14:xfrm>
                <a:off x="5820721" y="4108516"/>
                <a:ext cx="1246320" cy="26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3E3DE54-226C-A2FD-BF26-9B46A1C1570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03081" y="4090516"/>
                  <a:ext cx="128196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206B8FF-6A9E-0FE0-C805-872ACADEC1A1}"/>
                  </a:ext>
                </a:extLst>
              </p14:cNvPr>
              <p14:cNvContentPartPr/>
              <p14:nvPr/>
            </p14:nvContentPartPr>
            <p14:xfrm>
              <a:off x="7393201" y="3888916"/>
              <a:ext cx="195480" cy="183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206B8FF-6A9E-0FE0-C805-872ACADEC1A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375201" y="3871276"/>
                <a:ext cx="2311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C51EFB98-C592-4E90-2FE3-ABDFCB305720}"/>
                  </a:ext>
                </a:extLst>
              </p14:cNvPr>
              <p14:cNvContentPartPr/>
              <p14:nvPr/>
            </p14:nvContentPartPr>
            <p14:xfrm>
              <a:off x="7604161" y="3871276"/>
              <a:ext cx="27000" cy="4881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C51EFB98-C592-4E90-2FE3-ABDFCB305720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586161" y="3853276"/>
                <a:ext cx="626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4DB81F4-7059-EC76-8C6C-FD66CBC0B73D}"/>
                  </a:ext>
                </a:extLst>
              </p14:cNvPr>
              <p14:cNvContentPartPr/>
              <p14:nvPr/>
            </p14:nvContentPartPr>
            <p14:xfrm>
              <a:off x="7790281" y="3962356"/>
              <a:ext cx="85680" cy="169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4DB81F4-7059-EC76-8C6C-FD66CBC0B73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772641" y="3944356"/>
                <a:ext cx="121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CC819D5-FA68-AA13-FB76-A192E0947346}"/>
                  </a:ext>
                </a:extLst>
              </p14:cNvPr>
              <p14:cNvContentPartPr/>
              <p14:nvPr/>
            </p14:nvContentPartPr>
            <p14:xfrm>
              <a:off x="7800721" y="4094476"/>
              <a:ext cx="73440" cy="27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CC819D5-FA68-AA13-FB76-A192E094734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783081" y="4076836"/>
                <a:ext cx="1090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F62B1C2-3D0A-93F6-7294-DA0BD5FF2943}"/>
              </a:ext>
            </a:extLst>
          </p:cNvPr>
          <p:cNvGrpSpPr/>
          <p:nvPr/>
        </p:nvGrpSpPr>
        <p:grpSpPr>
          <a:xfrm>
            <a:off x="8084761" y="3449356"/>
            <a:ext cx="2265120" cy="677160"/>
            <a:chOff x="8084761" y="3449356"/>
            <a:chExt cx="226512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DF71ABC-6CEE-A20D-2BC4-FD0DBA80D911}"/>
                    </a:ext>
                  </a:extLst>
                </p14:cNvPr>
                <p14:cNvContentPartPr/>
                <p14:nvPr/>
              </p14:nvContentPartPr>
              <p14:xfrm>
                <a:off x="8084761" y="3816916"/>
                <a:ext cx="73800" cy="309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DF71ABC-6CEE-A20D-2BC4-FD0DBA80D91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67121" y="3799276"/>
                  <a:ext cx="109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4B010CA-0324-7A3A-BF03-8231976381FE}"/>
                    </a:ext>
                  </a:extLst>
                </p14:cNvPr>
                <p14:cNvContentPartPr/>
                <p14:nvPr/>
              </p14:nvContentPartPr>
              <p14:xfrm>
                <a:off x="8168641" y="3959476"/>
                <a:ext cx="133200" cy="29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4B010CA-0324-7A3A-BF03-8231976381F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50641" y="3941476"/>
                  <a:ext cx="168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5443230-A5B1-DBF9-801F-A8799D26E5CC}"/>
                    </a:ext>
                  </a:extLst>
                </p14:cNvPr>
                <p14:cNvContentPartPr/>
                <p14:nvPr/>
              </p14:nvContentPartPr>
              <p14:xfrm>
                <a:off x="8309761" y="3867316"/>
                <a:ext cx="189000" cy="223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5443230-A5B1-DBF9-801F-A8799D26E5C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91761" y="3849676"/>
                  <a:ext cx="224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CD6200F-A75B-7777-BF72-2506C096B461}"/>
                    </a:ext>
                  </a:extLst>
                </p14:cNvPr>
                <p14:cNvContentPartPr/>
                <p14:nvPr/>
              </p14:nvContentPartPr>
              <p14:xfrm>
                <a:off x="8472481" y="3817636"/>
                <a:ext cx="80280" cy="304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CD6200F-A75B-7777-BF72-2506C096B46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54841" y="3799996"/>
                  <a:ext cx="1159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3E6927A-4947-07EB-5433-8416A3AAC924}"/>
                    </a:ext>
                  </a:extLst>
                </p14:cNvPr>
                <p14:cNvContentPartPr/>
                <p14:nvPr/>
              </p14:nvContentPartPr>
              <p14:xfrm>
                <a:off x="8542321" y="3597316"/>
                <a:ext cx="59040" cy="12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3E6927A-4947-07EB-5433-8416A3AAC92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24681" y="3579316"/>
                  <a:ext cx="94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BE05027-E42C-A914-9B8A-B7253AAD46F7}"/>
                    </a:ext>
                  </a:extLst>
                </p14:cNvPr>
                <p14:cNvContentPartPr/>
                <p14:nvPr/>
              </p14:nvContentPartPr>
              <p14:xfrm>
                <a:off x="8637361" y="3636916"/>
                <a:ext cx="25560" cy="196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BE05027-E42C-A914-9B8A-B7253AAD46F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19361" y="3618916"/>
                  <a:ext cx="61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AAF4F48-D7B8-DC65-C83B-58812A4A779C}"/>
                    </a:ext>
                  </a:extLst>
                </p14:cNvPr>
                <p14:cNvContentPartPr/>
                <p14:nvPr/>
              </p14:nvContentPartPr>
              <p14:xfrm>
                <a:off x="8705761" y="3916636"/>
                <a:ext cx="135000" cy="17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AAF4F48-D7B8-DC65-C83B-58812A4A779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87761" y="3898996"/>
                  <a:ext cx="170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D93565-E70D-EBAC-3AD4-070D7F5EEDA5}"/>
                    </a:ext>
                  </a:extLst>
                </p14:cNvPr>
                <p14:cNvContentPartPr/>
                <p14:nvPr/>
              </p14:nvContentPartPr>
              <p14:xfrm>
                <a:off x="8959921" y="3661396"/>
                <a:ext cx="208800" cy="400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D93565-E70D-EBAC-3AD4-070D7F5EEDA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42281" y="3643396"/>
                  <a:ext cx="2444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B57CC9E-9796-78AE-5515-7F58EA5EA064}"/>
                    </a:ext>
                  </a:extLst>
                </p14:cNvPr>
                <p14:cNvContentPartPr/>
                <p14:nvPr/>
              </p14:nvContentPartPr>
              <p14:xfrm>
                <a:off x="9303001" y="3616756"/>
                <a:ext cx="113040" cy="423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B57CC9E-9796-78AE-5515-7F58EA5EA06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285001" y="3599116"/>
                  <a:ext cx="1486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7B7CA62-0D77-BC15-C91F-789C7A27C654}"/>
                    </a:ext>
                  </a:extLst>
                </p14:cNvPr>
                <p14:cNvContentPartPr/>
                <p14:nvPr/>
              </p14:nvContentPartPr>
              <p14:xfrm>
                <a:off x="9439081" y="3864796"/>
                <a:ext cx="68760" cy="6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7B7CA62-0D77-BC15-C91F-789C7A27C65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21441" y="3847156"/>
                  <a:ext cx="104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D6B85D-8982-844D-B84B-8320C5CB5173}"/>
                    </a:ext>
                  </a:extLst>
                </p14:cNvPr>
                <p14:cNvContentPartPr/>
                <p14:nvPr/>
              </p14:nvContentPartPr>
              <p14:xfrm>
                <a:off x="9549241" y="3737716"/>
                <a:ext cx="152280" cy="235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D6B85D-8982-844D-B84B-8320C5CB517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31241" y="3719716"/>
                  <a:ext cx="187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6267A3-5615-318B-3A4E-E6EF2BDFD6FA}"/>
                    </a:ext>
                  </a:extLst>
                </p14:cNvPr>
                <p14:cNvContentPartPr/>
                <p14:nvPr/>
              </p14:nvContentPartPr>
              <p14:xfrm>
                <a:off x="9723481" y="3669316"/>
                <a:ext cx="76320" cy="343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6267A3-5615-318B-3A4E-E6EF2BDFD6F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05841" y="3651316"/>
                  <a:ext cx="111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27C8B45-8403-7445-AF18-E64B51A0805E}"/>
                    </a:ext>
                  </a:extLst>
                </p14:cNvPr>
                <p14:cNvContentPartPr/>
                <p14:nvPr/>
              </p14:nvContentPartPr>
              <p14:xfrm>
                <a:off x="9815641" y="3449356"/>
                <a:ext cx="125280" cy="163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27C8B45-8403-7445-AF18-E64B51A0805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98001" y="3431716"/>
                  <a:ext cx="160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04261B-9C54-0C4F-60DA-1821E8097AD0}"/>
                    </a:ext>
                  </a:extLst>
                </p14:cNvPr>
                <p14:cNvContentPartPr/>
                <p14:nvPr/>
              </p14:nvContentPartPr>
              <p14:xfrm>
                <a:off x="9988441" y="3833116"/>
                <a:ext cx="188640" cy="15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04261B-9C54-0C4F-60DA-1821E8097AD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70801" y="3815476"/>
                  <a:ext cx="224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36E8650-825C-E2CA-F507-4FC4A2FB6664}"/>
                    </a:ext>
                  </a:extLst>
                </p14:cNvPr>
                <p14:cNvContentPartPr/>
                <p14:nvPr/>
              </p14:nvContentPartPr>
              <p14:xfrm>
                <a:off x="10060441" y="3725116"/>
                <a:ext cx="51480" cy="243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36E8650-825C-E2CA-F507-4FC4A2FB666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42801" y="3707116"/>
                  <a:ext cx="87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41221DB-EA18-C1A3-8856-7329826A89F3}"/>
                    </a:ext>
                  </a:extLst>
                </p14:cNvPr>
                <p14:cNvContentPartPr/>
                <p14:nvPr/>
              </p14:nvContentPartPr>
              <p14:xfrm>
                <a:off x="10191841" y="3673996"/>
                <a:ext cx="94680" cy="146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41221DB-EA18-C1A3-8856-7329826A89F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73841" y="3655996"/>
                  <a:ext cx="130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21F7CD4-B160-9339-DA92-E37D92427E66}"/>
                    </a:ext>
                  </a:extLst>
                </p14:cNvPr>
                <p14:cNvContentPartPr/>
                <p14:nvPr/>
              </p14:nvContentPartPr>
              <p14:xfrm>
                <a:off x="10316041" y="3640156"/>
                <a:ext cx="33840" cy="32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21F7CD4-B160-9339-DA92-E37D92427E6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98041" y="3622516"/>
                  <a:ext cx="6948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C83C896-120C-2CB1-5A5E-7409C899AC01}"/>
              </a:ext>
            </a:extLst>
          </p:cNvPr>
          <p:cNvGrpSpPr/>
          <p:nvPr/>
        </p:nvGrpSpPr>
        <p:grpSpPr>
          <a:xfrm>
            <a:off x="10483081" y="3572116"/>
            <a:ext cx="1499040" cy="358920"/>
            <a:chOff x="10483081" y="3572116"/>
            <a:chExt cx="14990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2650EA-C48F-9B39-E5B0-23F44CADBF3A}"/>
                    </a:ext>
                  </a:extLst>
                </p14:cNvPr>
                <p14:cNvContentPartPr/>
                <p14:nvPr/>
              </p14:nvContentPartPr>
              <p14:xfrm>
                <a:off x="10483081" y="3700636"/>
                <a:ext cx="129240" cy="26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2650EA-C48F-9B39-E5B0-23F44CADBF3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65081" y="3682996"/>
                  <a:ext cx="164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728A6C9-4E54-1741-BA10-4A62A6592A53}"/>
                    </a:ext>
                  </a:extLst>
                </p14:cNvPr>
                <p14:cNvContentPartPr/>
                <p14:nvPr/>
              </p14:nvContentPartPr>
              <p14:xfrm>
                <a:off x="10484881" y="3857236"/>
                <a:ext cx="114840" cy="7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728A6C9-4E54-1741-BA10-4A62A6592A5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66881" y="3839596"/>
                  <a:ext cx="150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FE38298-1489-16E9-F88B-517D37589E8D}"/>
                    </a:ext>
                  </a:extLst>
                </p14:cNvPr>
                <p14:cNvContentPartPr/>
                <p14:nvPr/>
              </p14:nvContentPartPr>
              <p14:xfrm>
                <a:off x="10780801" y="3620356"/>
                <a:ext cx="51480" cy="272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FE38298-1489-16E9-F88B-517D37589E8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762801" y="3602356"/>
                  <a:ext cx="87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8AF0345-6AF2-BC3C-8ADD-CC1487D56C4B}"/>
                    </a:ext>
                  </a:extLst>
                </p14:cNvPr>
                <p14:cNvContentPartPr/>
                <p14:nvPr/>
              </p14:nvContentPartPr>
              <p14:xfrm>
                <a:off x="10891321" y="3572116"/>
                <a:ext cx="173160" cy="358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8AF0345-6AF2-BC3C-8ADD-CC1487D56C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73681" y="3554116"/>
                  <a:ext cx="208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FAA35A9-B100-A28C-BACA-462345BFC187}"/>
                    </a:ext>
                  </a:extLst>
                </p14:cNvPr>
                <p14:cNvContentPartPr/>
                <p14:nvPr/>
              </p14:nvContentPartPr>
              <p14:xfrm>
                <a:off x="11119921" y="3722236"/>
                <a:ext cx="152280" cy="19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FAA35A9-B100-A28C-BACA-462345BFC18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01921" y="3704596"/>
                  <a:ext cx="18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9E070B0-5711-6CF9-B674-38C6A39D51FF}"/>
                    </a:ext>
                  </a:extLst>
                </p14:cNvPr>
                <p14:cNvContentPartPr/>
                <p14:nvPr/>
              </p14:nvContentPartPr>
              <p14:xfrm>
                <a:off x="11254561" y="3639796"/>
                <a:ext cx="720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9E070B0-5711-6CF9-B674-38C6A39D51F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36561" y="3621796"/>
                  <a:ext cx="4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C131328-7DD2-220E-8832-27A8725077A4}"/>
                    </a:ext>
                  </a:extLst>
                </p14:cNvPr>
                <p14:cNvContentPartPr/>
                <p14:nvPr/>
              </p14:nvContentPartPr>
              <p14:xfrm>
                <a:off x="11258161" y="3618196"/>
                <a:ext cx="158760" cy="271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C131328-7DD2-220E-8832-27A8725077A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40161" y="3600196"/>
                  <a:ext cx="194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6BA90CC-B175-1666-6462-D71E796129FE}"/>
                    </a:ext>
                  </a:extLst>
                </p14:cNvPr>
                <p14:cNvContentPartPr/>
                <p14:nvPr/>
              </p14:nvContentPartPr>
              <p14:xfrm>
                <a:off x="11465161" y="3639796"/>
                <a:ext cx="167760" cy="216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6BA90CC-B175-1666-6462-D71E796129F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447521" y="3621796"/>
                  <a:ext cx="203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7363C86-B7DD-5407-902D-1B48F1BBE56C}"/>
                    </a:ext>
                  </a:extLst>
                </p14:cNvPr>
                <p14:cNvContentPartPr/>
                <p14:nvPr/>
              </p14:nvContentPartPr>
              <p14:xfrm>
                <a:off x="11685841" y="3610996"/>
                <a:ext cx="47160" cy="216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7363C86-B7DD-5407-902D-1B48F1BBE56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667841" y="3593356"/>
                  <a:ext cx="82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817E7C7-8C78-A507-D559-A7470AC1B69A}"/>
                    </a:ext>
                  </a:extLst>
                </p14:cNvPr>
                <p14:cNvContentPartPr/>
                <p14:nvPr/>
              </p14:nvContentPartPr>
              <p14:xfrm>
                <a:off x="11593681" y="3702076"/>
                <a:ext cx="215640" cy="18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817E7C7-8C78-A507-D559-A7470AC1B69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575681" y="3684076"/>
                  <a:ext cx="251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350DF4E-7694-FF85-53F5-C562E5047B48}"/>
                    </a:ext>
                  </a:extLst>
                </p14:cNvPr>
                <p14:cNvContentPartPr/>
                <p14:nvPr/>
              </p14:nvContentPartPr>
              <p14:xfrm>
                <a:off x="11827681" y="3572836"/>
                <a:ext cx="154440" cy="298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350DF4E-7694-FF85-53F5-C562E5047B4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810041" y="3555196"/>
                  <a:ext cx="1900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0DE8D2A-3279-731E-FCB2-B7F0A3E90382}"/>
              </a:ext>
            </a:extLst>
          </p:cNvPr>
          <p:cNvGrpSpPr/>
          <p:nvPr/>
        </p:nvGrpSpPr>
        <p:grpSpPr>
          <a:xfrm>
            <a:off x="10715641" y="4166116"/>
            <a:ext cx="973800" cy="278640"/>
            <a:chOff x="10715641" y="4166116"/>
            <a:chExt cx="9738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7F531A9-9926-991F-6043-65C71107305A}"/>
                    </a:ext>
                  </a:extLst>
                </p14:cNvPr>
                <p14:cNvContentPartPr/>
                <p14:nvPr/>
              </p14:nvContentPartPr>
              <p14:xfrm>
                <a:off x="10715641" y="4292116"/>
                <a:ext cx="197280" cy="1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7F531A9-9926-991F-6043-65C71107305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698001" y="4274116"/>
                  <a:ext cx="232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E050EF7-5E93-3B81-7EA3-40B2663BEEF8}"/>
                    </a:ext>
                  </a:extLst>
                </p14:cNvPr>
                <p14:cNvContentPartPr/>
                <p14:nvPr/>
              </p14:nvContentPartPr>
              <p14:xfrm>
                <a:off x="10777201" y="4426396"/>
                <a:ext cx="190440" cy="18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E050EF7-5E93-3B81-7EA3-40B2663BEEF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759561" y="4408396"/>
                  <a:ext cx="226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A6188BA-60D7-294A-00A7-4B66BD064AEB}"/>
                    </a:ext>
                  </a:extLst>
                </p14:cNvPr>
                <p14:cNvContentPartPr/>
                <p14:nvPr/>
              </p14:nvContentPartPr>
              <p14:xfrm>
                <a:off x="11136481" y="4333516"/>
                <a:ext cx="180000" cy="7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A6188BA-60D7-294A-00A7-4B66BD064AE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118841" y="4315516"/>
                  <a:ext cx="215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1E428F2-DBEF-29C2-0A5A-5681196077A6}"/>
                    </a:ext>
                  </a:extLst>
                </p14:cNvPr>
                <p14:cNvContentPartPr/>
                <p14:nvPr/>
              </p14:nvContentPartPr>
              <p14:xfrm>
                <a:off x="11372641" y="4166116"/>
                <a:ext cx="31320" cy="261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1E428F2-DBEF-29C2-0A5A-5681196077A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354641" y="4148116"/>
                  <a:ext cx="66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EDF2DB3-3B8B-4918-1836-1CEF864D3A61}"/>
                    </a:ext>
                  </a:extLst>
                </p14:cNvPr>
                <p14:cNvContentPartPr/>
                <p14:nvPr/>
              </p14:nvContentPartPr>
              <p14:xfrm>
                <a:off x="11480641" y="4175116"/>
                <a:ext cx="208800" cy="24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EDF2DB3-3B8B-4918-1836-1CEF864D3A6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63001" y="4157116"/>
                  <a:ext cx="24444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D8F62E2-B96C-B679-4F03-249338A1FD26}"/>
              </a:ext>
            </a:extLst>
          </p:cNvPr>
          <p:cNvGrpSpPr/>
          <p:nvPr/>
        </p:nvGrpSpPr>
        <p:grpSpPr>
          <a:xfrm>
            <a:off x="8082601" y="4494796"/>
            <a:ext cx="1296360" cy="489600"/>
            <a:chOff x="8082601" y="4494796"/>
            <a:chExt cx="12963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843E31F-312F-29A8-ACE6-733175BF88C1}"/>
                    </a:ext>
                  </a:extLst>
                </p14:cNvPr>
                <p14:cNvContentPartPr/>
                <p14:nvPr/>
              </p14:nvContentPartPr>
              <p14:xfrm>
                <a:off x="8082601" y="4516396"/>
                <a:ext cx="132120" cy="468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843E31F-312F-29A8-ACE6-733175BF88C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64961" y="4498756"/>
                  <a:ext cx="1677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FE9626E-9B85-73A8-93C6-0BE0FB490805}"/>
                    </a:ext>
                  </a:extLst>
                </p14:cNvPr>
                <p14:cNvContentPartPr/>
                <p14:nvPr/>
              </p14:nvContentPartPr>
              <p14:xfrm>
                <a:off x="8179441" y="4745356"/>
                <a:ext cx="131040" cy="12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FE9626E-9B85-73A8-93C6-0BE0FB49080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61801" y="4727356"/>
                  <a:ext cx="16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026768D-BBB8-2E69-0D10-BDB9BF6CF681}"/>
                    </a:ext>
                  </a:extLst>
                </p14:cNvPr>
                <p14:cNvContentPartPr/>
                <p14:nvPr/>
              </p14:nvContentPartPr>
              <p14:xfrm>
                <a:off x="8316241" y="4598116"/>
                <a:ext cx="201600" cy="249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026768D-BBB8-2E69-0D10-BDB9BF6CF68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298241" y="4580116"/>
                  <a:ext cx="237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65D3204-D4DB-1327-B56D-B8C3681E5850}"/>
                    </a:ext>
                  </a:extLst>
                </p14:cNvPr>
                <p14:cNvContentPartPr/>
                <p14:nvPr/>
              </p14:nvContentPartPr>
              <p14:xfrm>
                <a:off x="8633761" y="4715116"/>
                <a:ext cx="32400" cy="219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65D3204-D4DB-1327-B56D-B8C3681E585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616121" y="4697116"/>
                  <a:ext cx="68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752E9E-E8FB-29FE-408B-8C954EF6354D}"/>
                    </a:ext>
                  </a:extLst>
                </p14:cNvPr>
                <p14:cNvContentPartPr/>
                <p14:nvPr/>
              </p14:nvContentPartPr>
              <p14:xfrm>
                <a:off x="8760121" y="4722676"/>
                <a:ext cx="129240" cy="22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752E9E-E8FB-29FE-408B-8C954EF6354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42121" y="4705036"/>
                  <a:ext cx="164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7F3F70E-0EB8-03BE-0B00-13C607552CB9}"/>
                    </a:ext>
                  </a:extLst>
                </p14:cNvPr>
                <p14:cNvContentPartPr/>
                <p14:nvPr/>
              </p14:nvContentPartPr>
              <p14:xfrm>
                <a:off x="9013561" y="4591996"/>
                <a:ext cx="17280" cy="212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7F3F70E-0EB8-03BE-0B00-13C607552CB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95921" y="4574356"/>
                  <a:ext cx="52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DAE3E48-40DF-1270-5F1B-4D8B8160757B}"/>
                    </a:ext>
                  </a:extLst>
                </p14:cNvPr>
                <p14:cNvContentPartPr/>
                <p14:nvPr/>
              </p14:nvContentPartPr>
              <p14:xfrm>
                <a:off x="9100681" y="4590196"/>
                <a:ext cx="162720" cy="212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DAE3E48-40DF-1270-5F1B-4D8B8160757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083041" y="4572556"/>
                  <a:ext cx="198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19CF0EC-AE0D-A904-6873-CD08538116E1}"/>
                    </a:ext>
                  </a:extLst>
                </p14:cNvPr>
                <p14:cNvContentPartPr/>
                <p14:nvPr/>
              </p14:nvContentPartPr>
              <p14:xfrm>
                <a:off x="9258001" y="4494796"/>
                <a:ext cx="120960" cy="42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19CF0EC-AE0D-A904-6873-CD08538116E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240001" y="4476796"/>
                  <a:ext cx="15660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378C0EB-2CA3-1626-8183-7B3893947CF4}"/>
              </a:ext>
            </a:extLst>
          </p:cNvPr>
          <p:cNvGrpSpPr/>
          <p:nvPr/>
        </p:nvGrpSpPr>
        <p:grpSpPr>
          <a:xfrm>
            <a:off x="5850241" y="5400916"/>
            <a:ext cx="626760" cy="366840"/>
            <a:chOff x="5850241" y="5400916"/>
            <a:chExt cx="62676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D44F00D-E9E8-3CFA-11FE-A43396D89FD1}"/>
                    </a:ext>
                  </a:extLst>
                </p14:cNvPr>
                <p14:cNvContentPartPr/>
                <p14:nvPr/>
              </p14:nvContentPartPr>
              <p14:xfrm>
                <a:off x="5947441" y="5416036"/>
                <a:ext cx="77400" cy="291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D44F00D-E9E8-3CFA-11FE-A43396D89F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929441" y="5398036"/>
                  <a:ext cx="113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85984F4-EB87-E6A9-CB9A-5440B5A43BA4}"/>
                    </a:ext>
                  </a:extLst>
                </p14:cNvPr>
                <p14:cNvContentPartPr/>
                <p14:nvPr/>
              </p14:nvContentPartPr>
              <p14:xfrm>
                <a:off x="5850241" y="5400916"/>
                <a:ext cx="218880" cy="293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85984F4-EB87-E6A9-CB9A-5440B5A43BA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832241" y="5383276"/>
                  <a:ext cx="254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AD8E8D3-DBD7-D4CA-045A-45D6266293B4}"/>
                    </a:ext>
                  </a:extLst>
                </p14:cNvPr>
                <p14:cNvContentPartPr/>
                <p14:nvPr/>
              </p14:nvContentPartPr>
              <p14:xfrm>
                <a:off x="6086041" y="5522236"/>
                <a:ext cx="130320" cy="12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AD8E8D3-DBD7-D4CA-045A-45D6266293B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068401" y="5504596"/>
                  <a:ext cx="16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703F07A-8626-B7CF-558E-B73E53BE8C32}"/>
                    </a:ext>
                  </a:extLst>
                </p14:cNvPr>
                <p14:cNvContentPartPr/>
                <p14:nvPr/>
              </p14:nvContentPartPr>
              <p14:xfrm>
                <a:off x="6141481" y="5631676"/>
                <a:ext cx="138240" cy="36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703F07A-8626-B7CF-558E-B73E53BE8C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123841" y="5614036"/>
                  <a:ext cx="173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C166772-4EDA-D633-6828-AE9DAAED0EC0}"/>
                    </a:ext>
                  </a:extLst>
                </p14:cNvPr>
                <p14:cNvContentPartPr/>
                <p14:nvPr/>
              </p14:nvContentPartPr>
              <p14:xfrm>
                <a:off x="6246241" y="5423236"/>
                <a:ext cx="230760" cy="245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C166772-4EDA-D633-6828-AE9DAAED0EC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228601" y="5405236"/>
                  <a:ext cx="266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E0ED0F4-F460-2638-F0BD-04F77F98044C}"/>
                    </a:ext>
                  </a:extLst>
                </p14:cNvPr>
                <p14:cNvContentPartPr/>
                <p14:nvPr/>
              </p14:nvContentPartPr>
              <p14:xfrm>
                <a:off x="5857441" y="5745076"/>
                <a:ext cx="598680" cy="2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E0ED0F4-F460-2638-F0BD-04F77F98044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39801" y="5727076"/>
                  <a:ext cx="63432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B0A0590C-DE70-8662-8951-757DE750D121}"/>
                  </a:ext>
                </a:extLst>
              </p14:cNvPr>
              <p14:cNvContentPartPr/>
              <p14:nvPr/>
            </p14:nvContentPartPr>
            <p14:xfrm>
              <a:off x="6984241" y="5487316"/>
              <a:ext cx="172440" cy="1807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B0A0590C-DE70-8662-8951-757DE750D12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966601" y="5469316"/>
                <a:ext cx="2080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E44B335A-6ACC-3C35-DE16-232C32DDD719}"/>
                  </a:ext>
                </a:extLst>
              </p14:cNvPr>
              <p14:cNvContentPartPr/>
              <p14:nvPr/>
            </p14:nvContentPartPr>
            <p14:xfrm>
              <a:off x="7153441" y="5499916"/>
              <a:ext cx="60120" cy="405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E44B335A-6ACC-3C35-DE16-232C32DDD71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135801" y="5482276"/>
                <a:ext cx="957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51B6C5B5-5AEF-D55F-8AC6-28733311C112}"/>
                  </a:ext>
                </a:extLst>
              </p14:cNvPr>
              <p14:cNvContentPartPr/>
              <p14:nvPr/>
            </p14:nvContentPartPr>
            <p14:xfrm>
              <a:off x="7340641" y="5555716"/>
              <a:ext cx="93960" cy="115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51B6C5B5-5AEF-D55F-8AC6-28733311C11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323001" y="5538076"/>
                <a:ext cx="129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561502B1-4C11-DEA5-72E4-64CDB91D2D6E}"/>
                  </a:ext>
                </a:extLst>
              </p14:cNvPr>
              <p14:cNvContentPartPr/>
              <p14:nvPr/>
            </p14:nvContentPartPr>
            <p14:xfrm>
              <a:off x="7373041" y="5712316"/>
              <a:ext cx="78840" cy="6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561502B1-4C11-DEA5-72E4-64CDB91D2D6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355041" y="5694676"/>
                <a:ext cx="1144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BD76E973-D599-7487-132A-C78DBD4B5A10}"/>
              </a:ext>
            </a:extLst>
          </p:cNvPr>
          <p:cNvGrpSpPr/>
          <p:nvPr/>
        </p:nvGrpSpPr>
        <p:grpSpPr>
          <a:xfrm>
            <a:off x="7637641" y="5171236"/>
            <a:ext cx="2486520" cy="599760"/>
            <a:chOff x="7637641" y="5171236"/>
            <a:chExt cx="248652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D54F27A-E6E1-9C4B-8744-55E32395BD1D}"/>
                    </a:ext>
                  </a:extLst>
                </p14:cNvPr>
                <p14:cNvContentPartPr/>
                <p14:nvPr/>
              </p14:nvContentPartPr>
              <p14:xfrm>
                <a:off x="7637641" y="5399116"/>
                <a:ext cx="133920" cy="37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D54F27A-E6E1-9C4B-8744-55E32395BD1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620001" y="5381476"/>
                  <a:ext cx="169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A565EC2-C7DA-05AC-6CEA-AA8FF9AFFFC6}"/>
                    </a:ext>
                  </a:extLst>
                </p14:cNvPr>
                <p14:cNvContentPartPr/>
                <p14:nvPr/>
              </p14:nvContentPartPr>
              <p14:xfrm>
                <a:off x="7820881" y="5482636"/>
                <a:ext cx="178200" cy="215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A565EC2-C7DA-05AC-6CEA-AA8FF9AFFFC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02881" y="5464996"/>
                  <a:ext cx="21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B5305E6-AC80-7379-4045-2CE02B3937D5}"/>
                    </a:ext>
                  </a:extLst>
                </p14:cNvPr>
                <p14:cNvContentPartPr/>
                <p14:nvPr/>
              </p14:nvContentPartPr>
              <p14:xfrm>
                <a:off x="7991881" y="5418196"/>
                <a:ext cx="110520" cy="320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B5305E6-AC80-7379-4045-2CE02B3937D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73881" y="5400556"/>
                  <a:ext cx="146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5FBFA67-44EC-10AE-2A61-ADAB5BD0F523}"/>
                    </a:ext>
                  </a:extLst>
                </p14:cNvPr>
                <p14:cNvContentPartPr/>
                <p14:nvPr/>
              </p14:nvContentPartPr>
              <p14:xfrm>
                <a:off x="8081161" y="5234956"/>
                <a:ext cx="61920" cy="86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5FBFA67-44EC-10AE-2A61-ADAB5BD0F52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63161" y="5217316"/>
                  <a:ext cx="97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F4E55B5-A97F-FAFD-5F6E-B623B0665136}"/>
                    </a:ext>
                  </a:extLst>
                </p14:cNvPr>
                <p14:cNvContentPartPr/>
                <p14:nvPr/>
              </p14:nvContentPartPr>
              <p14:xfrm>
                <a:off x="8160361" y="5265556"/>
                <a:ext cx="56520" cy="188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F4E55B5-A97F-FAFD-5F6E-B623B066513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142361" y="5247916"/>
                  <a:ext cx="92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F6B1CC9-8F76-7728-48CD-1474BDC66A7E}"/>
                    </a:ext>
                  </a:extLst>
                </p14:cNvPr>
                <p14:cNvContentPartPr/>
                <p14:nvPr/>
              </p14:nvContentPartPr>
              <p14:xfrm>
                <a:off x="8293921" y="5546716"/>
                <a:ext cx="160560" cy="1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F6B1CC9-8F76-7728-48CD-1474BDC66A7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275921" y="5528716"/>
                  <a:ext cx="196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AA0946C-FB88-56B9-FA5D-B99FC042C4FB}"/>
                    </a:ext>
                  </a:extLst>
                </p14:cNvPr>
                <p14:cNvContentPartPr/>
                <p14:nvPr/>
              </p14:nvContentPartPr>
              <p14:xfrm>
                <a:off x="8525761" y="5347636"/>
                <a:ext cx="187200" cy="320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AA0946C-FB88-56B9-FA5D-B99FC042C4F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508121" y="5329636"/>
                  <a:ext cx="2228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E34B02E-8D24-4D4D-8F00-BDFB4DDB79D2}"/>
                    </a:ext>
                  </a:extLst>
                </p14:cNvPr>
                <p14:cNvContentPartPr/>
                <p14:nvPr/>
              </p14:nvContentPartPr>
              <p14:xfrm>
                <a:off x="8796481" y="5229916"/>
                <a:ext cx="105840" cy="420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E34B02E-8D24-4D4D-8F00-BDFB4DDB79D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78481" y="5212276"/>
                  <a:ext cx="141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9CFFDDC-3D7F-DE2E-C1D7-DC51090184DB}"/>
                    </a:ext>
                  </a:extLst>
                </p14:cNvPr>
                <p14:cNvContentPartPr/>
                <p14:nvPr/>
              </p14:nvContentPartPr>
              <p14:xfrm>
                <a:off x="8914201" y="5349076"/>
                <a:ext cx="185040" cy="201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9CFFDDC-3D7F-DE2E-C1D7-DC51090184D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96561" y="5331436"/>
                  <a:ext cx="220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FFCBBC2-3408-5AF6-BDD3-553C5263919C}"/>
                    </a:ext>
                  </a:extLst>
                </p14:cNvPr>
                <p14:cNvContentPartPr/>
                <p14:nvPr/>
              </p14:nvContentPartPr>
              <p14:xfrm>
                <a:off x="9066841" y="5294356"/>
                <a:ext cx="109800" cy="389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FFCBBC2-3408-5AF6-BDD3-553C5263919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048841" y="5276716"/>
                  <a:ext cx="1454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4D86FFF-8C65-859E-B353-EA33B4C104DC}"/>
                    </a:ext>
                  </a:extLst>
                </p14:cNvPr>
                <p14:cNvContentPartPr/>
                <p14:nvPr/>
              </p14:nvContentPartPr>
              <p14:xfrm>
                <a:off x="9176281" y="5171236"/>
                <a:ext cx="150480" cy="140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4D86FFF-8C65-859E-B353-EA33B4C104D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158281" y="5153236"/>
                  <a:ext cx="186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3ECB2C2-F883-1B30-CEAD-0C333516E4FD}"/>
                    </a:ext>
                  </a:extLst>
                </p14:cNvPr>
                <p14:cNvContentPartPr/>
                <p14:nvPr/>
              </p14:nvContentPartPr>
              <p14:xfrm>
                <a:off x="9408841" y="5469316"/>
                <a:ext cx="203760" cy="5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3ECB2C2-F883-1B30-CEAD-0C333516E4F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390841" y="5451676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61578E6-9C30-6A2F-8AF6-629354474E4C}"/>
                    </a:ext>
                  </a:extLst>
                </p14:cNvPr>
                <p14:cNvContentPartPr/>
                <p14:nvPr/>
              </p14:nvContentPartPr>
              <p14:xfrm>
                <a:off x="9470401" y="5342956"/>
                <a:ext cx="39600" cy="271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61578E6-9C30-6A2F-8AF6-629354474E4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452401" y="5324956"/>
                  <a:ext cx="75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0635150-0EF7-90F6-2787-C5F8EBB7250D}"/>
                    </a:ext>
                  </a:extLst>
                </p14:cNvPr>
                <p14:cNvContentPartPr/>
                <p14:nvPr/>
              </p14:nvContentPartPr>
              <p14:xfrm>
                <a:off x="9668761" y="5291116"/>
                <a:ext cx="62280" cy="170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0635150-0EF7-90F6-2787-C5F8EBB7250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650761" y="5273476"/>
                  <a:ext cx="97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00A9788-7D6B-F57E-0ABA-5D95D835A530}"/>
                    </a:ext>
                  </a:extLst>
                </p14:cNvPr>
                <p14:cNvContentPartPr/>
                <p14:nvPr/>
              </p14:nvContentPartPr>
              <p14:xfrm>
                <a:off x="9745441" y="5291476"/>
                <a:ext cx="19440" cy="304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00A9788-7D6B-F57E-0ABA-5D95D835A53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27801" y="5273836"/>
                  <a:ext cx="55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87F3863-5DD4-B4BC-0BAA-282817AF6053}"/>
                    </a:ext>
                  </a:extLst>
                </p14:cNvPr>
                <p14:cNvContentPartPr/>
                <p14:nvPr/>
              </p14:nvContentPartPr>
              <p14:xfrm>
                <a:off x="9923281" y="5405596"/>
                <a:ext cx="138960" cy="21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87F3863-5DD4-B4BC-0BAA-282817AF605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905641" y="5387596"/>
                  <a:ext cx="174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9774050-F3EA-DC4E-70F1-F0865C3E341E}"/>
                    </a:ext>
                  </a:extLst>
                </p14:cNvPr>
                <p14:cNvContentPartPr/>
                <p14:nvPr/>
              </p14:nvContentPartPr>
              <p14:xfrm>
                <a:off x="9957841" y="5493796"/>
                <a:ext cx="166320" cy="12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9774050-F3EA-DC4E-70F1-F0865C3E341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940201" y="5475796"/>
                  <a:ext cx="201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70315B4-EC85-232C-8BA4-A8DA10E5DB3E}"/>
              </a:ext>
            </a:extLst>
          </p:cNvPr>
          <p:cNvGrpSpPr/>
          <p:nvPr/>
        </p:nvGrpSpPr>
        <p:grpSpPr>
          <a:xfrm>
            <a:off x="10338361" y="5182036"/>
            <a:ext cx="1449000" cy="325800"/>
            <a:chOff x="10338361" y="5182036"/>
            <a:chExt cx="14490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189BF4A-595A-3055-8A31-68B54F318C31}"/>
                    </a:ext>
                  </a:extLst>
                </p14:cNvPr>
                <p14:cNvContentPartPr/>
                <p14:nvPr/>
              </p14:nvContentPartPr>
              <p14:xfrm>
                <a:off x="10338361" y="5182036"/>
                <a:ext cx="47880" cy="310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189BF4A-595A-3055-8A31-68B54F318C3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320361" y="5164036"/>
                  <a:ext cx="83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3CC49D8-5A6B-4EAB-3C57-0C89961D42B8}"/>
                    </a:ext>
                  </a:extLst>
                </p14:cNvPr>
                <p14:cNvContentPartPr/>
                <p14:nvPr/>
              </p14:nvContentPartPr>
              <p14:xfrm>
                <a:off x="10439881" y="5185276"/>
                <a:ext cx="213120" cy="303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3CC49D8-5A6B-4EAB-3C57-0C89961D42B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22241" y="5167276"/>
                  <a:ext cx="2487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35D6687-BBD3-E8F3-C7B3-7C602A4A6062}"/>
                    </a:ext>
                  </a:extLst>
                </p14:cNvPr>
                <p14:cNvContentPartPr/>
                <p14:nvPr/>
              </p14:nvContentPartPr>
              <p14:xfrm>
                <a:off x="10813921" y="5338996"/>
                <a:ext cx="93600" cy="15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35D6687-BBD3-E8F3-C7B3-7C602A4A606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796281" y="5320996"/>
                  <a:ext cx="12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9CFCC83-B814-7F59-71E6-BD22A60C0F7E}"/>
                    </a:ext>
                  </a:extLst>
                </p14:cNvPr>
                <p14:cNvContentPartPr/>
                <p14:nvPr/>
              </p14:nvContentPartPr>
              <p14:xfrm>
                <a:off x="10965481" y="5234596"/>
                <a:ext cx="164160" cy="273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9CFCC83-B814-7F59-71E6-BD22A60C0F7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947841" y="5216596"/>
                  <a:ext cx="199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C714551-05BB-4553-8AC2-BC91D6BA5495}"/>
                    </a:ext>
                  </a:extLst>
                </p14:cNvPr>
                <p14:cNvContentPartPr/>
                <p14:nvPr/>
              </p14:nvContentPartPr>
              <p14:xfrm>
                <a:off x="11166001" y="5251876"/>
                <a:ext cx="183600" cy="212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C714551-05BB-4553-8AC2-BC91D6BA549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148001" y="5233876"/>
                  <a:ext cx="219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AF81F97-F21E-227B-F4A3-6645466484CB}"/>
                    </a:ext>
                  </a:extLst>
                </p14:cNvPr>
                <p14:cNvContentPartPr/>
                <p14:nvPr/>
              </p14:nvContentPartPr>
              <p14:xfrm>
                <a:off x="11372641" y="5321356"/>
                <a:ext cx="265680" cy="18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AF81F97-F21E-227B-F4A3-6645466484C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354641" y="5303716"/>
                  <a:ext cx="301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7F17061-C4A6-3BF8-EADD-79B4C4D5C0D6}"/>
                    </a:ext>
                  </a:extLst>
                </p14:cNvPr>
                <p14:cNvContentPartPr/>
                <p14:nvPr/>
              </p14:nvContentPartPr>
              <p14:xfrm>
                <a:off x="11500801" y="5250076"/>
                <a:ext cx="34920" cy="228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7F17061-C4A6-3BF8-EADD-79B4C4D5C0D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483161" y="5232436"/>
                  <a:ext cx="70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9E57638-A470-97FF-9317-F9DFC92D5705}"/>
                    </a:ext>
                  </a:extLst>
                </p14:cNvPr>
                <p14:cNvContentPartPr/>
                <p14:nvPr/>
              </p14:nvContentPartPr>
              <p14:xfrm>
                <a:off x="11634001" y="5192476"/>
                <a:ext cx="113760" cy="150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9E57638-A470-97FF-9317-F9DFC92D570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16361" y="5174836"/>
                  <a:ext cx="149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B6A92F3-4900-6CDA-F326-489183448F9A}"/>
                    </a:ext>
                  </a:extLst>
                </p14:cNvPr>
                <p14:cNvContentPartPr/>
                <p14:nvPr/>
              </p14:nvContentPartPr>
              <p14:xfrm>
                <a:off x="11763961" y="5225956"/>
                <a:ext cx="23400" cy="232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B6A92F3-4900-6CDA-F326-489183448F9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745961" y="5207956"/>
                  <a:ext cx="590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C025864-8B65-DDB9-4EA4-58FE8030E5DE}"/>
              </a:ext>
            </a:extLst>
          </p:cNvPr>
          <p:cNvGrpSpPr/>
          <p:nvPr/>
        </p:nvGrpSpPr>
        <p:grpSpPr>
          <a:xfrm>
            <a:off x="10643281" y="5847676"/>
            <a:ext cx="887400" cy="263520"/>
            <a:chOff x="10643281" y="5847676"/>
            <a:chExt cx="8874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2EDECCC-EE31-AD72-A8EA-E29C583C38D2}"/>
                    </a:ext>
                  </a:extLst>
                </p14:cNvPr>
                <p14:cNvContentPartPr/>
                <p14:nvPr/>
              </p14:nvContentPartPr>
              <p14:xfrm>
                <a:off x="10643281" y="5914996"/>
                <a:ext cx="165600" cy="15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2EDECCC-EE31-AD72-A8EA-E29C583C38D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625281" y="5897356"/>
                  <a:ext cx="201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55DD797-BFF3-7113-B567-C265F8F83254}"/>
                    </a:ext>
                  </a:extLst>
                </p14:cNvPr>
                <p14:cNvContentPartPr/>
                <p14:nvPr/>
              </p14:nvContentPartPr>
              <p14:xfrm>
                <a:off x="10680001" y="6010756"/>
                <a:ext cx="178200" cy="17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55DD797-BFF3-7113-B567-C265F8F8325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62001" y="5992756"/>
                  <a:ext cx="213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E09F751-C970-EFED-2C05-AAE4E99B2187}"/>
                    </a:ext>
                  </a:extLst>
                </p14:cNvPr>
                <p14:cNvContentPartPr/>
                <p14:nvPr/>
              </p14:nvContentPartPr>
              <p14:xfrm>
                <a:off x="10977721" y="5975116"/>
                <a:ext cx="125280" cy="9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E09F751-C970-EFED-2C05-AAE4E99B218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959721" y="5957476"/>
                  <a:ext cx="16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F048DD4-2495-F6A7-83A6-5E421C47B156}"/>
                    </a:ext>
                  </a:extLst>
                </p14:cNvPr>
                <p14:cNvContentPartPr/>
                <p14:nvPr/>
              </p14:nvContentPartPr>
              <p14:xfrm>
                <a:off x="11190121" y="5847676"/>
                <a:ext cx="77040" cy="263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F048DD4-2495-F6A7-83A6-5E421C47B15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72121" y="5830036"/>
                  <a:ext cx="112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A04A1F9-0588-96E1-0583-31CC0CF4A3D8}"/>
                    </a:ext>
                  </a:extLst>
                </p14:cNvPr>
                <p14:cNvContentPartPr/>
                <p14:nvPr/>
              </p14:nvContentPartPr>
              <p14:xfrm>
                <a:off x="11292001" y="5862796"/>
                <a:ext cx="238680" cy="233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A04A1F9-0588-96E1-0583-31CC0CF4A3D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274361" y="5844796"/>
                  <a:ext cx="2743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3B4EF3A5-FD0E-FC9F-088E-4C6D9EEA6946}"/>
              </a:ext>
            </a:extLst>
          </p:cNvPr>
          <p:cNvGrpSpPr/>
          <p:nvPr/>
        </p:nvGrpSpPr>
        <p:grpSpPr>
          <a:xfrm>
            <a:off x="8212921" y="5861356"/>
            <a:ext cx="927360" cy="405720"/>
            <a:chOff x="8212921" y="5861356"/>
            <a:chExt cx="9273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01EF11-3EA6-67AA-1E48-1393BE07F2D6}"/>
                    </a:ext>
                  </a:extLst>
                </p14:cNvPr>
                <p14:cNvContentPartPr/>
                <p14:nvPr/>
              </p14:nvContentPartPr>
              <p14:xfrm>
                <a:off x="8212921" y="5861356"/>
                <a:ext cx="159120" cy="405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01EF11-3EA6-67AA-1E48-1393BE07F2D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194921" y="5843716"/>
                  <a:ext cx="1947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508CD2E-12B4-0414-B47E-D6C10C656A15}"/>
                    </a:ext>
                  </a:extLst>
                </p14:cNvPr>
                <p14:cNvContentPartPr/>
                <p14:nvPr/>
              </p14:nvContentPartPr>
              <p14:xfrm>
                <a:off x="8336041" y="5962516"/>
                <a:ext cx="229680" cy="229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508CD2E-12B4-0414-B47E-D6C10C656A1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318401" y="5944516"/>
                  <a:ext cx="265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55DC1DF-4FC1-09FD-BAE4-170DC6FC220C}"/>
                    </a:ext>
                  </a:extLst>
                </p14:cNvPr>
                <p14:cNvContentPartPr/>
                <p14:nvPr/>
              </p14:nvContentPartPr>
              <p14:xfrm>
                <a:off x="8609641" y="6097516"/>
                <a:ext cx="60120" cy="169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55DC1DF-4FC1-09FD-BAE4-170DC6FC220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591641" y="6079876"/>
                  <a:ext cx="95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7AF5575-ECEC-ECB5-08B4-B08D01D633B6}"/>
                    </a:ext>
                  </a:extLst>
                </p14:cNvPr>
                <p14:cNvContentPartPr/>
                <p14:nvPr/>
              </p14:nvContentPartPr>
              <p14:xfrm>
                <a:off x="8742121" y="5954956"/>
                <a:ext cx="59760" cy="227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7AF5575-ECEC-ECB5-08B4-B08D01D633B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724121" y="5937316"/>
                  <a:ext cx="95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7306DF8-95F6-9188-DBAB-25A86D5D9426}"/>
                    </a:ext>
                  </a:extLst>
                </p14:cNvPr>
                <p14:cNvContentPartPr/>
                <p14:nvPr/>
              </p14:nvContentPartPr>
              <p14:xfrm>
                <a:off x="8799001" y="5964676"/>
                <a:ext cx="197640" cy="221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7306DF8-95F6-9188-DBAB-25A86D5D942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781361" y="5947036"/>
                  <a:ext cx="23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413F4A4-0CD9-016E-934C-51E89EDA7467}"/>
                    </a:ext>
                  </a:extLst>
                </p14:cNvPr>
                <p14:cNvContentPartPr/>
                <p14:nvPr/>
              </p14:nvContentPartPr>
              <p14:xfrm>
                <a:off x="8988001" y="5887996"/>
                <a:ext cx="152280" cy="338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413F4A4-0CD9-016E-934C-51E89EDA746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970001" y="5870356"/>
                  <a:ext cx="18792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5E29367D-D4E5-A844-8CBE-60EA33E8DE35}"/>
                  </a:ext>
                </a:extLst>
              </p14:cNvPr>
              <p14:cNvContentPartPr/>
              <p14:nvPr/>
            </p14:nvContentPartPr>
            <p14:xfrm>
              <a:off x="7881721" y="2903956"/>
              <a:ext cx="1301040" cy="4071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5E29367D-D4E5-A844-8CBE-60EA33E8DE3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7791721" y="2724316"/>
                <a:ext cx="148068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7043981D-0DB9-4A69-B2B8-8A120C019CD0}"/>
                  </a:ext>
                </a:extLst>
              </p14:cNvPr>
              <p14:cNvContentPartPr/>
              <p14:nvPr/>
            </p14:nvContentPartPr>
            <p14:xfrm>
              <a:off x="7888201" y="4562836"/>
              <a:ext cx="1626840" cy="225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7043981D-0DB9-4A69-B2B8-8A120C019CD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798561" y="4382836"/>
                <a:ext cx="18064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A8518A9-A481-AB33-AC4D-4998D789B176}"/>
                  </a:ext>
                </a:extLst>
              </p14:cNvPr>
              <p14:cNvContentPartPr/>
              <p14:nvPr/>
            </p14:nvContentPartPr>
            <p14:xfrm>
              <a:off x="7940761" y="5953876"/>
              <a:ext cx="1410480" cy="2332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A8518A9-A481-AB33-AC4D-4998D789B176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850761" y="5774236"/>
                <a:ext cx="1590120" cy="5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70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52D7C-CE2B-3D54-505A-9F5DFED21F09}"/>
              </a:ext>
            </a:extLst>
          </p:cNvPr>
          <p:cNvSpPr txBox="1"/>
          <p:nvPr/>
        </p:nvSpPr>
        <p:spPr>
          <a:xfrm>
            <a:off x="1" y="0"/>
            <a:ext cx="1225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Rate of Change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Velocity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distance with respect to time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8200B-8E05-1CBC-722C-38C6F40773E1}"/>
                  </a:ext>
                </a:extLst>
              </p:cNvPr>
              <p:cNvSpPr txBox="1"/>
              <p:nvPr/>
            </p:nvSpPr>
            <p:spPr>
              <a:xfrm>
                <a:off x="5854556" y="811052"/>
                <a:ext cx="4916795" cy="1021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𝒕𝒊𝒎𝒆</m:t>
                          </m:r>
                        </m:den>
                      </m:f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58200B-8E05-1CBC-722C-38C6F407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56" y="811052"/>
                <a:ext cx="4916795" cy="1021755"/>
              </a:xfrm>
              <a:prstGeom prst="rect">
                <a:avLst/>
              </a:prstGeom>
              <a:blipFill>
                <a:blip r:embed="rId2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9F9F29D-884A-EE56-7BD4-FA3BB0B1B031}"/>
              </a:ext>
            </a:extLst>
          </p:cNvPr>
          <p:cNvSpPr txBox="1"/>
          <p:nvPr/>
        </p:nvSpPr>
        <p:spPr>
          <a:xfrm>
            <a:off x="520169" y="2274404"/>
            <a:ext cx="36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CEBD06-4E81-B2BE-D525-3FAC255D5BD1}"/>
                  </a:ext>
                </a:extLst>
              </p:cNvPr>
              <p:cNvSpPr txBox="1"/>
              <p:nvPr/>
            </p:nvSpPr>
            <p:spPr>
              <a:xfrm>
                <a:off x="1259352" y="2965875"/>
                <a:ext cx="4529499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sSup>
                        <m:sSup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CEBD06-4E81-B2BE-D525-3FAC255D5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52" y="2965875"/>
                <a:ext cx="4529499" cy="1014317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D5E4BA-CB22-2991-413B-26B00705776E}"/>
                  </a:ext>
                </a:extLst>
              </p:cNvPr>
              <p:cNvSpPr txBox="1"/>
              <p:nvPr/>
            </p:nvSpPr>
            <p:spPr>
              <a:xfrm>
                <a:off x="6096000" y="2256354"/>
                <a:ext cx="5011857" cy="2433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𝒊𝒏𝒊𝒕𝒊𝒂𝒍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𝒉𝒆𝒊𝒈𝒉𝒕</m:t>
                      </m:r>
                    </m:oMath>
                  </m:oMathPara>
                </a14:m>
                <a:endParaRPr lang="en-US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𝒊𝒏𝒊𝒕𝒊𝒂𝒍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𝒗𝒆𝒍𝒐𝒄𝒊𝒕𝒚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𝒂𝒄𝒄𝒆𝒍𝒆𝒓𝒂𝒕𝒊𝒐𝒏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𝒅𝒖𝒆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𝒈𝒓𝒂𝒗𝒊𝒕𝒚</m:t>
                      </m:r>
                    </m:oMath>
                  </m:oMathPara>
                </a14:m>
                <a:endParaRPr lang="en-US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𝒇𝒕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𝒕𝒊𝒎𝒆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D5E4BA-CB22-2991-413B-26B007057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56354"/>
                <a:ext cx="5011857" cy="2433358"/>
              </a:xfrm>
              <a:prstGeom prst="rect">
                <a:avLst/>
              </a:prstGeom>
              <a:blipFill>
                <a:blip r:embed="rId4"/>
                <a:stretch>
                  <a:fillRect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D07AFE-763A-B157-25C8-672209097E57}"/>
              </a:ext>
            </a:extLst>
          </p:cNvPr>
          <p:cNvSpPr txBox="1"/>
          <p:nvPr/>
        </p:nvSpPr>
        <p:spPr>
          <a:xfrm>
            <a:off x="520169" y="4994789"/>
            <a:ext cx="469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Velocity: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AD445-2BEB-DD13-5F7A-3A4B524D745A}"/>
                  </a:ext>
                </a:extLst>
              </p:cNvPr>
              <p:cNvSpPr txBox="1"/>
              <p:nvPr/>
            </p:nvSpPr>
            <p:spPr>
              <a:xfrm>
                <a:off x="5536979" y="5025194"/>
                <a:ext cx="28173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9AD445-2BEB-DD13-5F7A-3A4B524D7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79" y="5025194"/>
                <a:ext cx="281731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278B-0C79-B939-EDD1-6F24CD672263}"/>
              </a:ext>
            </a:extLst>
          </p:cNvPr>
          <p:cNvCxnSpPr/>
          <p:nvPr/>
        </p:nvCxnSpPr>
        <p:spPr>
          <a:xfrm>
            <a:off x="-1" y="20458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B8AE1-B00F-F0B9-5719-A0079828C537}"/>
              </a:ext>
            </a:extLst>
          </p:cNvPr>
          <p:cNvCxnSpPr/>
          <p:nvPr/>
        </p:nvCxnSpPr>
        <p:spPr>
          <a:xfrm>
            <a:off x="0" y="489761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1999" cy="207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a free-falling object is dropping from a height of 100 feet, its height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given by the position function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feet and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seconds. Find the average rate of change of the following intervals.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2073260"/>
              </a:xfrm>
              <a:prstGeom prst="rect">
                <a:avLst/>
              </a:prstGeom>
              <a:blipFill>
                <a:blip r:embed="rId2"/>
                <a:stretch>
                  <a:fillRect l="-1350" t="-3824" r="-2300"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0" y="21170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3FAEF5-79F3-2683-AAFA-B4FD630893FE}"/>
              </a:ext>
            </a:extLst>
          </p:cNvPr>
          <p:cNvCxnSpPr>
            <a:cxnSpLocks/>
          </p:cNvCxnSpPr>
          <p:nvPr/>
        </p:nvCxnSpPr>
        <p:spPr>
          <a:xfrm flipV="1">
            <a:off x="4049718" y="2117000"/>
            <a:ext cx="0" cy="42673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5648FB-0A3B-0988-E1A0-1C53DB7286EB}"/>
              </a:ext>
            </a:extLst>
          </p:cNvPr>
          <p:cNvCxnSpPr>
            <a:cxnSpLocks/>
          </p:cNvCxnSpPr>
          <p:nvPr/>
        </p:nvCxnSpPr>
        <p:spPr>
          <a:xfrm flipV="1">
            <a:off x="8073260" y="2117000"/>
            <a:ext cx="0" cy="42673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C2D81-F445-C0DF-643B-9A7D6E36B6B2}"/>
                  </a:ext>
                </a:extLst>
              </p:cNvPr>
              <p:cNvSpPr txBox="1"/>
              <p:nvPr/>
            </p:nvSpPr>
            <p:spPr>
              <a:xfrm>
                <a:off x="1415403" y="2318852"/>
                <a:ext cx="10254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C2D81-F445-C0DF-643B-9A7D6E36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03" y="2318852"/>
                <a:ext cx="1025409" cy="492443"/>
              </a:xfrm>
              <a:prstGeom prst="rect">
                <a:avLst/>
              </a:prstGeom>
              <a:blipFill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B2750-97DA-3EF1-AEF3-77429A6EC724}"/>
                  </a:ext>
                </a:extLst>
              </p:cNvPr>
              <p:cNvSpPr txBox="1"/>
              <p:nvPr/>
            </p:nvSpPr>
            <p:spPr>
              <a:xfrm>
                <a:off x="5121240" y="2318852"/>
                <a:ext cx="1424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B2750-97DA-3EF1-AEF3-77429A6E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0" y="2318852"/>
                <a:ext cx="1424044" cy="492443"/>
              </a:xfrm>
              <a:prstGeom prst="rect">
                <a:avLst/>
              </a:prstGeom>
              <a:blipFill>
                <a:blip r:embed="rId4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1072C-A67C-8912-622A-7C7EE302068C}"/>
                  </a:ext>
                </a:extLst>
              </p:cNvPr>
              <p:cNvSpPr txBox="1"/>
              <p:nvPr/>
            </p:nvSpPr>
            <p:spPr>
              <a:xfrm>
                <a:off x="9405551" y="2321242"/>
                <a:ext cx="1424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1072C-A67C-8912-622A-7C7EE3020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551" y="2321242"/>
                <a:ext cx="1424044" cy="492443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E55F620-93A6-8FE5-0E3E-34DC4F30DE19}"/>
              </a:ext>
            </a:extLst>
          </p:cNvPr>
          <p:cNvGrpSpPr/>
          <p:nvPr/>
        </p:nvGrpSpPr>
        <p:grpSpPr>
          <a:xfrm>
            <a:off x="26177" y="2366708"/>
            <a:ext cx="4003992" cy="1571940"/>
            <a:chOff x="26177" y="2366708"/>
            <a:chExt cx="4003992" cy="15719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953D0E-E5E3-0C0D-A39F-82B1A2EB0417}"/>
                    </a:ext>
                  </a:extLst>
                </p14:cNvPr>
                <p14:cNvContentPartPr/>
                <p14:nvPr/>
              </p14:nvContentPartPr>
              <p14:xfrm>
                <a:off x="43632" y="3027053"/>
                <a:ext cx="322747" cy="32801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953D0E-E5E3-0C0D-A39F-82B1A2EB04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622" y="3009050"/>
                  <a:ext cx="358408" cy="363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06911F-FFF1-4185-D3A3-967EB6F825CC}"/>
                    </a:ext>
                  </a:extLst>
                </p14:cNvPr>
                <p14:cNvContentPartPr/>
                <p14:nvPr/>
              </p14:nvContentPartPr>
              <p14:xfrm>
                <a:off x="426976" y="3034957"/>
                <a:ext cx="143589" cy="213737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06911F-FFF1-4185-D3A3-967EB6F825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9342" y="3017296"/>
                  <a:ext cx="179216" cy="249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B3C986-276B-9D39-4705-FD83C0CA7651}"/>
                    </a:ext>
                  </a:extLst>
                </p14:cNvPr>
                <p14:cNvContentPartPr/>
                <p14:nvPr/>
              </p14:nvContentPartPr>
              <p14:xfrm>
                <a:off x="26177" y="3401835"/>
                <a:ext cx="659326" cy="16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B3C986-276B-9D39-4705-FD83C0CA76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42" y="3384212"/>
                  <a:ext cx="694956" cy="203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5872D4-4359-10C3-0A55-31533351AEE2}"/>
                    </a:ext>
                  </a:extLst>
                </p14:cNvPr>
                <p14:cNvContentPartPr/>
                <p14:nvPr/>
              </p14:nvContentPartPr>
              <p14:xfrm>
                <a:off x="204676" y="3671229"/>
                <a:ext cx="233827" cy="26741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5872D4-4359-10C3-0A55-31533351AE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662" y="3653233"/>
                  <a:ext cx="269496" cy="303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40F11F-BF38-693E-6618-571B81D6C338}"/>
                    </a:ext>
                  </a:extLst>
                </p14:cNvPr>
                <p14:cNvContentPartPr/>
                <p14:nvPr/>
              </p14:nvContentPartPr>
              <p14:xfrm>
                <a:off x="441467" y="3553328"/>
                <a:ext cx="187061" cy="318465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40F11F-BF38-693E-6618-571B81D6C3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3840" y="3535336"/>
                  <a:ext cx="222675" cy="354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BCBA337-41DA-10E6-8D94-73BC7745433E}"/>
                    </a:ext>
                  </a:extLst>
                </p14:cNvPr>
                <p14:cNvContentPartPr/>
                <p14:nvPr/>
              </p14:nvContentPartPr>
              <p14:xfrm>
                <a:off x="442784" y="3618536"/>
                <a:ext cx="211432" cy="9451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BCBA337-41DA-10E6-8D94-73BC774543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165" y="3600567"/>
                  <a:ext cx="247030" cy="130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8B9E60-9C96-1348-98C0-DEE143475C08}"/>
                    </a:ext>
                  </a:extLst>
                </p14:cNvPr>
                <p14:cNvContentPartPr/>
                <p14:nvPr/>
              </p14:nvContentPartPr>
              <p14:xfrm>
                <a:off x="804063" y="3378123"/>
                <a:ext cx="123829" cy="31616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8B9E60-9C96-1348-98C0-DEE143475C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6065" y="3360159"/>
                  <a:ext cx="159466" cy="67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5DA6A6-6578-6105-0D78-4A93236D3CC8}"/>
                    </a:ext>
                  </a:extLst>
                </p14:cNvPr>
                <p14:cNvContentPartPr/>
                <p14:nvPr/>
              </p14:nvContentPartPr>
              <p14:xfrm>
                <a:off x="846217" y="3512491"/>
                <a:ext cx="163020" cy="6981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5DA6A6-6578-6105-0D78-4A93236D3C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8583" y="3494856"/>
                  <a:ext cx="198647" cy="105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37D822-C9A7-C6D2-1C48-C1B9325D9D5E}"/>
                    </a:ext>
                  </a:extLst>
                </p14:cNvPr>
                <p14:cNvContentPartPr/>
                <p14:nvPr/>
              </p14:nvContentPartPr>
              <p14:xfrm>
                <a:off x="1168635" y="3308962"/>
                <a:ext cx="868782" cy="6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37D822-C9A7-C6D2-1C48-C1B9325D9D5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51000" y="3291312"/>
                  <a:ext cx="904411" cy="104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3283B6-2573-BE39-DE2D-EC81CF8D3884}"/>
                    </a:ext>
                  </a:extLst>
                </p14:cNvPr>
                <p14:cNvContentPartPr/>
                <p14:nvPr/>
              </p14:nvContentPartPr>
              <p14:xfrm>
                <a:off x="1307943" y="3465396"/>
                <a:ext cx="243377" cy="288825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3283B6-2573-BE39-DE2D-EC81CF8D38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90302" y="3447389"/>
                  <a:ext cx="279019" cy="324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44EF2D-EF27-979D-8189-7D3749D75967}"/>
                    </a:ext>
                  </a:extLst>
                </p14:cNvPr>
                <p14:cNvContentPartPr/>
                <p14:nvPr/>
              </p14:nvContentPartPr>
              <p14:xfrm>
                <a:off x="1556919" y="3588896"/>
                <a:ext cx="130416" cy="1185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44EF2D-EF27-979D-8189-7D3749D759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38906" y="3571292"/>
                  <a:ext cx="166082" cy="47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4AA2F9-8D2C-501D-6CA8-1D68D0F41D5E}"/>
                    </a:ext>
                  </a:extLst>
                </p14:cNvPr>
                <p14:cNvContentPartPr/>
                <p14:nvPr/>
              </p14:nvContentPartPr>
              <p14:xfrm>
                <a:off x="1743322" y="3452552"/>
                <a:ext cx="105057" cy="269065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4AA2F9-8D2C-501D-6CA8-1D68D0F41D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25333" y="3434902"/>
                  <a:ext cx="140676" cy="304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58CF9F-F85A-244D-D616-88A4DF1F51C1}"/>
                    </a:ext>
                  </a:extLst>
                </p14:cNvPr>
                <p14:cNvContentPartPr/>
                <p14:nvPr/>
              </p14:nvContentPartPr>
              <p14:xfrm>
                <a:off x="2140828" y="3238156"/>
                <a:ext cx="122841" cy="22065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58CF9F-F85A-244D-D616-88A4DF1F51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2816" y="3220718"/>
                  <a:ext cx="158505" cy="57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FCDC27-B4E1-8E71-C7DB-1E4B00BC59E6}"/>
                    </a:ext>
                  </a:extLst>
                </p14:cNvPr>
                <p14:cNvContentPartPr/>
                <p14:nvPr/>
              </p14:nvContentPartPr>
              <p14:xfrm>
                <a:off x="2165198" y="3382075"/>
                <a:ext cx="137332" cy="72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FCDC27-B4E1-8E71-C7DB-1E4B00BC59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47223" y="3364825"/>
                  <a:ext cx="172923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BB3B69-0D41-C0A1-041D-8B7C99494EF6}"/>
                    </a:ext>
                  </a:extLst>
                </p14:cNvPr>
                <p14:cNvContentPartPr/>
                <p14:nvPr/>
              </p14:nvContentPartPr>
              <p14:xfrm>
                <a:off x="1065224" y="3023101"/>
                <a:ext cx="201223" cy="249635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BB3B69-0D41-C0A1-041D-8B7C99494E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7585" y="3005475"/>
                  <a:ext cx="236860" cy="285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E47A47-FEB4-4DE2-1F30-E1C0F0DF18D2}"/>
                    </a:ext>
                  </a:extLst>
                </p14:cNvPr>
                <p14:cNvContentPartPr/>
                <p14:nvPr/>
              </p14:nvContentPartPr>
              <p14:xfrm>
                <a:off x="1264471" y="2997413"/>
                <a:ext cx="173888" cy="235473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E47A47-FEB4-4DE2-1F30-E1C0F0DF18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46830" y="2979797"/>
                  <a:ext cx="209530" cy="271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52D6A6-1624-8D93-0D4D-274513ED34AC}"/>
                    </a:ext>
                  </a:extLst>
                </p14:cNvPr>
                <p14:cNvContentPartPr/>
                <p14:nvPr/>
              </p14:nvContentPartPr>
              <p14:xfrm>
                <a:off x="1466023" y="3057681"/>
                <a:ext cx="95507" cy="2239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52D6A6-1624-8D93-0D4D-274513ED34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48430" y="3039621"/>
                  <a:ext cx="131053" cy="5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CAE5A4-4BE0-DC1C-FD92-E210E3CD238A}"/>
                    </a:ext>
                  </a:extLst>
                </p14:cNvPr>
                <p14:cNvContentPartPr/>
                <p14:nvPr/>
              </p14:nvContentPartPr>
              <p14:xfrm>
                <a:off x="1601050" y="2862057"/>
                <a:ext cx="144907" cy="358644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CAE5A4-4BE0-DC1C-FD92-E210E3CD23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83431" y="2844053"/>
                  <a:ext cx="180505" cy="394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A0782C-1FC2-0540-DE75-759DB3749122}"/>
                    </a:ext>
                  </a:extLst>
                </p14:cNvPr>
                <p14:cNvContentPartPr/>
                <p14:nvPr/>
              </p14:nvContentPartPr>
              <p14:xfrm>
                <a:off x="1761435" y="2866668"/>
                <a:ext cx="119877" cy="16269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A0782C-1FC2-0540-DE75-759DB37491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43795" y="2848671"/>
                  <a:ext cx="155516" cy="19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38C2FD-960D-3ADD-AF5E-92617A7F3C04}"/>
                    </a:ext>
                  </a:extLst>
                </p14:cNvPr>
                <p14:cNvContentPartPr/>
                <p14:nvPr/>
              </p14:nvContentPartPr>
              <p14:xfrm>
                <a:off x="1885265" y="2868644"/>
                <a:ext cx="60268" cy="31253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38C2FD-960D-3ADD-AF5E-92617A7F3C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7221" y="2850641"/>
                  <a:ext cx="95996" cy="348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B32474-324F-0712-33A9-46F18AC4C33B}"/>
                    </a:ext>
                  </a:extLst>
                </p14:cNvPr>
                <p14:cNvContentPartPr/>
                <p14:nvPr/>
              </p14:nvContentPartPr>
              <p14:xfrm>
                <a:off x="2374325" y="3017502"/>
                <a:ext cx="140955" cy="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B32474-324F-0712-33A9-46F18AC4C3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6346" y="3000212"/>
                  <a:ext cx="176553" cy="44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E2389B-B2D3-CADE-774F-1307E51F99CF}"/>
                    </a:ext>
                  </a:extLst>
                </p14:cNvPr>
                <p14:cNvContentPartPr/>
                <p14:nvPr/>
              </p14:nvContentPartPr>
              <p14:xfrm>
                <a:off x="2545578" y="2864362"/>
                <a:ext cx="64879" cy="15610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E2389B-B2D3-CADE-774F-1307E51F99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7916" y="2846378"/>
                  <a:ext cx="100562" cy="191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880D7C-E90E-D6F2-14F4-ACF2F748FAA5}"/>
                    </a:ext>
                  </a:extLst>
                </p14:cNvPr>
                <p14:cNvContentPartPr/>
                <p14:nvPr/>
              </p14:nvContentPartPr>
              <p14:xfrm>
                <a:off x="2618032" y="2861728"/>
                <a:ext cx="66196" cy="276311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880D7C-E90E-D6F2-14F4-ACF2F748FA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00404" y="2844099"/>
                  <a:ext cx="101812" cy="311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7BE524-512B-E4FB-CF03-434655E99953}"/>
                    </a:ext>
                  </a:extLst>
                </p14:cNvPr>
                <p14:cNvContentPartPr/>
                <p14:nvPr/>
              </p14:nvContentPartPr>
              <p14:xfrm>
                <a:off x="2706952" y="2803765"/>
                <a:ext cx="121853" cy="279275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7BE524-512B-E4FB-CF03-434655E999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88980" y="2785770"/>
                  <a:ext cx="157438" cy="314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23AEDF-F1BF-4FCE-3472-45A401767E7D}"/>
                    </a:ext>
                  </a:extLst>
                </p14:cNvPr>
                <p14:cNvContentPartPr/>
                <p14:nvPr/>
              </p14:nvContentPartPr>
              <p14:xfrm>
                <a:off x="2525818" y="3210821"/>
                <a:ext cx="342178" cy="5730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23AEDF-F1BF-4FCE-3472-45A401767E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7809" y="3192801"/>
                  <a:ext cx="377837" cy="92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602C91-F074-59B2-35E9-27A008CCC679}"/>
                    </a:ext>
                  </a:extLst>
                </p14:cNvPr>
                <p14:cNvContentPartPr/>
                <p14:nvPr/>
              </p14:nvContentPartPr>
              <p14:xfrm>
                <a:off x="2679288" y="3370548"/>
                <a:ext cx="55328" cy="18212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602C91-F074-59B2-35E9-27A008CCC6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61324" y="3352552"/>
                  <a:ext cx="90896" cy="217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604E18-A54C-0BB6-E26E-39BC6F357792}"/>
                    </a:ext>
                  </a:extLst>
                </p14:cNvPr>
                <p14:cNvContentPartPr/>
                <p14:nvPr/>
              </p14:nvContentPartPr>
              <p14:xfrm>
                <a:off x="2967777" y="3057670"/>
                <a:ext cx="11484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604E18-A54C-0BB6-E26E-39BC6F3577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50137" y="3039670"/>
                  <a:ext cx="150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018E07-16DD-CE06-1324-DD3C72442545}"/>
                    </a:ext>
                  </a:extLst>
                </p14:cNvPr>
                <p14:cNvContentPartPr/>
                <p14:nvPr/>
              </p14:nvContentPartPr>
              <p14:xfrm>
                <a:off x="2971377" y="3220390"/>
                <a:ext cx="153000" cy="2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018E07-16DD-CE06-1324-DD3C724425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53377" y="3202750"/>
                  <a:ext cx="188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3E2AA8-E987-0662-F853-D5010ADFD09C}"/>
                    </a:ext>
                  </a:extLst>
                </p14:cNvPr>
                <p14:cNvContentPartPr/>
                <p14:nvPr/>
              </p14:nvContentPartPr>
              <p14:xfrm>
                <a:off x="3004322" y="2916401"/>
                <a:ext cx="119542" cy="2619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3E2AA8-E987-0662-F853-D5010ADFD0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86319" y="2898461"/>
                  <a:ext cx="155189" cy="61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82844C-1FA3-6F11-1551-67D763B9304D}"/>
                    </a:ext>
                  </a:extLst>
                </p14:cNvPr>
                <p14:cNvContentPartPr/>
                <p14:nvPr/>
              </p14:nvContentPartPr>
              <p14:xfrm>
                <a:off x="3121849" y="2732050"/>
                <a:ext cx="110476" cy="144391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82844C-1FA3-6F11-1551-67D763B930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03856" y="2714406"/>
                  <a:ext cx="146102" cy="180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CC625A-DF85-2046-A377-74DA6EF84D0D}"/>
                    </a:ext>
                  </a:extLst>
                </p14:cNvPr>
                <p14:cNvContentPartPr/>
                <p14:nvPr/>
              </p14:nvContentPartPr>
              <p14:xfrm>
                <a:off x="3214192" y="2710560"/>
                <a:ext cx="116856" cy="359634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CC625A-DF85-2046-A377-74DA6EF84D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96214" y="2692560"/>
                  <a:ext cx="152452" cy="395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2474C8-D680-0AA9-8E42-4C751C2E8EC6}"/>
                    </a:ext>
                  </a:extLst>
                </p14:cNvPr>
                <p14:cNvContentPartPr/>
                <p14:nvPr/>
              </p14:nvContentPartPr>
              <p14:xfrm>
                <a:off x="3277993" y="2689069"/>
                <a:ext cx="191402" cy="314638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2474C8-D680-0AA9-8E42-4C751C2E8E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60004" y="2671069"/>
                  <a:ext cx="227020" cy="350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349281-EC72-95B9-D8FC-052D4DC76082}"/>
                    </a:ext>
                  </a:extLst>
                </p14:cNvPr>
                <p14:cNvContentPartPr/>
                <p14:nvPr/>
              </p14:nvContentPartPr>
              <p14:xfrm>
                <a:off x="3409288" y="2366708"/>
                <a:ext cx="303557" cy="491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349281-EC72-95B9-D8FC-052D4DC76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91644" y="2348701"/>
                  <a:ext cx="339206" cy="527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65B912-954A-37B9-9782-549D4EE0F120}"/>
                    </a:ext>
                  </a:extLst>
                </p14:cNvPr>
                <p14:cNvContentPartPr/>
                <p14:nvPr/>
              </p14:nvContentPartPr>
              <p14:xfrm>
                <a:off x="3528830" y="2471140"/>
                <a:ext cx="153457" cy="8529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65B912-954A-37B9-9782-549D4EE0F1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11179" y="2453506"/>
                  <a:ext cx="189120" cy="120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F59E9E-07E5-0EF0-4385-E32A140A72A0}"/>
                    </a:ext>
                  </a:extLst>
                </p14:cNvPr>
                <p14:cNvContentPartPr/>
                <p14:nvPr/>
              </p14:nvContentPartPr>
              <p14:xfrm>
                <a:off x="3565432" y="2640043"/>
                <a:ext cx="234719" cy="317996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F59E9E-07E5-0EF0-4385-E32A140A72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47432" y="2622397"/>
                  <a:ext cx="270359" cy="353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375785-0AB1-38C8-5FD8-51160F24F0AD}"/>
                    </a:ext>
                  </a:extLst>
                </p14:cNvPr>
                <p14:cNvContentPartPr/>
                <p14:nvPr/>
              </p14:nvContentPartPr>
              <p14:xfrm>
                <a:off x="3634269" y="2973821"/>
                <a:ext cx="137675" cy="178306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375785-0AB1-38C8-5FD8-51160F24F0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16296" y="2955810"/>
                  <a:ext cx="173262" cy="213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0BC750D-CD26-F2E6-9701-9B22FDF65DED}"/>
                    </a:ext>
                  </a:extLst>
                </p14:cNvPr>
                <p14:cNvContentPartPr/>
                <p14:nvPr/>
              </p14:nvContentPartPr>
              <p14:xfrm>
                <a:off x="3731313" y="2922445"/>
                <a:ext cx="149092" cy="15177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0BC750D-CD26-F2E6-9701-9B22FDF65D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13667" y="2904462"/>
                  <a:ext cx="184744" cy="18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52D365-B7AE-188A-C08C-C8ABE06870FB}"/>
                    </a:ext>
                  </a:extLst>
                </p14:cNvPr>
                <p14:cNvContentPartPr/>
                <p14:nvPr/>
              </p14:nvContentPartPr>
              <p14:xfrm>
                <a:off x="3847498" y="2793165"/>
                <a:ext cx="182671" cy="152114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52D365-B7AE-188A-C08C-C8ABE06870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29519" y="2775185"/>
                  <a:ext cx="218270" cy="18771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15DA9E7-AB50-61E5-6F41-BA28C53D6384}"/>
                  </a:ext>
                </a:extLst>
              </p14:cNvPr>
              <p14:cNvContentPartPr/>
              <p14:nvPr/>
            </p14:nvContentPartPr>
            <p14:xfrm>
              <a:off x="405297" y="4298950"/>
              <a:ext cx="75240" cy="12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15DA9E7-AB50-61E5-6F41-BA28C53D63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7297" y="4280950"/>
                <a:ext cx="1108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0A9F5849-0750-0C23-5AF8-8EC6030DC3D8}"/>
              </a:ext>
            </a:extLst>
          </p:cNvPr>
          <p:cNvGrpSpPr/>
          <p:nvPr/>
        </p:nvGrpSpPr>
        <p:grpSpPr>
          <a:xfrm>
            <a:off x="80577" y="4172230"/>
            <a:ext cx="665280" cy="458280"/>
            <a:chOff x="80577" y="4172230"/>
            <a:chExt cx="66528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331462-2AC9-BF95-C342-CA0DEAD424F7}"/>
                    </a:ext>
                  </a:extLst>
                </p14:cNvPr>
                <p14:cNvContentPartPr/>
                <p14:nvPr/>
              </p14:nvContentPartPr>
              <p14:xfrm>
                <a:off x="80577" y="4228750"/>
                <a:ext cx="272160" cy="401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331462-2AC9-BF95-C342-CA0DEAD424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577" y="4211110"/>
                  <a:ext cx="307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8D1ADD-D888-3460-D8A1-1D8D6C21A455}"/>
                    </a:ext>
                  </a:extLst>
                </p14:cNvPr>
                <p14:cNvContentPartPr/>
                <p14:nvPr/>
              </p14:nvContentPartPr>
              <p14:xfrm>
                <a:off x="138177" y="4350070"/>
                <a:ext cx="185040" cy="6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8D1ADD-D888-3460-D8A1-1D8D6C21A4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0177" y="4332070"/>
                  <a:ext cx="220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041B4C-EEEF-13F8-29AD-F392F20FFBA0}"/>
                    </a:ext>
                  </a:extLst>
                </p14:cNvPr>
                <p14:cNvContentPartPr/>
                <p14:nvPr/>
              </p14:nvContentPartPr>
              <p14:xfrm>
                <a:off x="391617" y="4333510"/>
                <a:ext cx="11484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041B4C-EEEF-13F8-29AD-F392F20FFB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3617" y="4315870"/>
                  <a:ext cx="150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E00DFA-A920-6D8D-8690-71DD6A00F315}"/>
                    </a:ext>
                  </a:extLst>
                </p14:cNvPr>
                <p14:cNvContentPartPr/>
                <p14:nvPr/>
              </p14:nvContentPartPr>
              <p14:xfrm>
                <a:off x="434097" y="4392550"/>
                <a:ext cx="142560" cy="4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E00DFA-A920-6D8D-8690-71DD6A00F3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097" y="4374910"/>
                  <a:ext cx="178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0773E1-9BD0-FF07-DD34-85BB2A7DE041}"/>
                    </a:ext>
                  </a:extLst>
                </p14:cNvPr>
                <p14:cNvContentPartPr/>
                <p14:nvPr/>
              </p14:nvContentPartPr>
              <p14:xfrm>
                <a:off x="599697" y="4172230"/>
                <a:ext cx="146160" cy="29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0773E1-9BD0-FF07-DD34-85BB2A7DE0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1697" y="4154230"/>
                  <a:ext cx="18180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BADE97-AA92-6E61-BC60-928E2616D6E1}"/>
                  </a:ext>
                </a:extLst>
              </p14:cNvPr>
              <p14:cNvContentPartPr/>
              <p14:nvPr/>
            </p14:nvContentPartPr>
            <p14:xfrm>
              <a:off x="154377" y="4641310"/>
              <a:ext cx="659880" cy="188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BADE97-AA92-6E61-BC60-928E2616D6E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6737" y="4623670"/>
                <a:ext cx="6955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DA371B9-1FD2-1FA4-0940-8DB7F6B69456}"/>
              </a:ext>
            </a:extLst>
          </p:cNvPr>
          <p:cNvGrpSpPr/>
          <p:nvPr/>
        </p:nvGrpSpPr>
        <p:grpSpPr>
          <a:xfrm>
            <a:off x="1010817" y="3709990"/>
            <a:ext cx="2583720" cy="801000"/>
            <a:chOff x="1010817" y="3709990"/>
            <a:chExt cx="258372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B4F957-8F0B-25DE-1940-410D01A0BEF3}"/>
                    </a:ext>
                  </a:extLst>
                </p14:cNvPr>
                <p14:cNvContentPartPr/>
                <p14:nvPr/>
              </p14:nvContentPartPr>
              <p14:xfrm>
                <a:off x="1010817" y="4427830"/>
                <a:ext cx="95760" cy="12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B4F957-8F0B-25DE-1940-410D01A0BEF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3177" y="4409830"/>
                  <a:ext cx="131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1124BC-B44D-0A17-A7AF-972D8ACB9201}"/>
                    </a:ext>
                  </a:extLst>
                </p14:cNvPr>
                <p14:cNvContentPartPr/>
                <p14:nvPr/>
              </p14:nvContentPartPr>
              <p14:xfrm>
                <a:off x="1127097" y="4237750"/>
                <a:ext cx="143640" cy="27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1124BC-B44D-0A17-A7AF-972D8ACB92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9457" y="4220110"/>
                  <a:ext cx="179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0753ED-937C-C440-55E0-1A2C5D0DD9A3}"/>
                    </a:ext>
                  </a:extLst>
                </p14:cNvPr>
                <p14:cNvContentPartPr/>
                <p14:nvPr/>
              </p14:nvContentPartPr>
              <p14:xfrm>
                <a:off x="1277577" y="4201390"/>
                <a:ext cx="219240" cy="307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0753ED-937C-C440-55E0-1A2C5D0DD9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59577" y="4183750"/>
                  <a:ext cx="254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723B33-81F0-6EF6-4FC3-6895D7E131EE}"/>
                    </a:ext>
                  </a:extLst>
                </p14:cNvPr>
                <p14:cNvContentPartPr/>
                <p14:nvPr/>
              </p14:nvContentPartPr>
              <p14:xfrm>
                <a:off x="1474497" y="4100590"/>
                <a:ext cx="211320" cy="36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723B33-81F0-6EF6-4FC3-6895D7E131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56497" y="4082950"/>
                  <a:ext cx="246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CAA5F5-8E05-1555-F033-A565F95896E8}"/>
                    </a:ext>
                  </a:extLst>
                </p14:cNvPr>
                <p14:cNvContentPartPr/>
                <p14:nvPr/>
              </p14:nvContentPartPr>
              <p14:xfrm>
                <a:off x="1633257" y="4171150"/>
                <a:ext cx="103320" cy="19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CAA5F5-8E05-1555-F033-A565F95896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15617" y="4153150"/>
                  <a:ext cx="138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4A09021-C2B5-776A-D256-8CEF12D6D4BC}"/>
                    </a:ext>
                  </a:extLst>
                </p14:cNvPr>
                <p14:cNvContentPartPr/>
                <p14:nvPr/>
              </p14:nvContentPartPr>
              <p14:xfrm>
                <a:off x="1686897" y="4107430"/>
                <a:ext cx="183240" cy="30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4A09021-C2B5-776A-D256-8CEF12D6D4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68897" y="4089430"/>
                  <a:ext cx="218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AC77579-51E4-FEB2-9C14-14637598C28B}"/>
                    </a:ext>
                  </a:extLst>
                </p14:cNvPr>
                <p14:cNvContentPartPr/>
                <p14:nvPr/>
              </p14:nvContentPartPr>
              <p14:xfrm>
                <a:off x="1744857" y="3931390"/>
                <a:ext cx="140400" cy="126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AC77579-51E4-FEB2-9C14-14637598C2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27217" y="3913750"/>
                  <a:ext cx="17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C154347-B926-CA54-7BA5-7004C86EAD5C}"/>
                    </a:ext>
                  </a:extLst>
                </p14:cNvPr>
                <p14:cNvContentPartPr/>
                <p14:nvPr/>
              </p14:nvContentPartPr>
              <p14:xfrm>
                <a:off x="2033937" y="4108150"/>
                <a:ext cx="130320" cy="20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C154347-B926-CA54-7BA5-7004C86EAD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16297" y="4090510"/>
                  <a:ext cx="165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BD21C2-94C7-D472-0B40-F67780C065B2}"/>
                    </a:ext>
                  </a:extLst>
                </p14:cNvPr>
                <p14:cNvContentPartPr/>
                <p14:nvPr/>
              </p14:nvContentPartPr>
              <p14:xfrm>
                <a:off x="2011617" y="4175470"/>
                <a:ext cx="183600" cy="5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BD21C2-94C7-D472-0B40-F67780C065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93617" y="4157830"/>
                  <a:ext cx="219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70AEA8-D7FA-F5DC-C485-9F7ECF4FEEF2}"/>
                    </a:ext>
                  </a:extLst>
                </p14:cNvPr>
                <p14:cNvContentPartPr/>
                <p14:nvPr/>
              </p14:nvContentPartPr>
              <p14:xfrm>
                <a:off x="2203497" y="3997270"/>
                <a:ext cx="137160" cy="221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70AEA8-D7FA-F5DC-C485-9F7ECF4FEE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85497" y="3979630"/>
                  <a:ext cx="172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B05B613-96CC-DBBA-EDE0-2D9E58B0F450}"/>
                    </a:ext>
                  </a:extLst>
                </p14:cNvPr>
                <p14:cNvContentPartPr/>
                <p14:nvPr/>
              </p14:nvContentPartPr>
              <p14:xfrm>
                <a:off x="2319777" y="3974590"/>
                <a:ext cx="164520" cy="213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B05B613-96CC-DBBA-EDE0-2D9E58B0F4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01777" y="3956950"/>
                  <a:ext cx="200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ADA0694-671F-D2E3-B310-C5C8AEA2A4EF}"/>
                    </a:ext>
                  </a:extLst>
                </p14:cNvPr>
                <p14:cNvContentPartPr/>
                <p14:nvPr/>
              </p14:nvContentPartPr>
              <p14:xfrm>
                <a:off x="2495817" y="3918790"/>
                <a:ext cx="179640" cy="204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ADA0694-671F-D2E3-B310-C5C8AEA2A4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78177" y="3901150"/>
                  <a:ext cx="215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8338135-68A4-7B16-FF23-7471DA2C71C6}"/>
                    </a:ext>
                  </a:extLst>
                </p14:cNvPr>
                <p14:cNvContentPartPr/>
                <p14:nvPr/>
              </p14:nvContentPartPr>
              <p14:xfrm>
                <a:off x="2868777" y="3948670"/>
                <a:ext cx="74520" cy="29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8338135-68A4-7B16-FF23-7471DA2C71C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51137" y="3931030"/>
                  <a:ext cx="110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00770D-D783-1732-F9F6-558A1CA4A6A6}"/>
                    </a:ext>
                  </a:extLst>
                </p14:cNvPr>
                <p14:cNvContentPartPr/>
                <p14:nvPr/>
              </p14:nvContentPartPr>
              <p14:xfrm>
                <a:off x="2897577" y="4020310"/>
                <a:ext cx="84240" cy="65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00770D-D783-1732-F9F6-558A1CA4A6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79937" y="4002310"/>
                  <a:ext cx="11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B2FE55-1A22-5359-D254-5AA2C9CA20D6}"/>
                    </a:ext>
                  </a:extLst>
                </p14:cNvPr>
                <p14:cNvContentPartPr/>
                <p14:nvPr/>
              </p14:nvContentPartPr>
              <p14:xfrm>
                <a:off x="3127977" y="3737350"/>
                <a:ext cx="198720" cy="397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B2FE55-1A22-5359-D254-5AA2C9CA20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10337" y="3719350"/>
                  <a:ext cx="2343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823180-B3FC-014D-7ED1-87F97A7EF83F}"/>
                    </a:ext>
                  </a:extLst>
                </p14:cNvPr>
                <p14:cNvContentPartPr/>
                <p14:nvPr/>
              </p14:nvContentPartPr>
              <p14:xfrm>
                <a:off x="3369897" y="3709990"/>
                <a:ext cx="111960" cy="160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823180-B3FC-014D-7ED1-87F97A7EF83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51897" y="3691990"/>
                  <a:ext cx="147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3D2ECD-8C95-E2B4-EB70-249A3439E6E2}"/>
                    </a:ext>
                  </a:extLst>
                </p14:cNvPr>
                <p14:cNvContentPartPr/>
                <p14:nvPr/>
              </p14:nvContentPartPr>
              <p14:xfrm>
                <a:off x="3462777" y="3711430"/>
                <a:ext cx="131760" cy="383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3D2ECD-8C95-E2B4-EB70-249A3439E6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44777" y="3693790"/>
                  <a:ext cx="16740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44B14D-F7D8-E064-2BDA-2F4828CF3835}"/>
              </a:ext>
            </a:extLst>
          </p:cNvPr>
          <p:cNvGrpSpPr/>
          <p:nvPr/>
        </p:nvGrpSpPr>
        <p:grpSpPr>
          <a:xfrm>
            <a:off x="124857" y="4765870"/>
            <a:ext cx="3356640" cy="1248480"/>
            <a:chOff x="124857" y="4765870"/>
            <a:chExt cx="3356640" cy="12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6547508-8C20-7D1E-6F5D-1CD77F90BF2B}"/>
                    </a:ext>
                  </a:extLst>
                </p14:cNvPr>
                <p14:cNvContentPartPr/>
                <p14:nvPr/>
              </p14:nvContentPartPr>
              <p14:xfrm>
                <a:off x="124857" y="5332870"/>
                <a:ext cx="326160" cy="472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6547508-8C20-7D1E-6F5D-1CD77F90BF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217" y="5315230"/>
                  <a:ext cx="3618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F8AD6C1-4AC9-810B-4DF7-FBC698D0EF4D}"/>
                    </a:ext>
                  </a:extLst>
                </p14:cNvPr>
                <p14:cNvContentPartPr/>
                <p14:nvPr/>
              </p14:nvContentPartPr>
              <p14:xfrm>
                <a:off x="186057" y="5513590"/>
                <a:ext cx="246600" cy="9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F8AD6C1-4AC9-810B-4DF7-FBC698D0EF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8057" y="5495950"/>
                  <a:ext cx="282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8991F89-2BCC-4993-88F7-B88CBACCFDF9}"/>
                    </a:ext>
                  </a:extLst>
                </p14:cNvPr>
                <p14:cNvContentPartPr/>
                <p14:nvPr/>
              </p14:nvContentPartPr>
              <p14:xfrm>
                <a:off x="511137" y="5536990"/>
                <a:ext cx="99360" cy="39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8991F89-2BCC-4993-88F7-B88CBACCFD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3497" y="5518990"/>
                  <a:ext cx="135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2B232C-83DB-0255-A781-5F8E1CDA618E}"/>
                    </a:ext>
                  </a:extLst>
                </p14:cNvPr>
                <p14:cNvContentPartPr/>
                <p14:nvPr/>
              </p14:nvContentPartPr>
              <p14:xfrm>
                <a:off x="571257" y="5577670"/>
                <a:ext cx="132120" cy="50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2B232C-83DB-0255-A781-5F8E1CDA61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257" y="5559670"/>
                  <a:ext cx="167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A733DA-8015-D526-A9D7-5DFAB90C19DB}"/>
                    </a:ext>
                  </a:extLst>
                </p14:cNvPr>
                <p14:cNvContentPartPr/>
                <p14:nvPr/>
              </p14:nvContentPartPr>
              <p14:xfrm>
                <a:off x="608337" y="5359150"/>
                <a:ext cx="366480" cy="285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A733DA-8015-D526-A9D7-5DFAB90C19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0337" y="5341150"/>
                  <a:ext cx="402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CDE56A-16C0-492B-4E51-FDBB4CBF937D}"/>
                    </a:ext>
                  </a:extLst>
                </p14:cNvPr>
                <p14:cNvContentPartPr/>
                <p14:nvPr/>
              </p14:nvContentPartPr>
              <p14:xfrm>
                <a:off x="213417" y="5711950"/>
                <a:ext cx="785520" cy="30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CDE56A-16C0-492B-4E51-FDBB4CBF93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5777" y="5694310"/>
                  <a:ext cx="821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EB6D85-8304-51F1-1933-1C74F7F770B7}"/>
                    </a:ext>
                  </a:extLst>
                </p14:cNvPr>
                <p14:cNvContentPartPr/>
                <p14:nvPr/>
              </p14:nvContentPartPr>
              <p14:xfrm>
                <a:off x="1081017" y="5466430"/>
                <a:ext cx="210600" cy="75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EB6D85-8304-51F1-1933-1C74F7F770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3377" y="5448430"/>
                  <a:ext cx="246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EA9082-F6E9-F69B-F6E0-90ADD97BF641}"/>
                    </a:ext>
                  </a:extLst>
                </p14:cNvPr>
                <p14:cNvContentPartPr/>
                <p14:nvPr/>
              </p14:nvContentPartPr>
              <p14:xfrm>
                <a:off x="1280817" y="5221630"/>
                <a:ext cx="221400" cy="342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EA9082-F6E9-F69B-F6E0-90ADD97BF6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63177" y="5203990"/>
                  <a:ext cx="2570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C0669AD-2C60-8247-5A5F-B9CD01F8A9CC}"/>
                    </a:ext>
                  </a:extLst>
                </p14:cNvPr>
                <p14:cNvContentPartPr/>
                <p14:nvPr/>
              </p14:nvContentPartPr>
              <p14:xfrm>
                <a:off x="1446777" y="5147830"/>
                <a:ext cx="274320" cy="39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C0669AD-2C60-8247-5A5F-B9CD01F8A9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29137" y="5130190"/>
                  <a:ext cx="3099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F419AD6-DBB0-B492-4119-6A4218162915}"/>
                    </a:ext>
                  </a:extLst>
                </p14:cNvPr>
                <p14:cNvContentPartPr/>
                <p14:nvPr/>
              </p14:nvContentPartPr>
              <p14:xfrm>
                <a:off x="1649097" y="5065030"/>
                <a:ext cx="313200" cy="453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F419AD6-DBB0-B492-4119-6A42181629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31457" y="5047390"/>
                  <a:ext cx="3488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4613F5-0A8F-A644-E88C-BDE788A4D1E2}"/>
                    </a:ext>
                  </a:extLst>
                </p14:cNvPr>
                <p14:cNvContentPartPr/>
                <p14:nvPr/>
              </p14:nvContentPartPr>
              <p14:xfrm>
                <a:off x="1807857" y="5156470"/>
                <a:ext cx="262440" cy="23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4613F5-0A8F-A644-E88C-BDE788A4D1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89857" y="5138830"/>
                  <a:ext cx="298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56C710C-A633-3EF8-DD1F-A59E6A61D2D8}"/>
                    </a:ext>
                  </a:extLst>
                </p14:cNvPr>
                <p14:cNvContentPartPr/>
                <p14:nvPr/>
              </p14:nvContentPartPr>
              <p14:xfrm>
                <a:off x="1975977" y="5088070"/>
                <a:ext cx="237960" cy="29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56C710C-A633-3EF8-DD1F-A59E6A61D2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57977" y="5070430"/>
                  <a:ext cx="273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FAECE4-7822-1F47-2E83-32E466D99019}"/>
                    </a:ext>
                  </a:extLst>
                </p14:cNvPr>
                <p14:cNvContentPartPr/>
                <p14:nvPr/>
              </p14:nvContentPartPr>
              <p14:xfrm>
                <a:off x="1979217" y="4890070"/>
                <a:ext cx="222480" cy="204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FAECE4-7822-1F47-2E83-32E466D990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61577" y="4872070"/>
                  <a:ext cx="258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5F3728-2E83-0DAE-647C-A54F47B80FBE}"/>
                    </a:ext>
                  </a:extLst>
                </p14:cNvPr>
                <p14:cNvContentPartPr/>
                <p14:nvPr/>
              </p14:nvContentPartPr>
              <p14:xfrm>
                <a:off x="2329857" y="4928230"/>
                <a:ext cx="135720" cy="232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5F3728-2E83-0DAE-647C-A54F47B80F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11857" y="4910230"/>
                  <a:ext cx="171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3C905E-CF5D-A963-731B-19804971E16B}"/>
                    </a:ext>
                  </a:extLst>
                </p14:cNvPr>
                <p14:cNvContentPartPr/>
                <p14:nvPr/>
              </p14:nvContentPartPr>
              <p14:xfrm>
                <a:off x="2329857" y="5031550"/>
                <a:ext cx="157680" cy="102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3C905E-CF5D-A963-731B-19804971E1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12217" y="5013910"/>
                  <a:ext cx="193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EF73A0-A162-D02E-85E8-0AC779FC7C64}"/>
                    </a:ext>
                  </a:extLst>
                </p14:cNvPr>
                <p14:cNvContentPartPr/>
                <p14:nvPr/>
              </p14:nvContentPartPr>
              <p14:xfrm>
                <a:off x="2518137" y="4854790"/>
                <a:ext cx="176400" cy="263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EF73A0-A162-D02E-85E8-0AC779FC7C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00497" y="4837150"/>
                  <a:ext cx="21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9888143-AB9B-0ADC-3771-A1441BD51AF3}"/>
                    </a:ext>
                  </a:extLst>
                </p14:cNvPr>
                <p14:cNvContentPartPr/>
                <p14:nvPr/>
              </p14:nvContentPartPr>
              <p14:xfrm>
                <a:off x="2672577" y="4831390"/>
                <a:ext cx="196200" cy="24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9888143-AB9B-0ADC-3771-A1441BD51A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4937" y="4813390"/>
                  <a:ext cx="231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E31E7B-786C-43CC-2D5B-170BA722E2F3}"/>
                    </a:ext>
                  </a:extLst>
                </p14:cNvPr>
                <p14:cNvContentPartPr/>
                <p14:nvPr/>
              </p14:nvContentPartPr>
              <p14:xfrm>
                <a:off x="2834217" y="4765870"/>
                <a:ext cx="225360" cy="26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E31E7B-786C-43CC-2D5B-170BA722E2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16577" y="4747870"/>
                  <a:ext cx="261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CB72FA-6709-B4BD-8578-34FEB5430C81}"/>
                    </a:ext>
                  </a:extLst>
                </p14:cNvPr>
                <p14:cNvContentPartPr/>
                <p14:nvPr/>
              </p14:nvContentPartPr>
              <p14:xfrm>
                <a:off x="2460897" y="5556070"/>
                <a:ext cx="201240" cy="52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CB72FA-6709-B4BD-8578-34FEB5430C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42897" y="5538430"/>
                  <a:ext cx="236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3C23EB0-60EA-9566-3E56-42A24317CFE0}"/>
                    </a:ext>
                  </a:extLst>
                </p14:cNvPr>
                <p14:cNvContentPartPr/>
                <p14:nvPr/>
              </p14:nvContentPartPr>
              <p14:xfrm>
                <a:off x="2624337" y="5644270"/>
                <a:ext cx="133920" cy="115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3C23EB0-60EA-9566-3E56-42A24317CF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06337" y="5626630"/>
                  <a:ext cx="16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B652ADC-6998-F60C-7905-8AC89E19DC91}"/>
                    </a:ext>
                  </a:extLst>
                </p14:cNvPr>
                <p14:cNvContentPartPr/>
                <p14:nvPr/>
              </p14:nvContentPartPr>
              <p14:xfrm>
                <a:off x="2833137" y="5326030"/>
                <a:ext cx="317880" cy="352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B652ADC-6998-F60C-7905-8AC89E19DC9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15137" y="5308390"/>
                  <a:ext cx="353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254F97-ECEB-DE8D-DB34-EA6E6898C357}"/>
                    </a:ext>
                  </a:extLst>
                </p14:cNvPr>
                <p14:cNvContentPartPr/>
                <p14:nvPr/>
              </p14:nvContentPartPr>
              <p14:xfrm>
                <a:off x="3125457" y="5174830"/>
                <a:ext cx="356040" cy="439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254F97-ECEB-DE8D-DB34-EA6E6898C3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07457" y="5156830"/>
                  <a:ext cx="391680" cy="47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4A64D23-70BC-4BDD-A0B4-0BF2BFD25936}"/>
              </a:ext>
            </a:extLst>
          </p:cNvPr>
          <p:cNvGrpSpPr/>
          <p:nvPr/>
        </p:nvGrpSpPr>
        <p:grpSpPr>
          <a:xfrm>
            <a:off x="4297684" y="2302030"/>
            <a:ext cx="3787200" cy="1786680"/>
            <a:chOff x="4297684" y="2302030"/>
            <a:chExt cx="3787200" cy="17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A627F0-1646-7D42-B2EB-4FFD742AF6E0}"/>
                    </a:ext>
                  </a:extLst>
                </p14:cNvPr>
                <p14:cNvContentPartPr/>
                <p14:nvPr/>
              </p14:nvContentPartPr>
              <p14:xfrm>
                <a:off x="4405324" y="3099430"/>
                <a:ext cx="279720" cy="360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A627F0-1646-7D42-B2EB-4FFD742AF6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87684" y="3081790"/>
                  <a:ext cx="315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073B5F-4866-BF95-76B2-574618FEA548}"/>
                    </a:ext>
                  </a:extLst>
                </p14:cNvPr>
                <p14:cNvContentPartPr/>
                <p14:nvPr/>
              </p14:nvContentPartPr>
              <p14:xfrm>
                <a:off x="4297684" y="3476350"/>
                <a:ext cx="788400" cy="198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073B5F-4866-BF95-76B2-574618FEA5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80044" y="3458350"/>
                  <a:ext cx="824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1C3137-8B98-5DE7-9033-1AF56A1870CA}"/>
                    </a:ext>
                  </a:extLst>
                </p14:cNvPr>
                <p14:cNvContentPartPr/>
                <p14:nvPr/>
              </p14:nvContentPartPr>
              <p14:xfrm>
                <a:off x="4563004" y="3739150"/>
                <a:ext cx="284040" cy="349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1C3137-8B98-5DE7-9033-1AF56A1870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45004" y="3721510"/>
                  <a:ext cx="319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7C08C9B-2F77-6A35-D405-6B1E5332DDDA}"/>
                    </a:ext>
                  </a:extLst>
                </p14:cNvPr>
                <p14:cNvContentPartPr/>
                <p14:nvPr/>
              </p14:nvContentPartPr>
              <p14:xfrm>
                <a:off x="4850644" y="3633310"/>
                <a:ext cx="263880" cy="342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7C08C9B-2F77-6A35-D405-6B1E5332DD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32644" y="3615670"/>
                  <a:ext cx="299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C3A44D-EEFF-5CB2-3BB9-AC76417BB37A}"/>
                    </a:ext>
                  </a:extLst>
                </p14:cNvPr>
                <p14:cNvContentPartPr/>
                <p14:nvPr/>
              </p14:nvContentPartPr>
              <p14:xfrm>
                <a:off x="4910404" y="3731230"/>
                <a:ext cx="180000" cy="110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C3A44D-EEFF-5CB2-3BB9-AC76417BB3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92404" y="3713230"/>
                  <a:ext cx="21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5DA2C3B-56DB-AFD1-FC76-F18D66A4011A}"/>
                    </a:ext>
                  </a:extLst>
                </p14:cNvPr>
                <p14:cNvContentPartPr/>
                <p14:nvPr/>
              </p14:nvContentPartPr>
              <p14:xfrm>
                <a:off x="4744084" y="3007630"/>
                <a:ext cx="147240" cy="357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5DA2C3B-56DB-AFD1-FC76-F18D66A401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26444" y="2989630"/>
                  <a:ext cx="182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72B591-D8EB-2301-5FED-B00FF377C66D}"/>
                    </a:ext>
                  </a:extLst>
                </p14:cNvPr>
                <p14:cNvContentPartPr/>
                <p14:nvPr/>
              </p14:nvContentPartPr>
              <p14:xfrm>
                <a:off x="5168884" y="3315430"/>
                <a:ext cx="135360" cy="42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72B591-D8EB-2301-5FED-B00FF377C6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51244" y="3297430"/>
                  <a:ext cx="171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E76C391-E321-DC2B-A7AA-201EBF95AE13}"/>
                    </a:ext>
                  </a:extLst>
                </p14:cNvPr>
                <p14:cNvContentPartPr/>
                <p14:nvPr/>
              </p14:nvContentPartPr>
              <p14:xfrm>
                <a:off x="5261044" y="3462310"/>
                <a:ext cx="111600" cy="47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E76C391-E321-DC2B-A7AA-201EBF95AE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43044" y="3444310"/>
                  <a:ext cx="147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94965B6-9E1D-4374-2D3E-FDF11D1F77D6}"/>
                    </a:ext>
                  </a:extLst>
                </p14:cNvPr>
                <p14:cNvContentPartPr/>
                <p14:nvPr/>
              </p14:nvContentPartPr>
              <p14:xfrm>
                <a:off x="5502244" y="3298510"/>
                <a:ext cx="633960" cy="89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94965B6-9E1D-4374-2D3E-FDF11D1F77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84244" y="3280510"/>
                  <a:ext cx="66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7D943BF-494D-DF29-EE4C-62767871599E}"/>
                    </a:ext>
                  </a:extLst>
                </p14:cNvPr>
                <p14:cNvContentPartPr/>
                <p14:nvPr/>
              </p14:nvContentPartPr>
              <p14:xfrm>
                <a:off x="5630764" y="3518830"/>
                <a:ext cx="61920" cy="27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7D943BF-494D-DF29-EE4C-6276787159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12764" y="3500830"/>
                  <a:ext cx="97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E83D8EF-3F30-0F60-8C5C-879CE8D72E34}"/>
                    </a:ext>
                  </a:extLst>
                </p14:cNvPr>
                <p14:cNvContentPartPr/>
                <p14:nvPr/>
              </p14:nvContentPartPr>
              <p14:xfrm>
                <a:off x="5772604" y="3707110"/>
                <a:ext cx="19440" cy="1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E83D8EF-3F30-0F60-8C5C-879CE8D72E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54964" y="3689110"/>
                  <a:ext cx="55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1437462-78E3-E182-BACF-627FC53D1CF1}"/>
                    </a:ext>
                  </a:extLst>
                </p14:cNvPr>
                <p14:cNvContentPartPr/>
                <p14:nvPr/>
              </p14:nvContentPartPr>
              <p14:xfrm>
                <a:off x="5811124" y="3533230"/>
                <a:ext cx="115200" cy="201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1437462-78E3-E182-BACF-627FC53D1C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3124" y="3515590"/>
                  <a:ext cx="150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2D3D64-C2E3-CB14-AA23-B87CBF65436B}"/>
                    </a:ext>
                  </a:extLst>
                </p14:cNvPr>
                <p14:cNvContentPartPr/>
                <p14:nvPr/>
              </p14:nvContentPartPr>
              <p14:xfrm>
                <a:off x="5830924" y="3498670"/>
                <a:ext cx="74160" cy="29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2D3D64-C2E3-CB14-AA23-B87CBF6543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12924" y="3480670"/>
                  <a:ext cx="109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D10BEE-0616-3540-94E3-DF73759CB6B4}"/>
                    </a:ext>
                  </a:extLst>
                </p14:cNvPr>
                <p14:cNvContentPartPr/>
                <p14:nvPr/>
              </p14:nvContentPartPr>
              <p14:xfrm>
                <a:off x="5977804" y="3586510"/>
                <a:ext cx="91440" cy="3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D10BEE-0616-3540-94E3-DF73759CB6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59804" y="3568870"/>
                  <a:ext cx="127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326060-0279-1CD9-B032-01B593CCC66C}"/>
                    </a:ext>
                  </a:extLst>
                </p14:cNvPr>
                <p14:cNvContentPartPr/>
                <p14:nvPr/>
              </p14:nvContentPartPr>
              <p14:xfrm>
                <a:off x="6087604" y="3480670"/>
                <a:ext cx="99000" cy="214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326060-0279-1CD9-B032-01B593CCC6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69964" y="3463030"/>
                  <a:ext cx="134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8679B09-F578-A856-108F-727A2A72BB37}"/>
                    </a:ext>
                  </a:extLst>
                </p14:cNvPr>
                <p14:cNvContentPartPr/>
                <p14:nvPr/>
              </p14:nvContentPartPr>
              <p14:xfrm>
                <a:off x="5390644" y="3051190"/>
                <a:ext cx="154440" cy="30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8679B09-F578-A856-108F-727A2A72BB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73004" y="3033190"/>
                  <a:ext cx="190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C98C72-0868-7F8B-A9F4-78311EE74BB0}"/>
                    </a:ext>
                  </a:extLst>
                </p14:cNvPr>
                <p14:cNvContentPartPr/>
                <p14:nvPr/>
              </p14:nvContentPartPr>
              <p14:xfrm>
                <a:off x="5514124" y="3027070"/>
                <a:ext cx="104400" cy="165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C98C72-0868-7F8B-A9F4-78311EE74BB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96484" y="3009070"/>
                  <a:ext cx="14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8365265-480F-913E-8CCA-5ECC17FCAF77}"/>
                    </a:ext>
                  </a:extLst>
                </p14:cNvPr>
                <p14:cNvContentPartPr/>
                <p14:nvPr/>
              </p14:nvContentPartPr>
              <p14:xfrm>
                <a:off x="5600524" y="3030310"/>
                <a:ext cx="90000" cy="225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8365265-480F-913E-8CCA-5ECC17FCAF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82524" y="3012670"/>
                  <a:ext cx="125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97A679-317C-FE54-9843-F05FF94DFEA5}"/>
                    </a:ext>
                  </a:extLst>
                </p14:cNvPr>
                <p14:cNvContentPartPr/>
                <p14:nvPr/>
              </p14:nvContentPartPr>
              <p14:xfrm>
                <a:off x="5707804" y="3100150"/>
                <a:ext cx="108000" cy="52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97A679-317C-FE54-9843-F05FF94DFE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89804" y="3082150"/>
                  <a:ext cx="143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F40D13-B314-7772-DF65-A3B20228CDA6}"/>
                    </a:ext>
                  </a:extLst>
                </p14:cNvPr>
                <p14:cNvContentPartPr/>
                <p14:nvPr/>
              </p14:nvContentPartPr>
              <p14:xfrm>
                <a:off x="5856844" y="2856070"/>
                <a:ext cx="159480" cy="378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F40D13-B314-7772-DF65-A3B20228CDA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39204" y="2838430"/>
                  <a:ext cx="1951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307970-3AB9-127D-BC65-1CBC12918255}"/>
                    </a:ext>
                  </a:extLst>
                </p14:cNvPr>
                <p14:cNvContentPartPr/>
                <p14:nvPr/>
              </p14:nvContentPartPr>
              <p14:xfrm>
                <a:off x="6013804" y="2912950"/>
                <a:ext cx="74520" cy="11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307970-3AB9-127D-BC65-1CBC129182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96164" y="2895310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07DA557-D651-E67C-C928-F981F60C08EA}"/>
                    </a:ext>
                  </a:extLst>
                </p14:cNvPr>
                <p14:cNvContentPartPr/>
                <p14:nvPr/>
              </p14:nvContentPartPr>
              <p14:xfrm>
                <a:off x="6084004" y="2880910"/>
                <a:ext cx="61920" cy="27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07DA557-D651-E67C-C928-F981F60C08E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66364" y="2863270"/>
                  <a:ext cx="97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AFECC4C-1F89-7E32-FA6C-41F92F8B4D3F}"/>
                    </a:ext>
                  </a:extLst>
                </p14:cNvPr>
                <p14:cNvContentPartPr/>
                <p14:nvPr/>
              </p14:nvContentPartPr>
              <p14:xfrm>
                <a:off x="6264004" y="3180070"/>
                <a:ext cx="78480" cy="29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AFECC4C-1F89-7E32-FA6C-41F92F8B4D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46364" y="3162430"/>
                  <a:ext cx="114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4B4EFC7-9184-78A2-2320-7CFE0F6BB584}"/>
                    </a:ext>
                  </a:extLst>
                </p14:cNvPr>
                <p14:cNvContentPartPr/>
                <p14:nvPr/>
              </p14:nvContentPartPr>
              <p14:xfrm>
                <a:off x="6304684" y="3260350"/>
                <a:ext cx="82800" cy="47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4B4EFC7-9184-78A2-2320-7CFE0F6BB58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87044" y="3242350"/>
                  <a:ext cx="118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0A43740-72CE-64D1-2E7C-12731CDABD90}"/>
                    </a:ext>
                  </a:extLst>
                </p14:cNvPr>
                <p14:cNvContentPartPr/>
                <p14:nvPr/>
              </p14:nvContentPartPr>
              <p14:xfrm>
                <a:off x="6561364" y="3275470"/>
                <a:ext cx="137880" cy="227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0A43740-72CE-64D1-2E7C-12731CDABD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43364" y="3257470"/>
                  <a:ext cx="173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145A6A-112E-2ABF-AA22-2755753EF46D}"/>
                    </a:ext>
                  </a:extLst>
                </p14:cNvPr>
                <p14:cNvContentPartPr/>
                <p14:nvPr/>
              </p14:nvContentPartPr>
              <p14:xfrm>
                <a:off x="6780244" y="3401110"/>
                <a:ext cx="9000" cy="18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145A6A-112E-2ABF-AA22-2755753EF46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62604" y="3383470"/>
                  <a:ext cx="4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8F2A5E-6D2E-3F2F-C1A2-5F1FF278AF33}"/>
                    </a:ext>
                  </a:extLst>
                </p14:cNvPr>
                <p14:cNvContentPartPr/>
                <p14:nvPr/>
              </p14:nvContentPartPr>
              <p14:xfrm>
                <a:off x="6764404" y="3203830"/>
                <a:ext cx="161640" cy="203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8F2A5E-6D2E-3F2F-C1A2-5F1FF278AF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46764" y="3185830"/>
                  <a:ext cx="197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519E23E-8566-5D38-58DF-DF74E1D50CF0}"/>
                    </a:ext>
                  </a:extLst>
                </p14:cNvPr>
                <p14:cNvContentPartPr/>
                <p14:nvPr/>
              </p14:nvContentPartPr>
              <p14:xfrm>
                <a:off x="6768724" y="3106630"/>
                <a:ext cx="93960" cy="77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519E23E-8566-5D38-58DF-DF74E1D50C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51084" y="3088630"/>
                  <a:ext cx="12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2BA29B8-67E3-E4EE-9BE6-6899E24D43AF}"/>
                    </a:ext>
                  </a:extLst>
                </p14:cNvPr>
                <p14:cNvContentPartPr/>
                <p14:nvPr/>
              </p14:nvContentPartPr>
              <p14:xfrm>
                <a:off x="6494764" y="3009070"/>
                <a:ext cx="408600" cy="18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2BA29B8-67E3-E4EE-9BE6-6899E24D43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76764" y="2991430"/>
                  <a:ext cx="444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61D1085-A518-E026-482A-61166C77385A}"/>
                    </a:ext>
                  </a:extLst>
                </p14:cNvPr>
                <p14:cNvContentPartPr/>
                <p14:nvPr/>
              </p14:nvContentPartPr>
              <p14:xfrm>
                <a:off x="6388924" y="2971270"/>
                <a:ext cx="114840" cy="3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61D1085-A518-E026-482A-61166C7738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70924" y="2953270"/>
                  <a:ext cx="150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CD4F34-574E-9E10-6D64-819EAA89B9C2}"/>
                    </a:ext>
                  </a:extLst>
                </p14:cNvPr>
                <p14:cNvContentPartPr/>
                <p14:nvPr/>
              </p14:nvContentPartPr>
              <p14:xfrm>
                <a:off x="6486124" y="2863270"/>
                <a:ext cx="169560" cy="187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CD4F34-574E-9E10-6D64-819EAA89B9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68124" y="2845270"/>
                  <a:ext cx="205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EA98EB6-7E16-FA24-FB81-CD994B5C79B6}"/>
                    </a:ext>
                  </a:extLst>
                </p14:cNvPr>
                <p14:cNvContentPartPr/>
                <p14:nvPr/>
              </p14:nvContentPartPr>
              <p14:xfrm>
                <a:off x="6621124" y="2784070"/>
                <a:ext cx="146520" cy="205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EA98EB6-7E16-FA24-FB81-CD994B5C79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03484" y="2766430"/>
                  <a:ext cx="182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1AA72E-E9E6-3B32-E122-2F3411011B3B}"/>
                    </a:ext>
                  </a:extLst>
                </p14:cNvPr>
                <p14:cNvContentPartPr/>
                <p14:nvPr/>
              </p14:nvContentPartPr>
              <p14:xfrm>
                <a:off x="6984004" y="2890630"/>
                <a:ext cx="63720" cy="2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1AA72E-E9E6-3B32-E122-2F3411011B3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66364" y="2872630"/>
                  <a:ext cx="99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0BE9F4-11F2-599C-F0DC-D9079B89C2F1}"/>
                    </a:ext>
                  </a:extLst>
                </p14:cNvPr>
                <p14:cNvContentPartPr/>
                <p14:nvPr/>
              </p14:nvContentPartPr>
              <p14:xfrm>
                <a:off x="7026844" y="3013750"/>
                <a:ext cx="109800" cy="50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0BE9F4-11F2-599C-F0DC-D9079B89C2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08844" y="2996110"/>
                  <a:ext cx="14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30E438B-A0C8-90C8-349D-9E1D01CC532A}"/>
                    </a:ext>
                  </a:extLst>
                </p14:cNvPr>
                <p14:cNvContentPartPr/>
                <p14:nvPr/>
              </p14:nvContentPartPr>
              <p14:xfrm>
                <a:off x="7208644" y="2814310"/>
                <a:ext cx="71280" cy="19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30E438B-A0C8-90C8-349D-9E1D01CC53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91004" y="2796670"/>
                  <a:ext cx="106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C11CB9F-B382-EA4D-900D-A27CE6ADBEDF}"/>
                    </a:ext>
                  </a:extLst>
                </p14:cNvPr>
                <p14:cNvContentPartPr/>
                <p14:nvPr/>
              </p14:nvContentPartPr>
              <p14:xfrm>
                <a:off x="7279924" y="2665630"/>
                <a:ext cx="151560" cy="209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C11CB9F-B382-EA4D-900D-A27CE6ADBE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62284" y="2647630"/>
                  <a:ext cx="187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039D7C4-B4A5-81A1-3EA8-7356A9421773}"/>
                    </a:ext>
                  </a:extLst>
                </p14:cNvPr>
                <p14:cNvContentPartPr/>
                <p14:nvPr/>
              </p14:nvContentPartPr>
              <p14:xfrm>
                <a:off x="7382524" y="2656270"/>
                <a:ext cx="109800" cy="31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039D7C4-B4A5-81A1-3EA8-7356A94217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64524" y="2638270"/>
                  <a:ext cx="145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1F288C2-045A-4FFC-60B4-8ADE8354EBB5}"/>
                    </a:ext>
                  </a:extLst>
                </p14:cNvPr>
                <p14:cNvContentPartPr/>
                <p14:nvPr/>
              </p14:nvContentPartPr>
              <p14:xfrm>
                <a:off x="7479724" y="2648710"/>
                <a:ext cx="147600" cy="255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1F288C2-045A-4FFC-60B4-8ADE8354EBB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1724" y="2631070"/>
                  <a:ext cx="183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89732CD-01F2-A46C-AC3F-4E6434CCBF49}"/>
                    </a:ext>
                  </a:extLst>
                </p14:cNvPr>
                <p14:cNvContentPartPr/>
                <p14:nvPr/>
              </p14:nvContentPartPr>
              <p14:xfrm>
                <a:off x="7483684" y="2302030"/>
                <a:ext cx="322920" cy="425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89732CD-01F2-A46C-AC3F-4E6434CCBF4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65684" y="2284030"/>
                  <a:ext cx="3585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8D0297-FC44-9D94-83EB-6A3A8A2960C2}"/>
                    </a:ext>
                  </a:extLst>
                </p14:cNvPr>
                <p14:cNvContentPartPr/>
                <p14:nvPr/>
              </p14:nvContentPartPr>
              <p14:xfrm>
                <a:off x="7641004" y="2322910"/>
                <a:ext cx="113040" cy="137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8D0297-FC44-9D94-83EB-6A3A8A2960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23004" y="2305270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0AB5F12-A1D1-B6C8-F1DA-FD025004293A}"/>
                    </a:ext>
                  </a:extLst>
                </p14:cNvPr>
                <p14:cNvContentPartPr/>
                <p14:nvPr/>
              </p14:nvContentPartPr>
              <p14:xfrm>
                <a:off x="7660084" y="2322910"/>
                <a:ext cx="292680" cy="49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0AB5F12-A1D1-B6C8-F1DA-FD02500429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42084" y="2305270"/>
                  <a:ext cx="3283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32A20E-C2BC-BD69-2474-10CD1297A318}"/>
                    </a:ext>
                  </a:extLst>
                </p14:cNvPr>
                <p14:cNvContentPartPr/>
                <p14:nvPr/>
              </p14:nvContentPartPr>
              <p14:xfrm>
                <a:off x="7746844" y="2747350"/>
                <a:ext cx="154440" cy="18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32A20E-C2BC-BD69-2474-10CD1297A3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29204" y="2729350"/>
                  <a:ext cx="190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E8DD48D-87B3-D793-E762-16E6D7FFDC00}"/>
                    </a:ext>
                  </a:extLst>
                </p14:cNvPr>
                <p14:cNvContentPartPr/>
                <p14:nvPr/>
              </p14:nvContentPartPr>
              <p14:xfrm>
                <a:off x="7899484" y="2720350"/>
                <a:ext cx="80640" cy="99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E8DD48D-87B3-D793-E762-16E6D7FFDC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81484" y="2702350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C97BBDF-71A0-B49B-BE73-9BF8C39BB4DD}"/>
                    </a:ext>
                  </a:extLst>
                </p14:cNvPr>
                <p14:cNvContentPartPr/>
                <p14:nvPr/>
              </p14:nvContentPartPr>
              <p14:xfrm>
                <a:off x="7943764" y="2584990"/>
                <a:ext cx="141120" cy="149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C97BBDF-71A0-B49B-BE73-9BF8C39BB4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25764" y="2567350"/>
                  <a:ext cx="1767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818C65E-CCEA-357C-F130-DCB83CBD2EBA}"/>
              </a:ext>
            </a:extLst>
          </p:cNvPr>
          <p:cNvGrpSpPr/>
          <p:nvPr/>
        </p:nvGrpSpPr>
        <p:grpSpPr>
          <a:xfrm>
            <a:off x="4213444" y="3944710"/>
            <a:ext cx="3487680" cy="2246400"/>
            <a:chOff x="4213444" y="3944710"/>
            <a:chExt cx="3487680" cy="22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12709C2-FCCC-C271-0D8A-CA6D7AF4701A}"/>
                    </a:ext>
                  </a:extLst>
                </p14:cNvPr>
                <p14:cNvContentPartPr/>
                <p14:nvPr/>
              </p14:nvContentPartPr>
              <p14:xfrm>
                <a:off x="4213444" y="4672990"/>
                <a:ext cx="264600" cy="386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12709C2-FCCC-C271-0D8A-CA6D7AF470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95444" y="4654990"/>
                  <a:ext cx="300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B4E833-B81B-AA44-0940-BCEB278B2106}"/>
                    </a:ext>
                  </a:extLst>
                </p14:cNvPr>
                <p14:cNvContentPartPr/>
                <p14:nvPr/>
              </p14:nvContentPartPr>
              <p14:xfrm>
                <a:off x="4249804" y="4806550"/>
                <a:ext cx="173160" cy="68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B4E833-B81B-AA44-0940-BCEB278B210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32164" y="4788910"/>
                  <a:ext cx="208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03205B-544C-5A31-78BF-C81DA1D82212}"/>
                    </a:ext>
                  </a:extLst>
                </p14:cNvPr>
                <p14:cNvContentPartPr/>
                <p14:nvPr/>
              </p14:nvContentPartPr>
              <p14:xfrm>
                <a:off x="4468684" y="4800430"/>
                <a:ext cx="178200" cy="113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03205B-544C-5A31-78BF-C81DA1D822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51044" y="4782430"/>
                  <a:ext cx="21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CEE2182-BB70-5276-D531-3CF4A2B60D67}"/>
                    </a:ext>
                  </a:extLst>
                </p14:cNvPr>
                <p14:cNvContentPartPr/>
                <p14:nvPr/>
              </p14:nvContentPartPr>
              <p14:xfrm>
                <a:off x="4564084" y="4628710"/>
                <a:ext cx="183960" cy="284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CEE2182-BB70-5276-D531-3CF4A2B60D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46444" y="4610710"/>
                  <a:ext cx="219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182C311-800C-F353-4A9B-817A675C07E0}"/>
                    </a:ext>
                  </a:extLst>
                </p14:cNvPr>
                <p14:cNvContentPartPr/>
                <p14:nvPr/>
              </p14:nvContentPartPr>
              <p14:xfrm>
                <a:off x="4267084" y="5017870"/>
                <a:ext cx="609480" cy="324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182C311-800C-F353-4A9B-817A675C07E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49444" y="5000230"/>
                  <a:ext cx="6451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46235A-81C1-05A7-1BC2-C18013C3C306}"/>
                    </a:ext>
                  </a:extLst>
                </p14:cNvPr>
                <p14:cNvContentPartPr/>
                <p14:nvPr/>
              </p14:nvContentPartPr>
              <p14:xfrm>
                <a:off x="5133964" y="4519270"/>
                <a:ext cx="131400" cy="247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46235A-81C1-05A7-1BC2-C18013C3C30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16324" y="4501630"/>
                  <a:ext cx="167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8FAADDC-925D-1424-0EA8-041727375487}"/>
                    </a:ext>
                  </a:extLst>
                </p14:cNvPr>
                <p14:cNvContentPartPr/>
                <p14:nvPr/>
              </p14:nvContentPartPr>
              <p14:xfrm>
                <a:off x="5389564" y="4535110"/>
                <a:ext cx="70560" cy="25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8FAADDC-925D-1424-0EA8-04172737548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71924" y="4517110"/>
                  <a:ext cx="106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22ED697-9C7D-5CCA-0418-728EC394F2D1}"/>
                    </a:ext>
                  </a:extLst>
                </p14:cNvPr>
                <p14:cNvContentPartPr/>
                <p14:nvPr/>
              </p14:nvContentPartPr>
              <p14:xfrm>
                <a:off x="5421964" y="4617910"/>
                <a:ext cx="125280" cy="41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22ED697-9C7D-5CCA-0418-728EC394F2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4324" y="4599910"/>
                  <a:ext cx="160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42AC2F-7AD5-0903-6862-A7474FDB68E8}"/>
                    </a:ext>
                  </a:extLst>
                </p14:cNvPr>
                <p14:cNvContentPartPr/>
                <p14:nvPr/>
              </p14:nvContentPartPr>
              <p14:xfrm>
                <a:off x="5553004" y="4239190"/>
                <a:ext cx="222120" cy="387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42AC2F-7AD5-0903-6862-A7474FDB68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35364" y="4221550"/>
                  <a:ext cx="2577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E65685D-5BDE-3484-1AE8-6F063C36206C}"/>
                    </a:ext>
                  </a:extLst>
                </p14:cNvPr>
                <p14:cNvContentPartPr/>
                <p14:nvPr/>
              </p14:nvContentPartPr>
              <p14:xfrm>
                <a:off x="5757124" y="4231270"/>
                <a:ext cx="10980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E65685D-5BDE-3484-1AE8-6F063C3620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39484" y="4213630"/>
                  <a:ext cx="145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547178-62FC-E076-A498-BE9953B42359}"/>
                    </a:ext>
                  </a:extLst>
                </p14:cNvPr>
                <p14:cNvContentPartPr/>
                <p14:nvPr/>
              </p14:nvContentPartPr>
              <p14:xfrm>
                <a:off x="5843164" y="4214350"/>
                <a:ext cx="153720" cy="341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547178-62FC-E076-A498-BE9953B4235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25524" y="4196350"/>
                  <a:ext cx="189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78B7B8F-4A4D-F78A-7826-B5F4CFFD8EA4}"/>
                    </a:ext>
                  </a:extLst>
                </p14:cNvPr>
                <p14:cNvContentPartPr/>
                <p14:nvPr/>
              </p14:nvContentPartPr>
              <p14:xfrm>
                <a:off x="4483804" y="5580910"/>
                <a:ext cx="390960" cy="46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78B7B8F-4A4D-F78A-7826-B5F4CFFD8E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65804" y="5562910"/>
                  <a:ext cx="4266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AA2C63-93C9-8CDB-ABD5-B6024DD024BD}"/>
                    </a:ext>
                  </a:extLst>
                </p14:cNvPr>
                <p14:cNvContentPartPr/>
                <p14:nvPr/>
              </p14:nvContentPartPr>
              <p14:xfrm>
                <a:off x="4628164" y="5752630"/>
                <a:ext cx="166320" cy="124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AA2C63-93C9-8CDB-ABD5-B6024DD024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10524" y="5734630"/>
                  <a:ext cx="20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C6EFF5-A1B1-FAC4-2784-F8A9FE36B8C6}"/>
                    </a:ext>
                  </a:extLst>
                </p14:cNvPr>
                <p14:cNvContentPartPr/>
                <p14:nvPr/>
              </p14:nvContentPartPr>
              <p14:xfrm>
                <a:off x="4869364" y="5685670"/>
                <a:ext cx="65520" cy="65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C6EFF5-A1B1-FAC4-2784-F8A9FE36B8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51724" y="5668030"/>
                  <a:ext cx="101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D334632-612F-48F5-49B0-705131710F81}"/>
                    </a:ext>
                  </a:extLst>
                </p14:cNvPr>
                <p14:cNvContentPartPr/>
                <p14:nvPr/>
              </p14:nvContentPartPr>
              <p14:xfrm>
                <a:off x="4939564" y="5743270"/>
                <a:ext cx="68760" cy="70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D334632-612F-48F5-49B0-705131710F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21924" y="5725630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B618DA-C7A4-79B0-2A32-9C1CF05588BD}"/>
                    </a:ext>
                  </a:extLst>
                </p14:cNvPr>
                <p14:cNvContentPartPr/>
                <p14:nvPr/>
              </p14:nvContentPartPr>
              <p14:xfrm>
                <a:off x="4943164" y="5529070"/>
                <a:ext cx="256680" cy="275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B618DA-C7A4-79B0-2A32-9C1CF05588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25164" y="5511430"/>
                  <a:ext cx="292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2A0D3D-EB08-0FBD-5C17-8E832CC5DA64}"/>
                    </a:ext>
                  </a:extLst>
                </p14:cNvPr>
                <p14:cNvContentPartPr/>
                <p14:nvPr/>
              </p14:nvContentPartPr>
              <p14:xfrm>
                <a:off x="5093644" y="5457070"/>
                <a:ext cx="260280" cy="25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2A0D3D-EB08-0FBD-5C17-8E832CC5DA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76004" y="5439430"/>
                  <a:ext cx="295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3CA5D88-75BC-39A6-0A3A-1BA0BB51D214}"/>
                    </a:ext>
                  </a:extLst>
                </p14:cNvPr>
                <p14:cNvContentPartPr/>
                <p14:nvPr/>
              </p14:nvContentPartPr>
              <p14:xfrm>
                <a:off x="5119204" y="5369230"/>
                <a:ext cx="164520" cy="126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3CA5D88-75BC-39A6-0A3A-1BA0BB51D21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01564" y="5351230"/>
                  <a:ext cx="200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F7D8A5-31A9-4E2F-6BFF-704F6C27CBC1}"/>
                    </a:ext>
                  </a:extLst>
                </p14:cNvPr>
                <p14:cNvContentPartPr/>
                <p14:nvPr/>
              </p14:nvContentPartPr>
              <p14:xfrm>
                <a:off x="4731124" y="5633470"/>
                <a:ext cx="786960" cy="557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F7D8A5-31A9-4E2F-6BFF-704F6C27CB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13484" y="5615830"/>
                  <a:ext cx="82260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E3C2FE-37B9-53A8-4AFD-8CC2BC1E1822}"/>
                    </a:ext>
                  </a:extLst>
                </p14:cNvPr>
                <p14:cNvContentPartPr/>
                <p14:nvPr/>
              </p14:nvContentPartPr>
              <p14:xfrm>
                <a:off x="5738044" y="5197150"/>
                <a:ext cx="144360" cy="213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E3C2FE-37B9-53A8-4AFD-8CC2BC1E18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20404" y="5179510"/>
                  <a:ext cx="180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652C0AA-4540-13E9-E7CF-99DD42AC4687}"/>
                    </a:ext>
                  </a:extLst>
                </p14:cNvPr>
                <p14:cNvContentPartPr/>
                <p14:nvPr/>
              </p14:nvContentPartPr>
              <p14:xfrm>
                <a:off x="5911564" y="5127310"/>
                <a:ext cx="109800" cy="44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652C0AA-4540-13E9-E7CF-99DD42AC46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93564" y="5109670"/>
                  <a:ext cx="145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70B8FE1-D01C-D390-206A-085CD17766E3}"/>
                    </a:ext>
                  </a:extLst>
                </p14:cNvPr>
                <p14:cNvContentPartPr/>
                <p14:nvPr/>
              </p14:nvContentPartPr>
              <p14:xfrm>
                <a:off x="6001924" y="5212630"/>
                <a:ext cx="58680" cy="5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70B8FE1-D01C-D390-206A-085CD17766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83924" y="5194630"/>
                  <a:ext cx="9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6F55475-7DE4-C4C4-4442-5A63ED53B161}"/>
                    </a:ext>
                  </a:extLst>
                </p14:cNvPr>
                <p14:cNvContentPartPr/>
                <p14:nvPr/>
              </p14:nvContentPartPr>
              <p14:xfrm>
                <a:off x="6172564" y="4973590"/>
                <a:ext cx="137880" cy="98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6F55475-7DE4-C4C4-4442-5A63ED53B16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54564" y="4955590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E6E6F0D-5723-7218-A20A-8DAA2B9CF113}"/>
                    </a:ext>
                  </a:extLst>
                </p14:cNvPr>
                <p14:cNvContentPartPr/>
                <p14:nvPr/>
              </p14:nvContentPartPr>
              <p14:xfrm>
                <a:off x="6249964" y="4826350"/>
                <a:ext cx="199080" cy="237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E6E6F0D-5723-7218-A20A-8DAA2B9CF11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32324" y="4808350"/>
                  <a:ext cx="234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B11714-8812-30D4-D65E-B35F5DB16F4A}"/>
                    </a:ext>
                  </a:extLst>
                </p14:cNvPr>
                <p14:cNvContentPartPr/>
                <p14:nvPr/>
              </p14:nvContentPartPr>
              <p14:xfrm>
                <a:off x="6343564" y="4704310"/>
                <a:ext cx="225720" cy="298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B11714-8812-30D4-D65E-B35F5DB16F4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25564" y="4686670"/>
                  <a:ext cx="261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68563B8-4388-B8DC-F226-7B020D51EF14}"/>
                    </a:ext>
                  </a:extLst>
                </p14:cNvPr>
                <p14:cNvContentPartPr/>
                <p14:nvPr/>
              </p14:nvContentPartPr>
              <p14:xfrm>
                <a:off x="6503404" y="4648150"/>
                <a:ext cx="268560" cy="284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68563B8-4388-B8DC-F226-7B020D51EF1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85764" y="4630510"/>
                  <a:ext cx="304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3869449-E0A6-B503-8592-C8B5D9192405}"/>
                    </a:ext>
                  </a:extLst>
                </p14:cNvPr>
                <p14:cNvContentPartPr/>
                <p14:nvPr/>
              </p14:nvContentPartPr>
              <p14:xfrm>
                <a:off x="6564964" y="4654630"/>
                <a:ext cx="181800" cy="176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3869449-E0A6-B503-8592-C8B5D91924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46964" y="4636630"/>
                  <a:ext cx="217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39BD4A4-C060-F10B-1091-E905579A07AA}"/>
                    </a:ext>
                  </a:extLst>
                </p14:cNvPr>
                <p14:cNvContentPartPr/>
                <p14:nvPr/>
              </p14:nvContentPartPr>
              <p14:xfrm>
                <a:off x="6782044" y="4780630"/>
                <a:ext cx="5400" cy="1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39BD4A4-C060-F10B-1091-E905579A07A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64044" y="4762990"/>
                  <a:ext cx="4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057BB7D-0CCB-7827-C7CD-4F67E3C295D8}"/>
                    </a:ext>
                  </a:extLst>
                </p14:cNvPr>
                <p14:cNvContentPartPr/>
                <p14:nvPr/>
              </p14:nvContentPartPr>
              <p14:xfrm>
                <a:off x="6731644" y="4608910"/>
                <a:ext cx="182160" cy="121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057BB7D-0CCB-7827-C7CD-4F67E3C295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14004" y="4591270"/>
                  <a:ext cx="217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B261A8D-7EF7-E92D-3D1C-08E51A0F4155}"/>
                    </a:ext>
                  </a:extLst>
                </p14:cNvPr>
                <p14:cNvContentPartPr/>
                <p14:nvPr/>
              </p14:nvContentPartPr>
              <p14:xfrm>
                <a:off x="6751444" y="4479670"/>
                <a:ext cx="56880" cy="12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B261A8D-7EF7-E92D-3D1C-08E51A0F41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33804" y="4461670"/>
                  <a:ext cx="92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97E85A8-7CD9-4179-212D-E6DC321ED3CC}"/>
                    </a:ext>
                  </a:extLst>
                </p14:cNvPr>
                <p14:cNvContentPartPr/>
                <p14:nvPr/>
              </p14:nvContentPartPr>
              <p14:xfrm>
                <a:off x="6814804" y="4426750"/>
                <a:ext cx="243000" cy="224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97E85A8-7CD9-4179-212D-E6DC321ED3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97164" y="4408750"/>
                  <a:ext cx="278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B89D279-F2FD-E09A-0310-ED25C8B2DF79}"/>
                    </a:ext>
                  </a:extLst>
                </p14:cNvPr>
                <p14:cNvContentPartPr/>
                <p14:nvPr/>
              </p14:nvContentPartPr>
              <p14:xfrm>
                <a:off x="6790684" y="4229110"/>
                <a:ext cx="231120" cy="117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B89D279-F2FD-E09A-0310-ED25C8B2DF7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72684" y="4211110"/>
                  <a:ext cx="266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1BE3CC-161C-C627-676A-24780C2B0AB1}"/>
                    </a:ext>
                  </a:extLst>
                </p14:cNvPr>
                <p14:cNvContentPartPr/>
                <p14:nvPr/>
              </p14:nvContentPartPr>
              <p14:xfrm>
                <a:off x="7128004" y="4316590"/>
                <a:ext cx="147240" cy="104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1BE3CC-161C-C627-676A-24780C2B0AB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10364" y="4298950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EE271F2-361D-C875-4359-8519AA71B160}"/>
                    </a:ext>
                  </a:extLst>
                </p14:cNvPr>
                <p14:cNvContentPartPr/>
                <p14:nvPr/>
              </p14:nvContentPartPr>
              <p14:xfrm>
                <a:off x="7108924" y="4273030"/>
                <a:ext cx="173160" cy="157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EE271F2-361D-C875-4359-8519AA71B1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91284" y="4255030"/>
                  <a:ext cx="208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A66543D-D409-46BD-092F-7D913D9337BF}"/>
                    </a:ext>
                  </a:extLst>
                </p14:cNvPr>
                <p14:cNvContentPartPr/>
                <p14:nvPr/>
              </p14:nvContentPartPr>
              <p14:xfrm>
                <a:off x="7257604" y="4154230"/>
                <a:ext cx="163440" cy="186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A66543D-D409-46BD-092F-7D913D9337B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39604" y="4136590"/>
                  <a:ext cx="199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96342F-9E51-7B4C-85ED-37D29B9CAC4C}"/>
                    </a:ext>
                  </a:extLst>
                </p14:cNvPr>
                <p14:cNvContentPartPr/>
                <p14:nvPr/>
              </p14:nvContentPartPr>
              <p14:xfrm>
                <a:off x="7324204" y="4074670"/>
                <a:ext cx="190440" cy="190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96342F-9E51-7B4C-85ED-37D29B9CAC4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06204" y="4057030"/>
                  <a:ext cx="226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7DC6D07-9487-6141-A037-A99EC405793E}"/>
                    </a:ext>
                  </a:extLst>
                </p14:cNvPr>
                <p14:cNvContentPartPr/>
                <p14:nvPr/>
              </p14:nvContentPartPr>
              <p14:xfrm>
                <a:off x="7420324" y="3944710"/>
                <a:ext cx="280800" cy="194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7DC6D07-9487-6141-A037-A99EC40579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02684" y="3926710"/>
                  <a:ext cx="316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76DAEC0-87D0-658A-B69E-40DD50532F6C}"/>
                    </a:ext>
                  </a:extLst>
                </p14:cNvPr>
                <p14:cNvContentPartPr/>
                <p14:nvPr/>
              </p14:nvContentPartPr>
              <p14:xfrm>
                <a:off x="6371644" y="5490910"/>
                <a:ext cx="169920" cy="86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76DAEC0-87D0-658A-B69E-40DD50532F6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53644" y="5473270"/>
                  <a:ext cx="205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0241DFB-78F2-E7BE-35A5-042A920A79DF}"/>
                    </a:ext>
                  </a:extLst>
                </p14:cNvPr>
                <p14:cNvContentPartPr/>
                <p14:nvPr/>
              </p14:nvContentPartPr>
              <p14:xfrm>
                <a:off x="6537244" y="5632030"/>
                <a:ext cx="162720" cy="118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0241DFB-78F2-E7BE-35A5-042A920A79D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19604" y="5614390"/>
                  <a:ext cx="198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EDD8083-831D-C767-5F9F-B2BE9267C91E}"/>
              </a:ext>
            </a:extLst>
          </p:cNvPr>
          <p:cNvGrpSpPr/>
          <p:nvPr/>
        </p:nvGrpSpPr>
        <p:grpSpPr>
          <a:xfrm>
            <a:off x="6769804" y="5051350"/>
            <a:ext cx="544680" cy="541440"/>
            <a:chOff x="6769804" y="5051350"/>
            <a:chExt cx="5446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78BA7C5-8DF6-229B-7F40-7C55A09E9FF7}"/>
                    </a:ext>
                  </a:extLst>
                </p14:cNvPr>
                <p14:cNvContentPartPr/>
                <p14:nvPr/>
              </p14:nvContentPartPr>
              <p14:xfrm>
                <a:off x="6769804" y="5169790"/>
                <a:ext cx="317520" cy="423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78BA7C5-8DF6-229B-7F40-7C55A09E9F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751804" y="5152150"/>
                  <a:ext cx="3531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02297D8-9F1A-D26C-B217-B6E01E53A8A0}"/>
                    </a:ext>
                  </a:extLst>
                </p14:cNvPr>
                <p14:cNvContentPartPr/>
                <p14:nvPr/>
              </p14:nvContentPartPr>
              <p14:xfrm>
                <a:off x="6982204" y="5101390"/>
                <a:ext cx="140400" cy="162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02297D8-9F1A-D26C-B217-B6E01E53A8A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64564" y="5083390"/>
                  <a:ext cx="176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E0F5BB5-549E-79A4-B7B1-76D275269CEE}"/>
                    </a:ext>
                  </a:extLst>
                </p14:cNvPr>
                <p14:cNvContentPartPr/>
                <p14:nvPr/>
              </p14:nvContentPartPr>
              <p14:xfrm>
                <a:off x="7059604" y="5051350"/>
                <a:ext cx="254880" cy="380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E0F5BB5-549E-79A4-B7B1-76D275269CE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41604" y="5033350"/>
                  <a:ext cx="290520" cy="41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2469798E-5D55-F9F3-CC73-DA4439A4F6E5}"/>
                  </a:ext>
                </a:extLst>
              </p14:cNvPr>
              <p14:cNvContentPartPr/>
              <p14:nvPr/>
            </p14:nvContentPartPr>
            <p14:xfrm>
              <a:off x="8163478" y="3038405"/>
              <a:ext cx="176325" cy="248254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2469798E-5D55-F9F3-CC73-DA4439A4F6E5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145845" y="3020389"/>
                <a:ext cx="211950" cy="28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7F832CF8-95BB-EDBB-68C2-21797AE43CF3}"/>
                  </a:ext>
                </a:extLst>
              </p14:cNvPr>
              <p14:cNvContentPartPr/>
              <p14:nvPr/>
            </p14:nvContentPartPr>
            <p14:xfrm>
              <a:off x="8371569" y="3061411"/>
              <a:ext cx="80384" cy="187134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7F832CF8-95BB-EDBB-68C2-21797AE43CF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353985" y="3043777"/>
                <a:ext cx="115911" cy="2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53B4647-FE42-D578-912D-9781FE46C498}"/>
                  </a:ext>
                </a:extLst>
              </p14:cNvPr>
              <p14:cNvContentPartPr/>
              <p14:nvPr/>
            </p14:nvContentPartPr>
            <p14:xfrm>
              <a:off x="8122314" y="3334387"/>
              <a:ext cx="492998" cy="101293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53B4647-FE42-D578-912D-9781FE46C49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104308" y="3316363"/>
                <a:ext cx="528649" cy="13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DD9C3E5-5921-D8C6-EF04-3BDD088C3260}"/>
                  </a:ext>
                </a:extLst>
              </p14:cNvPr>
              <p14:cNvContentPartPr/>
              <p14:nvPr/>
            </p14:nvContentPartPr>
            <p14:xfrm>
              <a:off x="8220524" y="3522551"/>
              <a:ext cx="197718" cy="224561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DD9C3E5-5921-D8C6-EF04-3BDD088C326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202877" y="3504557"/>
                <a:ext cx="233372" cy="26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0547FC6-1059-3921-27CC-13D6DE34B313}"/>
                  </a:ext>
                </a:extLst>
              </p14:cNvPr>
              <p14:cNvContentPartPr/>
              <p14:nvPr/>
            </p14:nvContentPartPr>
            <p14:xfrm>
              <a:off x="8426346" y="3497142"/>
              <a:ext cx="150395" cy="245163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0547FC6-1059-3921-27CC-13D6DE34B31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408356" y="3479142"/>
                <a:ext cx="186015" cy="280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81047EA9-E708-FCF1-6040-D8C198D9870E}"/>
                  </a:ext>
                </a:extLst>
              </p14:cNvPr>
              <p14:cNvContentPartPr/>
              <p14:nvPr/>
            </p14:nvContentPartPr>
            <p14:xfrm>
              <a:off x="8430236" y="3558948"/>
              <a:ext cx="169843" cy="48072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81047EA9-E708-FCF1-6040-D8C198D9870E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412244" y="3541369"/>
                <a:ext cx="205467" cy="83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1E827A3-9430-A867-A7B8-E3A905ADF8F6}"/>
                  </a:ext>
                </a:extLst>
              </p14:cNvPr>
              <p14:cNvContentPartPr/>
              <p14:nvPr/>
            </p14:nvContentPartPr>
            <p14:xfrm>
              <a:off x="8739777" y="3344001"/>
              <a:ext cx="86866" cy="2061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1E827A3-9430-A867-A7B8-E3A905ADF8F6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721755" y="3326826"/>
                <a:ext cx="122550" cy="36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9F3C6D6-F638-E7FF-CC52-D2330FE151CC}"/>
                  </a:ext>
                </a:extLst>
              </p14:cNvPr>
              <p14:cNvContentPartPr/>
              <p14:nvPr/>
            </p14:nvContentPartPr>
            <p14:xfrm>
              <a:off x="8778672" y="3492678"/>
              <a:ext cx="105017" cy="13048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9F3C6D6-F638-E7FF-CC52-D2330FE151C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760690" y="3474556"/>
                <a:ext cx="140622" cy="48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708E0F0-A1F6-7459-9DD9-F948D47251C7}"/>
                  </a:ext>
                </a:extLst>
              </p14:cNvPr>
              <p14:cNvContentPartPr/>
              <p14:nvPr/>
            </p14:nvContentPartPr>
            <p14:xfrm>
              <a:off x="8999403" y="3303141"/>
              <a:ext cx="984699" cy="44294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708E0F0-A1F6-7459-9DD9-F948D47251C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981768" y="3285495"/>
                <a:ext cx="1020330" cy="7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B29C892-47DD-520C-BCEB-D134EDF0F497}"/>
                  </a:ext>
                </a:extLst>
              </p14:cNvPr>
              <p14:cNvContentPartPr/>
              <p14:nvPr/>
            </p14:nvContentPartPr>
            <p14:xfrm>
              <a:off x="9103448" y="3466583"/>
              <a:ext cx="45053" cy="2753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B29C892-47DD-520C-BCEB-D134EDF0F49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085427" y="3448584"/>
                <a:ext cx="80735" cy="311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6BF1143-0B65-38F6-E641-B8CE130186AB}"/>
                  </a:ext>
                </a:extLst>
              </p14:cNvPr>
              <p14:cNvContentPartPr/>
              <p14:nvPr/>
            </p14:nvContentPartPr>
            <p14:xfrm>
              <a:off x="9211382" y="3685306"/>
              <a:ext cx="6159" cy="7554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6BF1143-0B65-38F6-E641-B8CE130186A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193267" y="3667320"/>
                <a:ext cx="42026" cy="43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DF8D65DE-9C58-D763-E966-52735DC028DC}"/>
                  </a:ext>
                </a:extLst>
              </p14:cNvPr>
              <p14:cNvContentPartPr/>
              <p14:nvPr/>
            </p14:nvContentPartPr>
            <p14:xfrm>
              <a:off x="9241526" y="3493709"/>
              <a:ext cx="59315" cy="242759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DF8D65DE-9C58-D763-E966-52735DC028DC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223911" y="3475727"/>
                <a:ext cx="94904" cy="278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3548352-CE17-E01C-043D-D3DC259D85DB}"/>
                  </a:ext>
                </a:extLst>
              </p14:cNvPr>
              <p14:cNvContentPartPr/>
              <p14:nvPr/>
            </p14:nvContentPartPr>
            <p14:xfrm>
              <a:off x="9209762" y="3699385"/>
              <a:ext cx="20095" cy="55625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3548352-CE17-E01C-043D-D3DC259D85D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192179" y="3681325"/>
                <a:ext cx="55620" cy="9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5AE6C7C-E7C9-9AAE-DD3A-086FD8E2DD38}"/>
                  </a:ext>
                </a:extLst>
              </p14:cNvPr>
              <p14:cNvContentPartPr/>
              <p14:nvPr/>
            </p14:nvContentPartPr>
            <p14:xfrm>
              <a:off x="9395811" y="3588134"/>
              <a:ext cx="82329" cy="21632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5AE6C7C-E7C9-9AAE-DD3A-086FD8E2DD3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78195" y="3570107"/>
                <a:ext cx="117921" cy="57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CB4AC5B-4BAA-0669-D797-198C9EC216A9}"/>
                  </a:ext>
                </a:extLst>
              </p14:cNvPr>
              <p14:cNvContentPartPr/>
              <p14:nvPr/>
            </p14:nvContentPartPr>
            <p14:xfrm>
              <a:off x="9594825" y="3470703"/>
              <a:ext cx="55750" cy="247567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CB4AC5B-4BAA-0669-D797-198C9EC216A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577201" y="3452711"/>
                <a:ext cx="91358" cy="283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01C7B50-55FE-9AE9-5283-DBB09D8A5A80}"/>
                  </a:ext>
                </a:extLst>
              </p14:cNvPr>
              <p14:cNvContentPartPr/>
              <p14:nvPr/>
            </p14:nvContentPartPr>
            <p14:xfrm>
              <a:off x="8876883" y="3019177"/>
              <a:ext cx="119928" cy="271946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01C7B50-55FE-9AE9-5283-DBB09D8A5A8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859236" y="3001191"/>
                <a:ext cx="155582" cy="307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1896F5C-EC9D-5895-B65B-9E0918363E04}"/>
                  </a:ext>
                </a:extLst>
              </p14:cNvPr>
              <p14:cNvContentPartPr/>
              <p14:nvPr/>
            </p14:nvContentPartPr>
            <p14:xfrm>
              <a:off x="9008154" y="3007502"/>
              <a:ext cx="97563" cy="255464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1896F5C-EC9D-5895-B65B-9E0918363E0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990153" y="2989871"/>
                <a:ext cx="133204" cy="29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EE99F53-E7C7-36FC-C0D5-3ADACD18BBC9}"/>
                  </a:ext>
                </a:extLst>
              </p14:cNvPr>
              <p14:cNvContentPartPr/>
              <p14:nvPr/>
            </p14:nvContentPartPr>
            <p14:xfrm>
              <a:off x="9172487" y="3164764"/>
              <a:ext cx="19123" cy="44638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EE99F53-E7C7-36FC-C0D5-3ADACD18BBC9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154446" y="3147125"/>
                <a:ext cx="54843" cy="8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D35F52E-67AF-D783-02F8-69AF3987BF7F}"/>
                  </a:ext>
                </a:extLst>
              </p14:cNvPr>
              <p14:cNvContentPartPr/>
              <p14:nvPr/>
            </p14:nvContentPartPr>
            <p14:xfrm>
              <a:off x="9163088" y="2986214"/>
              <a:ext cx="107285" cy="252717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D35F52E-67AF-D783-02F8-69AF3987BF7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145087" y="2968574"/>
                <a:ext cx="142927" cy="28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3452247-2BA4-D2CF-63B8-6835D5BDC805}"/>
                  </a:ext>
                </a:extLst>
              </p14:cNvPr>
              <p14:cNvContentPartPr/>
              <p14:nvPr/>
            </p14:nvContentPartPr>
            <p14:xfrm>
              <a:off x="9254491" y="2958058"/>
              <a:ext cx="3565" cy="4808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3452247-2BA4-D2CF-63B8-6835D5BDC805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9236666" y="2939566"/>
                <a:ext cx="38859" cy="41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E660455-7B9D-C7F6-1B78-A8AC22227B85}"/>
                  </a:ext>
                </a:extLst>
              </p14:cNvPr>
              <p14:cNvContentPartPr/>
              <p14:nvPr/>
            </p14:nvContentPartPr>
            <p14:xfrm>
              <a:off x="9252870" y="2964238"/>
              <a:ext cx="77142" cy="110907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E660455-7B9D-C7F6-1B78-A8AC22227B8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234846" y="2946594"/>
                <a:ext cx="112829" cy="14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65A4ED7-7F83-667C-5B60-BAED00F90547}"/>
                  </a:ext>
                </a:extLst>
              </p14:cNvPr>
              <p14:cNvContentPartPr/>
              <p14:nvPr/>
            </p14:nvContentPartPr>
            <p14:xfrm>
              <a:off x="9314455" y="2961491"/>
              <a:ext cx="72281" cy="230398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65A4ED7-7F83-667C-5B60-BAED00F90547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296834" y="2943851"/>
                <a:ext cx="107882" cy="26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E8515838-02FF-8084-98A3-EC121F59B924}"/>
                  </a:ext>
                </a:extLst>
              </p14:cNvPr>
              <p14:cNvContentPartPr/>
              <p14:nvPr/>
            </p14:nvContentPartPr>
            <p14:xfrm>
              <a:off x="9180266" y="2997888"/>
              <a:ext cx="26903" cy="2953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E8515838-02FF-8084-98A3-EC121F59B92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162088" y="2979882"/>
                <a:ext cx="62895" cy="65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EC3DDDA-DA1C-3257-059C-E42BBCD31DAE}"/>
                  </a:ext>
                </a:extLst>
              </p14:cNvPr>
              <p14:cNvContentPartPr/>
              <p14:nvPr/>
            </p14:nvContentPartPr>
            <p14:xfrm>
              <a:off x="9154336" y="3229660"/>
              <a:ext cx="29172" cy="45325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EC3DDDA-DA1C-3257-059C-E42BBCD31DA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136329" y="3211674"/>
                <a:ext cx="64827" cy="80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C6C1F08-63BC-C8DF-394F-41838E90E5DB}"/>
                  </a:ext>
                </a:extLst>
              </p14:cNvPr>
              <p14:cNvContentPartPr/>
              <p14:nvPr/>
            </p14:nvContentPartPr>
            <p14:xfrm>
              <a:off x="9476195" y="3084416"/>
              <a:ext cx="97238" cy="9614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C6C1F08-63BC-C8DF-394F-41838E90E5D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458548" y="3066612"/>
                <a:ext cx="132892" cy="44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72B2772-0284-5266-D708-04890DB30AF9}"/>
                  </a:ext>
                </a:extLst>
              </p14:cNvPr>
              <p14:cNvContentPartPr/>
              <p14:nvPr/>
            </p14:nvContentPartPr>
            <p14:xfrm>
              <a:off x="9596445" y="2954624"/>
              <a:ext cx="113768" cy="251001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72B2772-0284-5266-D708-04890DB30AF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578444" y="2936618"/>
                <a:ext cx="149411" cy="286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1996998-45F1-A4CE-81D2-48F8BA69EA9E}"/>
                  </a:ext>
                </a:extLst>
              </p14:cNvPr>
              <p14:cNvContentPartPr/>
              <p14:nvPr/>
            </p14:nvContentPartPr>
            <p14:xfrm>
              <a:off x="9736145" y="2921318"/>
              <a:ext cx="73253" cy="1407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1996998-45F1-A4CE-81D2-48F8BA69EA9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718191" y="2903315"/>
                <a:ext cx="108802" cy="176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D274CBE-7821-4299-4130-A787056394C2}"/>
                  </a:ext>
                </a:extLst>
              </p14:cNvPr>
              <p14:cNvContentPartPr/>
              <p14:nvPr/>
            </p14:nvContentPartPr>
            <p14:xfrm>
              <a:off x="9807128" y="2926468"/>
              <a:ext cx="45053" cy="276066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D274CBE-7821-4299-4130-A787056394C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789467" y="2908448"/>
                <a:ext cx="80735" cy="311746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FA2C52AF-72F1-FC99-8EA1-4F0A38E216BB}"/>
              </a:ext>
            </a:extLst>
          </p:cNvPr>
          <p:cNvGrpSpPr/>
          <p:nvPr/>
        </p:nvGrpSpPr>
        <p:grpSpPr>
          <a:xfrm>
            <a:off x="10074533" y="2543230"/>
            <a:ext cx="2063061" cy="1142077"/>
            <a:chOff x="10074533" y="2543230"/>
            <a:chExt cx="2063061" cy="11420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688F110-B057-C7C2-A58E-6481898BB1F6}"/>
                    </a:ext>
                  </a:extLst>
                </p14:cNvPr>
                <p14:cNvContentPartPr/>
                <p14:nvPr/>
              </p14:nvContentPartPr>
              <p14:xfrm>
                <a:off x="10074533" y="3265713"/>
                <a:ext cx="104044" cy="24379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688F110-B057-C7C2-A58E-6481898BB1F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56532" y="3247884"/>
                  <a:ext cx="139685" cy="60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B302623-6024-AEB4-3AB0-9AA7423A7C15}"/>
                    </a:ext>
                  </a:extLst>
                </p14:cNvPr>
                <p14:cNvContentPartPr/>
                <p14:nvPr/>
              </p14:nvContentPartPr>
              <p14:xfrm>
                <a:off x="10098195" y="3399283"/>
                <a:ext cx="118955" cy="20602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B302623-6024-AEB4-3AB0-9AA7423A7C1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80585" y="3381211"/>
                  <a:ext cx="154534" cy="5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1973CDB-1B08-0218-846A-2C9B4A0511DF}"/>
                    </a:ext>
                  </a:extLst>
                </p14:cNvPr>
                <p14:cNvContentPartPr/>
                <p14:nvPr/>
              </p14:nvContentPartPr>
              <p14:xfrm>
                <a:off x="10312443" y="3330953"/>
                <a:ext cx="462529" cy="20602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1973CDB-1B08-0218-846A-2C9B4A0511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94446" y="3313243"/>
                  <a:ext cx="498164" cy="5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D0E14B9-C49B-D3BD-D78D-FA3F7A56C726}"/>
                    </a:ext>
                  </a:extLst>
                </p14:cNvPr>
                <p14:cNvContentPartPr/>
                <p14:nvPr/>
              </p14:nvContentPartPr>
              <p14:xfrm>
                <a:off x="10394772" y="3477570"/>
                <a:ext cx="92052" cy="207737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D0E14B9-C49B-D3BD-D78D-FA3F7A56C72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376793" y="3459929"/>
                  <a:ext cx="127650" cy="243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E15C3DA-E946-AF5C-4E69-077F0091CDE2}"/>
                    </a:ext>
                  </a:extLst>
                </p14:cNvPr>
                <p14:cNvContentPartPr/>
                <p14:nvPr/>
              </p14:nvContentPartPr>
              <p14:xfrm>
                <a:off x="10620365" y="3618694"/>
                <a:ext cx="20419" cy="5219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E15C3DA-E946-AF5C-4E69-077F0091CDE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02812" y="3600697"/>
                  <a:ext cx="55884" cy="87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670212E-DE37-6D04-6BB9-BC424546366A}"/>
                    </a:ext>
                  </a:extLst>
                </p14:cNvPr>
                <p14:cNvContentPartPr/>
                <p14:nvPr/>
              </p14:nvContentPartPr>
              <p14:xfrm>
                <a:off x="10668335" y="3459028"/>
                <a:ext cx="66770" cy="194689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670212E-DE37-6D04-6BB9-BC424546366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50650" y="3441035"/>
                  <a:ext cx="102501" cy="230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303ABE9-8CCC-D21A-4DBE-1D0AA938677C}"/>
                    </a:ext>
                  </a:extLst>
                </p14:cNvPr>
                <p14:cNvContentPartPr/>
                <p14:nvPr/>
              </p14:nvContentPartPr>
              <p14:xfrm>
                <a:off x="10192516" y="3075832"/>
                <a:ext cx="95618" cy="19571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303ABE9-8CCC-D21A-4DBE-1D0AA938677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74902" y="3057711"/>
                  <a:ext cx="131205" cy="55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2DFF76B-F560-EC77-C0A7-28402C3DD66D}"/>
                    </a:ext>
                  </a:extLst>
                </p14:cNvPr>
                <p14:cNvContentPartPr/>
                <p14:nvPr/>
              </p14:nvContentPartPr>
              <p14:xfrm>
                <a:off x="10303692" y="2993424"/>
                <a:ext cx="144885" cy="214947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2DFF76B-F560-EC77-C0A7-28402C3DD66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85716" y="2975811"/>
                  <a:ext cx="180477" cy="250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3FBA51E-DB2E-A055-F9EF-7BA33C45AFD3}"/>
                    </a:ext>
                  </a:extLst>
                </p14:cNvPr>
                <p14:cNvContentPartPr/>
                <p14:nvPr/>
              </p14:nvContentPartPr>
              <p14:xfrm>
                <a:off x="10518912" y="3146222"/>
                <a:ext cx="9399" cy="24379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3FBA51E-DB2E-A055-F9EF-7BA33C45AFD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01198" y="3128393"/>
                  <a:ext cx="45188" cy="60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AA6178C-0ACE-B7F5-D698-6770AA2CC473}"/>
                    </a:ext>
                  </a:extLst>
                </p14:cNvPr>
                <p14:cNvContentPartPr/>
                <p14:nvPr/>
              </p14:nvContentPartPr>
              <p14:xfrm>
                <a:off x="10477100" y="2940203"/>
                <a:ext cx="172112" cy="204303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AA6178C-0ACE-B7F5-D698-6770AA2CC47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59457" y="2922547"/>
                  <a:ext cx="207759" cy="239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AE7BBA1-4386-62CC-E40B-F101D7971AC0}"/>
                    </a:ext>
                  </a:extLst>
                </p14:cNvPr>
                <p14:cNvContentPartPr/>
                <p14:nvPr/>
              </p14:nvContentPartPr>
              <p14:xfrm>
                <a:off x="10652778" y="2842000"/>
                <a:ext cx="139375" cy="27435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AE7BBA1-4386-62CC-E40B-F101D7971AC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34771" y="2824022"/>
                  <a:ext cx="175029" cy="309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15530F5-9EAA-ABD9-BC00-7E2C53CEA45C}"/>
                    </a:ext>
                  </a:extLst>
                </p14:cNvPr>
                <p14:cNvContentPartPr/>
                <p14:nvPr/>
              </p14:nvContentPartPr>
              <p14:xfrm>
                <a:off x="10830075" y="3231034"/>
                <a:ext cx="77142" cy="41203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15530F5-9EAA-ABD9-BC00-7E2C53CEA45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812412" y="3212963"/>
                  <a:ext cx="112829" cy="76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D42CADC-49D7-40CA-B7B5-04681DDCB5B1}"/>
                    </a:ext>
                  </a:extLst>
                </p14:cNvPr>
                <p14:cNvContentPartPr/>
                <p14:nvPr/>
              </p14:nvContentPartPr>
              <p14:xfrm>
                <a:off x="10874805" y="3335417"/>
                <a:ext cx="111175" cy="3983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D42CADC-49D7-40CA-B7B5-04681DDCB5B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56816" y="3317834"/>
                  <a:ext cx="146794" cy="75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BB3DCA1-FE5A-DA1F-C70E-0762AB36A4BD}"/>
                    </a:ext>
                  </a:extLst>
                </p14:cNvPr>
                <p14:cNvContentPartPr/>
                <p14:nvPr/>
              </p14:nvContentPartPr>
              <p14:xfrm>
                <a:off x="11014394" y="3214270"/>
                <a:ext cx="98280" cy="12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BB3DCA1-FE5A-DA1F-C70E-0762AB36A4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96754" y="3196270"/>
                  <a:ext cx="13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494C32A-AA3E-00BD-30CD-D8418F0AEBA1}"/>
                    </a:ext>
                  </a:extLst>
                </p14:cNvPr>
                <p14:cNvContentPartPr/>
                <p14:nvPr/>
              </p14:nvContentPartPr>
              <p14:xfrm>
                <a:off x="11081714" y="3051550"/>
                <a:ext cx="244080" cy="356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494C32A-AA3E-00BD-30CD-D8418F0AEBA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64074" y="3033910"/>
                  <a:ext cx="279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6E3D944-A1BB-6AFE-D28B-DE1B91F99E7E}"/>
                    </a:ext>
                  </a:extLst>
                </p14:cNvPr>
                <p14:cNvContentPartPr/>
                <p14:nvPr/>
              </p14:nvContentPartPr>
              <p14:xfrm>
                <a:off x="11259194" y="3008350"/>
                <a:ext cx="231120" cy="354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6E3D944-A1BB-6AFE-D28B-DE1B91F99E7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41554" y="2990710"/>
                  <a:ext cx="266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ED3DAF3-7C9D-60E7-FA5A-3E7D03D6507A}"/>
                    </a:ext>
                  </a:extLst>
                </p14:cNvPr>
                <p14:cNvContentPartPr/>
                <p14:nvPr/>
              </p14:nvContentPartPr>
              <p14:xfrm>
                <a:off x="11560154" y="3287350"/>
                <a:ext cx="28440" cy="33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ED3DAF3-7C9D-60E7-FA5A-3E7D03D6507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42514" y="3269350"/>
                  <a:ext cx="64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73900BB-12D3-C8C1-720C-DBA9A562CB45}"/>
                    </a:ext>
                  </a:extLst>
                </p14:cNvPr>
                <p14:cNvContentPartPr/>
                <p14:nvPr/>
              </p14:nvContentPartPr>
              <p14:xfrm>
                <a:off x="11505794" y="2881630"/>
                <a:ext cx="246240" cy="425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73900BB-12D3-C8C1-720C-DBA9A562CB4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487794" y="2863990"/>
                  <a:ext cx="281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DF6F0CE-84F1-9857-4D55-4DD8C1B4FA34}"/>
                    </a:ext>
                  </a:extLst>
                </p14:cNvPr>
                <p14:cNvContentPartPr/>
                <p14:nvPr/>
              </p14:nvContentPartPr>
              <p14:xfrm>
                <a:off x="11608754" y="2543230"/>
                <a:ext cx="307440" cy="479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DF6F0CE-84F1-9857-4D55-4DD8C1B4FA3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591114" y="2525590"/>
                  <a:ext cx="343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B8E7193-6832-9A20-DDE2-C5B2F4C01F72}"/>
                    </a:ext>
                  </a:extLst>
                </p14:cNvPr>
                <p14:cNvContentPartPr/>
                <p14:nvPr/>
              </p14:nvContentPartPr>
              <p14:xfrm>
                <a:off x="11725034" y="2620990"/>
                <a:ext cx="171360" cy="161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B8E7193-6832-9A20-DDE2-C5B2F4C01F7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707034" y="2603350"/>
                  <a:ext cx="207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55656CE-EF8F-7CE6-DE44-6861F07FB2D8}"/>
                    </a:ext>
                  </a:extLst>
                </p14:cNvPr>
                <p14:cNvContentPartPr/>
                <p14:nvPr/>
              </p14:nvContentPartPr>
              <p14:xfrm>
                <a:off x="11781554" y="2663830"/>
                <a:ext cx="275400" cy="520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55656CE-EF8F-7CE6-DE44-6861F07FB2D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763554" y="2645830"/>
                  <a:ext cx="3110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27F0A40-D7C3-1CB2-F553-66C65E5E6840}"/>
                    </a:ext>
                  </a:extLst>
                </p14:cNvPr>
                <p14:cNvContentPartPr/>
                <p14:nvPr/>
              </p14:nvContentPartPr>
              <p14:xfrm>
                <a:off x="11890634" y="3158470"/>
                <a:ext cx="74520" cy="120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27F0A40-D7C3-1CB2-F553-66C65E5E684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72994" y="3140470"/>
                  <a:ext cx="110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77B9060-C799-33B8-D4FD-03C6B87FA447}"/>
                    </a:ext>
                  </a:extLst>
                </p14:cNvPr>
                <p14:cNvContentPartPr/>
                <p14:nvPr/>
              </p14:nvContentPartPr>
              <p14:xfrm>
                <a:off x="11950754" y="3074230"/>
                <a:ext cx="111600" cy="132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77B9060-C799-33B8-D4FD-03C6B87FA44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932754" y="3056590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55E5771-F05D-E3C2-B344-BD82CA9128A5}"/>
                    </a:ext>
                  </a:extLst>
                </p14:cNvPr>
                <p14:cNvContentPartPr/>
                <p14:nvPr/>
              </p14:nvContentPartPr>
              <p14:xfrm>
                <a:off x="12010154" y="2927710"/>
                <a:ext cx="127440" cy="133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55E5771-F05D-E3C2-B344-BD82CA9128A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992154" y="2909710"/>
                  <a:ext cx="163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AE1C4B4D-2041-F36A-B9B6-E5DB9F7DC0CE}"/>
              </a:ext>
            </a:extLst>
          </p:cNvPr>
          <p:cNvGrpSpPr/>
          <p:nvPr/>
        </p:nvGrpSpPr>
        <p:grpSpPr>
          <a:xfrm>
            <a:off x="8159594" y="4107070"/>
            <a:ext cx="3682080" cy="1962000"/>
            <a:chOff x="8159594" y="4107070"/>
            <a:chExt cx="3682080" cy="19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AAEB4DC-FAD0-BAEA-3291-8FC700CD3D62}"/>
                    </a:ext>
                  </a:extLst>
                </p14:cNvPr>
                <p14:cNvContentPartPr/>
                <p14:nvPr/>
              </p14:nvContentPartPr>
              <p14:xfrm>
                <a:off x="8192714" y="4140550"/>
                <a:ext cx="214200" cy="482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AAEB4DC-FAD0-BAEA-3291-8FC700CD3D6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74714" y="4122910"/>
                  <a:ext cx="249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B020A01-5615-C919-427B-A9E2BEE796C7}"/>
                    </a:ext>
                  </a:extLst>
                </p14:cNvPr>
                <p14:cNvContentPartPr/>
                <p14:nvPr/>
              </p14:nvContentPartPr>
              <p14:xfrm>
                <a:off x="8210354" y="4368430"/>
                <a:ext cx="19404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B020A01-5615-C919-427B-A9E2BEE796C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92714" y="4350790"/>
                  <a:ext cx="229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5DBE851-AF84-7904-FCAC-BEBF1A9535DF}"/>
                    </a:ext>
                  </a:extLst>
                </p14:cNvPr>
                <p14:cNvContentPartPr/>
                <p14:nvPr/>
              </p14:nvContentPartPr>
              <p14:xfrm>
                <a:off x="8427794" y="4418470"/>
                <a:ext cx="113400" cy="29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5DBE851-AF84-7904-FCAC-BEBF1A9535D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09794" y="4400830"/>
                  <a:ext cx="149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D1CC163-817B-6E30-4E91-8D1E694DDAD1}"/>
                    </a:ext>
                  </a:extLst>
                </p14:cNvPr>
                <p14:cNvContentPartPr/>
                <p14:nvPr/>
              </p14:nvContentPartPr>
              <p14:xfrm>
                <a:off x="8503034" y="4438630"/>
                <a:ext cx="120240" cy="56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D1CC163-817B-6E30-4E91-8D1E694DDAD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85394" y="4420990"/>
                  <a:ext cx="155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06F3063-34E3-8273-7702-EB6DBB7F7661}"/>
                    </a:ext>
                  </a:extLst>
                </p14:cNvPr>
                <p14:cNvContentPartPr/>
                <p14:nvPr/>
              </p14:nvContentPartPr>
              <p14:xfrm>
                <a:off x="8598434" y="4184830"/>
                <a:ext cx="182160" cy="383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06F3063-34E3-8273-7702-EB6DBB7F766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580794" y="4166830"/>
                  <a:ext cx="217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8FA53C4-6A1C-5F01-3232-7883DE4EDC5B}"/>
                    </a:ext>
                  </a:extLst>
                </p14:cNvPr>
                <p14:cNvContentPartPr/>
                <p14:nvPr/>
              </p14:nvContentPartPr>
              <p14:xfrm>
                <a:off x="8215394" y="4633750"/>
                <a:ext cx="702000" cy="165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8FA53C4-6A1C-5F01-3232-7883DE4EDC5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97394" y="4615750"/>
                  <a:ext cx="73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BD2C449-8A84-C599-10D8-5314B1E2918D}"/>
                    </a:ext>
                  </a:extLst>
                </p14:cNvPr>
                <p14:cNvContentPartPr/>
                <p14:nvPr/>
              </p14:nvContentPartPr>
              <p14:xfrm>
                <a:off x="9120434" y="4323070"/>
                <a:ext cx="192240" cy="282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BD2C449-8A84-C599-10D8-5314B1E2918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02794" y="4305070"/>
                  <a:ext cx="227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F43315E-A399-2AC6-3D1E-549FF40013DA}"/>
                    </a:ext>
                  </a:extLst>
                </p14:cNvPr>
                <p14:cNvContentPartPr/>
                <p14:nvPr/>
              </p14:nvContentPartPr>
              <p14:xfrm>
                <a:off x="9363794" y="4344310"/>
                <a:ext cx="78840" cy="29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F43315E-A399-2AC6-3D1E-549FF40013D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46154" y="4326310"/>
                  <a:ext cx="114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45BFF9E-CAF7-3DEF-04AE-980D3955A4D6}"/>
                    </a:ext>
                  </a:extLst>
                </p14:cNvPr>
                <p14:cNvContentPartPr/>
                <p14:nvPr/>
              </p14:nvContentPartPr>
              <p14:xfrm>
                <a:off x="9390794" y="4427830"/>
                <a:ext cx="113040" cy="29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45BFF9E-CAF7-3DEF-04AE-980D3955A4D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373154" y="4409830"/>
                  <a:ext cx="148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5B8D117-375F-ABF5-F351-0434DF0A7339}"/>
                    </a:ext>
                  </a:extLst>
                </p14:cNvPr>
                <p14:cNvContentPartPr/>
                <p14:nvPr/>
              </p14:nvContentPartPr>
              <p14:xfrm>
                <a:off x="9563954" y="4148110"/>
                <a:ext cx="222120" cy="329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5B8D117-375F-ABF5-F351-0434DF0A733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46314" y="4130470"/>
                  <a:ext cx="2577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3E9FF71-620E-E2D0-4B06-E5D6E0985BAB}"/>
                    </a:ext>
                  </a:extLst>
                </p14:cNvPr>
                <p14:cNvContentPartPr/>
                <p14:nvPr/>
              </p14:nvContentPartPr>
              <p14:xfrm>
                <a:off x="9808034" y="4120750"/>
                <a:ext cx="90000" cy="119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3E9FF71-620E-E2D0-4B06-E5D6E0985BA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790034" y="4103110"/>
                  <a:ext cx="125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C20F4B0-B70D-E50F-BC65-7FF9FEAF2CC3}"/>
                    </a:ext>
                  </a:extLst>
                </p14:cNvPr>
                <p14:cNvContentPartPr/>
                <p14:nvPr/>
              </p14:nvContentPartPr>
              <p14:xfrm>
                <a:off x="9862394" y="4107070"/>
                <a:ext cx="158760" cy="353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C20F4B0-B70D-E50F-BC65-7FF9FEAF2CC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44394" y="4089430"/>
                  <a:ext cx="1944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21A7B76-EDB3-5D6C-0C6C-A9586138565F}"/>
                    </a:ext>
                  </a:extLst>
                </p14:cNvPr>
                <p14:cNvContentPartPr/>
                <p14:nvPr/>
              </p14:nvContentPartPr>
              <p14:xfrm>
                <a:off x="8159594" y="5398030"/>
                <a:ext cx="287640" cy="458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21A7B76-EDB3-5D6C-0C6C-A9586138565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41594" y="5380390"/>
                  <a:ext cx="3232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022DC0E-866B-2246-FFDE-AEF1322E3CBC}"/>
                    </a:ext>
                  </a:extLst>
                </p14:cNvPr>
                <p14:cNvContentPartPr/>
                <p14:nvPr/>
              </p14:nvContentPartPr>
              <p14:xfrm>
                <a:off x="8210714" y="5581990"/>
                <a:ext cx="208800" cy="115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022DC0E-866B-2246-FFDE-AEF1322E3CB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92714" y="5564350"/>
                  <a:ext cx="244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48E8772-8D26-F10C-5D35-F1912F6B36F7}"/>
                    </a:ext>
                  </a:extLst>
                </p14:cNvPr>
                <p14:cNvContentPartPr/>
                <p14:nvPr/>
              </p14:nvContentPartPr>
              <p14:xfrm>
                <a:off x="8468474" y="5550310"/>
                <a:ext cx="65520" cy="13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48E8772-8D26-F10C-5D35-F1912F6B36F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50834" y="5532670"/>
                  <a:ext cx="10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CBC9256-C10A-9AB5-CCEC-7B98E7A8891C}"/>
                    </a:ext>
                  </a:extLst>
                </p14:cNvPr>
                <p14:cNvContentPartPr/>
                <p14:nvPr/>
              </p14:nvContentPartPr>
              <p14:xfrm>
                <a:off x="8535434" y="5596030"/>
                <a:ext cx="103320" cy="41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CBC9256-C10A-9AB5-CCEC-7B98E7A8891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17434" y="5578030"/>
                  <a:ext cx="138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6F02685-BF7B-2D4E-03B6-0DE603EB9EAD}"/>
                    </a:ext>
                  </a:extLst>
                </p14:cNvPr>
                <p14:cNvContentPartPr/>
                <p14:nvPr/>
              </p14:nvContentPartPr>
              <p14:xfrm>
                <a:off x="8578634" y="5356990"/>
                <a:ext cx="203760" cy="303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6F02685-BF7B-2D4E-03B6-0DE603EB9EA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60634" y="5339350"/>
                  <a:ext cx="239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D2B3618-368E-21F2-BC89-8BA721E72529}"/>
                    </a:ext>
                  </a:extLst>
                </p14:cNvPr>
                <p14:cNvContentPartPr/>
                <p14:nvPr/>
              </p14:nvContentPartPr>
              <p14:xfrm>
                <a:off x="8860874" y="5593150"/>
                <a:ext cx="19440" cy="19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D2B3618-368E-21F2-BC89-8BA721E7252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842874" y="5575150"/>
                  <a:ext cx="55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1C576D0-2F12-EAA3-E143-5037626D3800}"/>
                    </a:ext>
                  </a:extLst>
                </p14:cNvPr>
                <p14:cNvContentPartPr/>
                <p14:nvPr/>
              </p14:nvContentPartPr>
              <p14:xfrm>
                <a:off x="8838554" y="5553190"/>
                <a:ext cx="45000" cy="61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1C576D0-2F12-EAA3-E143-5037626D380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20554" y="5535550"/>
                  <a:ext cx="80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7AEB242-C4C3-FA50-783E-696248702038}"/>
                    </a:ext>
                  </a:extLst>
                </p14:cNvPr>
                <p14:cNvContentPartPr/>
                <p14:nvPr/>
              </p14:nvContentPartPr>
              <p14:xfrm>
                <a:off x="8742794" y="5216590"/>
                <a:ext cx="235800" cy="335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7AEB242-C4C3-FA50-783E-69624870203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25154" y="5198590"/>
                  <a:ext cx="271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AEBC6E0-78C9-F8A9-96F6-5F28F2939774}"/>
                    </a:ext>
                  </a:extLst>
                </p14:cNvPr>
                <p14:cNvContentPartPr/>
                <p14:nvPr/>
              </p14:nvContentPartPr>
              <p14:xfrm>
                <a:off x="8238074" y="5578750"/>
                <a:ext cx="902520" cy="472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AEBC6E0-78C9-F8A9-96F6-5F28F293977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220074" y="5560750"/>
                  <a:ext cx="938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D1FA4AA-3CE0-3911-E8A7-97FF24670B1E}"/>
                    </a:ext>
                  </a:extLst>
                </p14:cNvPr>
                <p14:cNvContentPartPr/>
                <p14:nvPr/>
              </p14:nvContentPartPr>
              <p14:xfrm>
                <a:off x="9067154" y="5818150"/>
                <a:ext cx="149040" cy="250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D1FA4AA-3CE0-3911-E8A7-97FF24670B1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49514" y="5800510"/>
                  <a:ext cx="184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8462507-80C7-6300-9575-E18482A3361C}"/>
                    </a:ext>
                  </a:extLst>
                </p14:cNvPr>
                <p14:cNvContentPartPr/>
                <p14:nvPr/>
              </p14:nvContentPartPr>
              <p14:xfrm>
                <a:off x="9233834" y="5814550"/>
                <a:ext cx="116640" cy="50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8462507-80C7-6300-9575-E18482A3361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15834" y="5796910"/>
                  <a:ext cx="15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B1A3307-EE41-E3CC-1495-38A06557C2FD}"/>
                    </a:ext>
                  </a:extLst>
                </p14:cNvPr>
                <p14:cNvContentPartPr/>
                <p14:nvPr/>
              </p14:nvContentPartPr>
              <p14:xfrm>
                <a:off x="9336434" y="5919310"/>
                <a:ext cx="72360" cy="615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B1A3307-EE41-E3CC-1495-38A06557C2F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18434" y="5901670"/>
                  <a:ext cx="10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FD14DAA-61A8-C038-9CF7-98FFA44CFC98}"/>
                    </a:ext>
                  </a:extLst>
                </p14:cNvPr>
                <p14:cNvContentPartPr/>
                <p14:nvPr/>
              </p14:nvContentPartPr>
              <p14:xfrm>
                <a:off x="9455954" y="5781430"/>
                <a:ext cx="132120" cy="50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FD14DAA-61A8-C038-9CF7-98FFA44CFC9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438314" y="5763430"/>
                  <a:ext cx="167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50E9C43-4883-EF6A-D7A5-F9015DFFFED1}"/>
                    </a:ext>
                  </a:extLst>
                </p14:cNvPr>
                <p14:cNvContentPartPr/>
                <p14:nvPr/>
              </p14:nvContentPartPr>
              <p14:xfrm>
                <a:off x="9560354" y="5554630"/>
                <a:ext cx="163440" cy="240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50E9C43-4883-EF6A-D7A5-F9015DFFFED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542354" y="5536630"/>
                  <a:ext cx="199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2FD87E8-F79D-DA8B-C263-309025025C98}"/>
                    </a:ext>
                  </a:extLst>
                </p14:cNvPr>
                <p14:cNvContentPartPr/>
                <p14:nvPr/>
              </p14:nvContentPartPr>
              <p14:xfrm>
                <a:off x="9643874" y="5470030"/>
                <a:ext cx="211320" cy="269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2FD87E8-F79D-DA8B-C263-309025025C9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25874" y="5452030"/>
                  <a:ext cx="246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716220A-EDDB-A530-7179-F0CCA4293893}"/>
                    </a:ext>
                  </a:extLst>
                </p14:cNvPr>
                <p14:cNvContentPartPr/>
                <p14:nvPr/>
              </p14:nvContentPartPr>
              <p14:xfrm>
                <a:off x="9778154" y="5281030"/>
                <a:ext cx="263160" cy="367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716220A-EDDB-A530-7179-F0CCA429389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760154" y="5263030"/>
                  <a:ext cx="298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6CDFCD6-7AD6-017F-7A90-8CC2119EF305}"/>
                    </a:ext>
                  </a:extLst>
                </p14:cNvPr>
                <p14:cNvContentPartPr/>
                <p14:nvPr/>
              </p14:nvContentPartPr>
              <p14:xfrm>
                <a:off x="9898034" y="5355550"/>
                <a:ext cx="186480" cy="2228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6CDFCD6-7AD6-017F-7A90-8CC2119EF30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880394" y="5337910"/>
                  <a:ext cx="222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099F171-BD67-0CDA-AA04-8DEFE7C8E9D1}"/>
                    </a:ext>
                  </a:extLst>
                </p14:cNvPr>
                <p14:cNvContentPartPr/>
                <p14:nvPr/>
              </p14:nvContentPartPr>
              <p14:xfrm>
                <a:off x="10107914" y="5498470"/>
                <a:ext cx="15840" cy="6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099F171-BD67-0CDA-AA04-8DEFE7C8E9D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089914" y="5480830"/>
                  <a:ext cx="5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06EC0FA-9628-E893-A6C4-ECCEE23670E3}"/>
                    </a:ext>
                  </a:extLst>
                </p14:cNvPr>
                <p14:cNvContentPartPr/>
                <p14:nvPr/>
              </p14:nvContentPartPr>
              <p14:xfrm>
                <a:off x="10060754" y="5233870"/>
                <a:ext cx="182880" cy="187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06EC0FA-9628-E893-A6C4-ECCEE23670E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42754" y="5216230"/>
                  <a:ext cx="218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51D3F63-E928-9EFA-2264-CC3AE730121A}"/>
                    </a:ext>
                  </a:extLst>
                </p14:cNvPr>
                <p14:cNvContentPartPr/>
                <p14:nvPr/>
              </p14:nvContentPartPr>
              <p14:xfrm>
                <a:off x="10111154" y="5126230"/>
                <a:ext cx="250200" cy="288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51D3F63-E928-9EFA-2264-CC3AE730121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93514" y="5108230"/>
                  <a:ext cx="285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591720E-92F0-0EE5-4A8E-014B109519EA}"/>
                    </a:ext>
                  </a:extLst>
                </p14:cNvPr>
                <p14:cNvContentPartPr/>
                <p14:nvPr/>
              </p14:nvContentPartPr>
              <p14:xfrm>
                <a:off x="10076234" y="4918870"/>
                <a:ext cx="200160" cy="152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591720E-92F0-0EE5-4A8E-014B109519E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058234" y="4901230"/>
                  <a:ext cx="235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81609AB-7E13-4285-10EF-9766D5F600B6}"/>
                    </a:ext>
                  </a:extLst>
                </p14:cNvPr>
                <p14:cNvContentPartPr/>
                <p14:nvPr/>
              </p14:nvContentPartPr>
              <p14:xfrm>
                <a:off x="10475474" y="4984750"/>
                <a:ext cx="133560" cy="102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81609AB-7E13-4285-10EF-9766D5F600B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57834" y="4966750"/>
                  <a:ext cx="169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16BDA18-8515-04B5-783E-24CE85585AF9}"/>
                    </a:ext>
                  </a:extLst>
                </p14:cNvPr>
                <p14:cNvContentPartPr/>
                <p14:nvPr/>
              </p14:nvContentPartPr>
              <p14:xfrm>
                <a:off x="10474754" y="4932550"/>
                <a:ext cx="225720" cy="249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16BDA18-8515-04B5-783E-24CE85585AF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56754" y="4914550"/>
                  <a:ext cx="261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08C10C1-F8F2-D4F4-7623-63712FDCBCCB}"/>
                    </a:ext>
                  </a:extLst>
                </p14:cNvPr>
                <p14:cNvContentPartPr/>
                <p14:nvPr/>
              </p14:nvContentPartPr>
              <p14:xfrm>
                <a:off x="10688234" y="4797550"/>
                <a:ext cx="157680" cy="214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08C10C1-F8F2-D4F4-7623-63712FDCBCC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670234" y="4779550"/>
                  <a:ext cx="193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7EDD4EF-AA46-8D02-70A9-729BB9FB7059}"/>
                    </a:ext>
                  </a:extLst>
                </p14:cNvPr>
                <p14:cNvContentPartPr/>
                <p14:nvPr/>
              </p14:nvContentPartPr>
              <p14:xfrm>
                <a:off x="10794074" y="4676950"/>
                <a:ext cx="209160" cy="2268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7EDD4EF-AA46-8D02-70A9-729BB9FB705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76434" y="4659310"/>
                  <a:ext cx="244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7FF81C3-77C8-1271-D627-6A64405A5C2F}"/>
                    </a:ext>
                  </a:extLst>
                </p14:cNvPr>
                <p14:cNvContentPartPr/>
                <p14:nvPr/>
              </p14:nvContentPartPr>
              <p14:xfrm>
                <a:off x="11019794" y="4512070"/>
                <a:ext cx="227880" cy="2527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7FF81C3-77C8-1271-D627-6A64405A5C2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001794" y="4494070"/>
                  <a:ext cx="263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77238C7-B339-6A11-FFD5-EC459A9AB6C2}"/>
                    </a:ext>
                  </a:extLst>
                </p14:cNvPr>
                <p14:cNvContentPartPr/>
                <p14:nvPr/>
              </p14:nvContentPartPr>
              <p14:xfrm>
                <a:off x="10357754" y="5813470"/>
                <a:ext cx="188280" cy="83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77238C7-B339-6A11-FFD5-EC459A9AB6C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340114" y="5795830"/>
                  <a:ext cx="223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BA4F4C1-4B6F-3A3B-7578-64F8ED10808D}"/>
                    </a:ext>
                  </a:extLst>
                </p14:cNvPr>
                <p14:cNvContentPartPr/>
                <p14:nvPr/>
              </p14:nvContentPartPr>
              <p14:xfrm>
                <a:off x="10504994" y="5974750"/>
                <a:ext cx="188640" cy="69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BA4F4C1-4B6F-3A3B-7578-64F8ED10808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487354" y="5956750"/>
                  <a:ext cx="224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CF91C8B-5635-F8C1-372A-32919EEEA524}"/>
                    </a:ext>
                  </a:extLst>
                </p14:cNvPr>
                <p14:cNvContentPartPr/>
                <p14:nvPr/>
              </p14:nvContentPartPr>
              <p14:xfrm>
                <a:off x="10769594" y="5429350"/>
                <a:ext cx="295560" cy="428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CF91C8B-5635-F8C1-372A-32919EEEA52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751594" y="5411710"/>
                  <a:ext cx="331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EB1361E-1E63-13B5-4758-864F3333DEEC}"/>
                    </a:ext>
                  </a:extLst>
                </p14:cNvPr>
                <p14:cNvContentPartPr/>
                <p14:nvPr/>
              </p14:nvContentPartPr>
              <p14:xfrm>
                <a:off x="10994234" y="5426470"/>
                <a:ext cx="295560" cy="365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EB1361E-1E63-13B5-4758-864F3333DEE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976594" y="5408830"/>
                  <a:ext cx="3312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0749D2F-EA0A-C2D6-DCDB-869122283E66}"/>
                    </a:ext>
                  </a:extLst>
                </p14:cNvPr>
                <p14:cNvContentPartPr/>
                <p14:nvPr/>
              </p14:nvContentPartPr>
              <p14:xfrm>
                <a:off x="11392754" y="5563630"/>
                <a:ext cx="38160" cy="35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0749D2F-EA0A-C2D6-DCDB-869122283E6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74754" y="5545990"/>
                  <a:ext cx="73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3A5A5A4-FD03-2B56-6E1E-E37C8E97BCE7}"/>
                    </a:ext>
                  </a:extLst>
                </p14:cNvPr>
                <p14:cNvContentPartPr/>
                <p14:nvPr/>
              </p14:nvContentPartPr>
              <p14:xfrm>
                <a:off x="11252354" y="5129830"/>
                <a:ext cx="353160" cy="378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3A5A5A4-FD03-2B56-6E1E-E37C8E97BCE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234714" y="5112190"/>
                  <a:ext cx="3888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690BB5B-9709-C9CF-C4BB-51A3F2C1858B}"/>
                    </a:ext>
                  </a:extLst>
                </p14:cNvPr>
                <p14:cNvContentPartPr/>
                <p14:nvPr/>
              </p14:nvContentPartPr>
              <p14:xfrm>
                <a:off x="11470154" y="5110750"/>
                <a:ext cx="215280" cy="127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690BB5B-9709-C9CF-C4BB-51A3F2C1858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452514" y="5092750"/>
                  <a:ext cx="250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83E2DD5-00D8-FC1D-D940-113DE97CCFCB}"/>
                    </a:ext>
                  </a:extLst>
                </p14:cNvPr>
                <p14:cNvContentPartPr/>
                <p14:nvPr/>
              </p14:nvContentPartPr>
              <p14:xfrm>
                <a:off x="11547194" y="4964230"/>
                <a:ext cx="294480" cy="307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83E2DD5-00D8-FC1D-D940-113DE97CCFC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529554" y="4946230"/>
                  <a:ext cx="33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003579F-EB42-E195-7BB5-D2973EEF482E}"/>
                    </a:ext>
                  </a:extLst>
                </p14:cNvPr>
                <p14:cNvContentPartPr/>
                <p14:nvPr/>
              </p14:nvContentPartPr>
              <p14:xfrm>
                <a:off x="11255954" y="5126230"/>
                <a:ext cx="144000" cy="85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003579F-EB42-E195-7BB5-D2973EEF482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238314" y="5108230"/>
                  <a:ext cx="17964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A1428437-3CF0-6D86-A975-0A600A0E9F71}"/>
                  </a:ext>
                </a:extLst>
              </p14:cNvPr>
              <p14:cNvContentPartPr/>
              <p14:nvPr/>
            </p14:nvContentPartPr>
            <p14:xfrm>
              <a:off x="7207722" y="2397353"/>
              <a:ext cx="763560" cy="5756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A1428437-3CF0-6D86-A975-0A600A0E9F71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7118082" y="2217713"/>
                <a:ext cx="94320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8EBB04E8-CB33-EBE9-026D-822E9F0353FB}"/>
                  </a:ext>
                </a:extLst>
              </p14:cNvPr>
              <p14:cNvContentPartPr/>
              <p14:nvPr/>
            </p14:nvContentPartPr>
            <p14:xfrm>
              <a:off x="3098682" y="2384393"/>
              <a:ext cx="787680" cy="8092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8EBB04E8-CB33-EBE9-026D-822E9F0353F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009042" y="2204753"/>
                <a:ext cx="967320" cy="11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0D74B248-5337-983B-C1EB-C2C5636160B5}"/>
                  </a:ext>
                </a:extLst>
              </p14:cNvPr>
              <p14:cNvContentPartPr/>
              <p14:nvPr/>
            </p14:nvContentPartPr>
            <p14:xfrm>
              <a:off x="11015442" y="2510393"/>
              <a:ext cx="1011240" cy="10400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0D74B248-5337-983B-C1EB-C2C5636160B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0925442" y="2330753"/>
                <a:ext cx="1190880" cy="13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29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1999" cy="241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 diver jumps from a diving board that is 32 feet above the water. The position of the diver is given by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feet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seconds. </a:t>
                </a:r>
              </a:p>
              <a:p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AutoNum type="alphaLcParenR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When does the diver hit the water?</a:t>
                </a:r>
              </a:p>
              <a:p>
                <a:pPr marL="514350" indent="-514350">
                  <a:buAutoNum type="alphaLcParenR"/>
                </a:pPr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AutoNum type="alphaLcParenR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diver’s velocity at impact?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2410403"/>
              </a:xfrm>
              <a:prstGeom prst="rect">
                <a:avLst/>
              </a:prstGeom>
              <a:blipFill>
                <a:blip r:embed="rId2"/>
                <a:stretch>
                  <a:fillRect l="-1050" t="-2532" r="-30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-1" y="2410403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1700EE9-BF1A-4F2B-81A9-BD37403B18E1}"/>
              </a:ext>
            </a:extLst>
          </p:cNvPr>
          <p:cNvGrpSpPr/>
          <p:nvPr/>
        </p:nvGrpSpPr>
        <p:grpSpPr>
          <a:xfrm>
            <a:off x="110682" y="2598383"/>
            <a:ext cx="249480" cy="528120"/>
            <a:chOff x="110682" y="2598383"/>
            <a:chExt cx="2494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0D3053-F007-5727-2353-EAC125FCF77B}"/>
                    </a:ext>
                  </a:extLst>
                </p14:cNvPr>
                <p14:cNvContentPartPr/>
                <p14:nvPr/>
              </p14:nvContentPartPr>
              <p14:xfrm>
                <a:off x="110682" y="2751383"/>
                <a:ext cx="193320" cy="19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0D3053-F007-5727-2353-EAC125FCF7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682" y="2733743"/>
                  <a:ext cx="228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23B809-6A47-2B49-1A35-C74436ED7120}"/>
                    </a:ext>
                  </a:extLst>
                </p14:cNvPr>
                <p14:cNvContentPartPr/>
                <p14:nvPr/>
              </p14:nvContentPartPr>
              <p14:xfrm>
                <a:off x="238122" y="2598383"/>
                <a:ext cx="122040" cy="52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23B809-6A47-2B49-1A35-C74436ED71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0122" y="2580743"/>
                  <a:ext cx="15768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DF3A4D-3960-7289-1EC3-4CEC85806D12}"/>
              </a:ext>
            </a:extLst>
          </p:cNvPr>
          <p:cNvGrpSpPr/>
          <p:nvPr/>
        </p:nvGrpSpPr>
        <p:grpSpPr>
          <a:xfrm>
            <a:off x="614682" y="2780183"/>
            <a:ext cx="510840" cy="427320"/>
            <a:chOff x="614682" y="2780183"/>
            <a:chExt cx="51084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57523F-FB99-96BB-32A7-3373D3EEBCB6}"/>
                    </a:ext>
                  </a:extLst>
                </p14:cNvPr>
                <p14:cNvContentPartPr/>
                <p14:nvPr/>
              </p14:nvContentPartPr>
              <p14:xfrm>
                <a:off x="614682" y="2780183"/>
                <a:ext cx="234360" cy="42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57523F-FB99-96BB-32A7-3373D3EEBC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042" y="2762543"/>
                  <a:ext cx="2700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4A356E-0763-7CFA-636A-BA8EE29767E2}"/>
                    </a:ext>
                  </a:extLst>
                </p14:cNvPr>
                <p14:cNvContentPartPr/>
                <p14:nvPr/>
              </p14:nvContentPartPr>
              <p14:xfrm>
                <a:off x="972882" y="2913383"/>
                <a:ext cx="137880" cy="2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4A356E-0763-7CFA-636A-BA8EE29767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4882" y="2895743"/>
                  <a:ext cx="173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7EBD89-8BFC-2994-B7F2-EA5E5BADC22E}"/>
                    </a:ext>
                  </a:extLst>
                </p14:cNvPr>
                <p14:cNvContentPartPr/>
                <p14:nvPr/>
              </p14:nvContentPartPr>
              <p14:xfrm>
                <a:off x="979362" y="3074663"/>
                <a:ext cx="146160" cy="7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7EBD89-8BFC-2994-B7F2-EA5E5BADC2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1722" y="3056663"/>
                  <a:ext cx="1818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838406-7A6D-E06C-0FF9-7246E14EB426}"/>
              </a:ext>
            </a:extLst>
          </p:cNvPr>
          <p:cNvGrpSpPr/>
          <p:nvPr/>
        </p:nvGrpSpPr>
        <p:grpSpPr>
          <a:xfrm>
            <a:off x="1401282" y="2590103"/>
            <a:ext cx="2777040" cy="535680"/>
            <a:chOff x="1401282" y="2590103"/>
            <a:chExt cx="277704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A8A84C-7114-0F75-E81C-48236F507A2E}"/>
                    </a:ext>
                  </a:extLst>
                </p14:cNvPr>
                <p14:cNvContentPartPr/>
                <p14:nvPr/>
              </p14:nvContentPartPr>
              <p14:xfrm>
                <a:off x="1401282" y="2951903"/>
                <a:ext cx="20628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A8A84C-7114-0F75-E81C-48236F507A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83642" y="2933903"/>
                  <a:ext cx="241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D8D648-FB18-4E72-82CB-79554887809D}"/>
                    </a:ext>
                  </a:extLst>
                </p14:cNvPr>
                <p14:cNvContentPartPr/>
                <p14:nvPr/>
              </p14:nvContentPartPr>
              <p14:xfrm>
                <a:off x="1664802" y="2726543"/>
                <a:ext cx="85320" cy="390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D8D648-FB18-4E72-82CB-7955488780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47162" y="2708903"/>
                  <a:ext cx="120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CC9EB9-B8F3-88A6-F415-C0170084060D}"/>
                    </a:ext>
                  </a:extLst>
                </p14:cNvPr>
                <p14:cNvContentPartPr/>
                <p14:nvPr/>
              </p14:nvContentPartPr>
              <p14:xfrm>
                <a:off x="1837962" y="2698823"/>
                <a:ext cx="173880" cy="426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CC9EB9-B8F3-88A6-F415-C017008406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20322" y="2681183"/>
                  <a:ext cx="2095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9EA01A-8AEC-E794-2070-C0F8F561F091}"/>
                    </a:ext>
                  </a:extLst>
                </p14:cNvPr>
                <p14:cNvContentPartPr/>
                <p14:nvPr/>
              </p14:nvContentPartPr>
              <p14:xfrm>
                <a:off x="2086722" y="2704583"/>
                <a:ext cx="150120" cy="38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9EA01A-8AEC-E794-2070-C0F8F561F0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69082" y="2686943"/>
                  <a:ext cx="1857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F003B2-A1AC-5055-7825-F631D3DD2BC7}"/>
                    </a:ext>
                  </a:extLst>
                </p14:cNvPr>
                <p14:cNvContentPartPr/>
                <p14:nvPr/>
              </p14:nvContentPartPr>
              <p14:xfrm>
                <a:off x="2055402" y="2839583"/>
                <a:ext cx="196920" cy="57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F003B2-A1AC-5055-7825-F631D3DD2B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7762" y="2821583"/>
                  <a:ext cx="232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C3160F-BB4B-4EE6-87E7-0F8F47A6AA96}"/>
                    </a:ext>
                  </a:extLst>
                </p14:cNvPr>
                <p14:cNvContentPartPr/>
                <p14:nvPr/>
              </p14:nvContentPartPr>
              <p14:xfrm>
                <a:off x="2231082" y="2590103"/>
                <a:ext cx="162720" cy="154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C3160F-BB4B-4EE6-87E7-0F8F47A6AA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13442" y="2572103"/>
                  <a:ext cx="198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38DDC5-FC02-D7B5-A113-572CB3C15F52}"/>
                    </a:ext>
                  </a:extLst>
                </p14:cNvPr>
                <p14:cNvContentPartPr/>
                <p14:nvPr/>
              </p14:nvContentPartPr>
              <p14:xfrm>
                <a:off x="2498202" y="2941463"/>
                <a:ext cx="22500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38DDC5-FC02-D7B5-A113-572CB3C15F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80202" y="2923823"/>
                  <a:ext cx="260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BF655-C251-5A8B-0C78-C421D319E66D}"/>
                    </a:ext>
                  </a:extLst>
                </p14:cNvPr>
                <p14:cNvContentPartPr/>
                <p14:nvPr/>
              </p14:nvContentPartPr>
              <p14:xfrm>
                <a:off x="2589282" y="2863703"/>
                <a:ext cx="56520" cy="21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BF655-C251-5A8B-0C78-C421D319E6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71282" y="2846063"/>
                  <a:ext cx="92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B0A68B-E30F-7D26-5941-A142FD09E2BB}"/>
                    </a:ext>
                  </a:extLst>
                </p14:cNvPr>
                <p14:cNvContentPartPr/>
                <p14:nvPr/>
              </p14:nvContentPartPr>
              <p14:xfrm>
                <a:off x="2746962" y="2711063"/>
                <a:ext cx="77040" cy="38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B0A68B-E30F-7D26-5941-A142FD09E2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8962" y="2693063"/>
                  <a:ext cx="1126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6BF713-632A-4B44-5CE9-FCED1FA0987C}"/>
                    </a:ext>
                  </a:extLst>
                </p14:cNvPr>
                <p14:cNvContentPartPr/>
                <p14:nvPr/>
              </p14:nvContentPartPr>
              <p14:xfrm>
                <a:off x="2883042" y="2718263"/>
                <a:ext cx="147960" cy="38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6BF713-632A-4B44-5CE9-FCED1FA098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65042" y="2700623"/>
                  <a:ext cx="1836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394CF9-8D59-1D9C-5D2B-E492DF1DA144}"/>
                    </a:ext>
                  </a:extLst>
                </p14:cNvPr>
                <p14:cNvContentPartPr/>
                <p14:nvPr/>
              </p14:nvContentPartPr>
              <p14:xfrm>
                <a:off x="3077442" y="2628623"/>
                <a:ext cx="124200" cy="43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394CF9-8D59-1D9C-5D2B-E492DF1DA1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59442" y="2610623"/>
                  <a:ext cx="159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2E5A23-3B0C-CD43-A8B4-A92D023CC2A8}"/>
                    </a:ext>
                  </a:extLst>
                </p14:cNvPr>
                <p14:cNvContentPartPr/>
                <p14:nvPr/>
              </p14:nvContentPartPr>
              <p14:xfrm>
                <a:off x="3054402" y="2829503"/>
                <a:ext cx="227160" cy="55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2E5A23-3B0C-CD43-A8B4-A92D023CC2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6762" y="2811503"/>
                  <a:ext cx="262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1B2758-EE81-B44F-479A-AF6E36A9C1D3}"/>
                    </a:ext>
                  </a:extLst>
                </p14:cNvPr>
                <p14:cNvContentPartPr/>
                <p14:nvPr/>
              </p14:nvContentPartPr>
              <p14:xfrm>
                <a:off x="3380562" y="2927423"/>
                <a:ext cx="174960" cy="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1B2758-EE81-B44F-479A-AF6E36A9C1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62922" y="2909423"/>
                  <a:ext cx="210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B2DA21-5AA3-D1F9-B544-8E1A5FEADA3A}"/>
                    </a:ext>
                  </a:extLst>
                </p14:cNvPr>
                <p14:cNvContentPartPr/>
                <p14:nvPr/>
              </p14:nvContentPartPr>
              <p14:xfrm>
                <a:off x="3439962" y="2819423"/>
                <a:ext cx="101880" cy="24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B2DA21-5AA3-D1F9-B544-8E1A5FEADA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21962" y="2801783"/>
                  <a:ext cx="137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1B51C9-AE96-A150-135A-84518C7CFBF6}"/>
                    </a:ext>
                  </a:extLst>
                </p14:cNvPr>
                <p14:cNvContentPartPr/>
                <p14:nvPr/>
              </p14:nvContentPartPr>
              <p14:xfrm>
                <a:off x="3621762" y="2709263"/>
                <a:ext cx="225000" cy="27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1B51C9-AE96-A150-135A-84518C7CFB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04122" y="2691623"/>
                  <a:ext cx="260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CA1165-CEAF-DFE0-9E38-57A202C37873}"/>
                    </a:ext>
                  </a:extLst>
                </p14:cNvPr>
                <p14:cNvContentPartPr/>
                <p14:nvPr/>
              </p14:nvContentPartPr>
              <p14:xfrm>
                <a:off x="3932802" y="2699543"/>
                <a:ext cx="245520" cy="24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CA1165-CEAF-DFE0-9E38-57A202C378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5162" y="2681903"/>
                  <a:ext cx="2811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0915568-4E8A-0D8F-958E-C09A46CBDD8E}"/>
              </a:ext>
            </a:extLst>
          </p:cNvPr>
          <p:cNvGrpSpPr/>
          <p:nvPr/>
        </p:nvGrpSpPr>
        <p:grpSpPr>
          <a:xfrm>
            <a:off x="540162" y="3337103"/>
            <a:ext cx="2944080" cy="1204920"/>
            <a:chOff x="540162" y="3337103"/>
            <a:chExt cx="294408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9F8F8D-B827-F46A-39D9-FDC1C0654B61}"/>
                    </a:ext>
                  </a:extLst>
                </p14:cNvPr>
                <p14:cNvContentPartPr/>
                <p14:nvPr/>
              </p14:nvContentPartPr>
              <p14:xfrm>
                <a:off x="614682" y="4138103"/>
                <a:ext cx="216720" cy="403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9F8F8D-B827-F46A-39D9-FDC1C0654B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7042" y="4120463"/>
                  <a:ext cx="252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9D79C3-9B81-6E39-0E59-CC89FF7D6C30}"/>
                    </a:ext>
                  </a:extLst>
                </p14:cNvPr>
                <p14:cNvContentPartPr/>
                <p14:nvPr/>
              </p14:nvContentPartPr>
              <p14:xfrm>
                <a:off x="987642" y="4276343"/>
                <a:ext cx="114120" cy="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9D79C3-9B81-6E39-0E59-CC89FF7D6C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9642" y="4258703"/>
                  <a:ext cx="149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680026-AFBA-AB79-8192-1DEB54B0B1B8}"/>
                    </a:ext>
                  </a:extLst>
                </p14:cNvPr>
                <p14:cNvContentPartPr/>
                <p14:nvPr/>
              </p14:nvContentPartPr>
              <p14:xfrm>
                <a:off x="1003122" y="4387943"/>
                <a:ext cx="14832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680026-AFBA-AB79-8192-1DEB54B0B1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5482" y="4369943"/>
                  <a:ext cx="183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2AD9C6-D8DF-7927-07A3-93624D014987}"/>
                    </a:ext>
                  </a:extLst>
                </p14:cNvPr>
                <p14:cNvContentPartPr/>
                <p14:nvPr/>
              </p14:nvContentPartPr>
              <p14:xfrm>
                <a:off x="1351602" y="4265903"/>
                <a:ext cx="90720" cy="1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2AD9C6-D8DF-7927-07A3-93624D014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33602" y="4248263"/>
                  <a:ext cx="126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FB07F07-FC31-AC5F-B65D-83254C9C5B64}"/>
                    </a:ext>
                  </a:extLst>
                </p14:cNvPr>
                <p14:cNvContentPartPr/>
                <p14:nvPr/>
              </p14:nvContentPartPr>
              <p14:xfrm>
                <a:off x="1449522" y="4092023"/>
                <a:ext cx="110160" cy="267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FB07F07-FC31-AC5F-B65D-83254C9C5B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31522" y="4074383"/>
                  <a:ext cx="145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D2ADF4-9D68-F3FD-9EA6-E4783797AFAD}"/>
                    </a:ext>
                  </a:extLst>
                </p14:cNvPr>
                <p14:cNvContentPartPr/>
                <p14:nvPr/>
              </p14:nvContentPartPr>
              <p14:xfrm>
                <a:off x="1593522" y="4067903"/>
                <a:ext cx="155520" cy="28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D2ADF4-9D68-F3FD-9EA6-E4783797AF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75882" y="4050263"/>
                  <a:ext cx="191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8BF23E4-8982-EF5D-5C3F-35B967B3D6D6}"/>
                    </a:ext>
                  </a:extLst>
                </p14:cNvPr>
                <p14:cNvContentPartPr/>
                <p14:nvPr/>
              </p14:nvContentPartPr>
              <p14:xfrm>
                <a:off x="1849122" y="4002383"/>
                <a:ext cx="172080" cy="419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8BF23E4-8982-EF5D-5C3F-35B967B3D6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31122" y="3984743"/>
                  <a:ext cx="2077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795CF3-1E7B-87B6-2161-D280CB60EF9C}"/>
                    </a:ext>
                  </a:extLst>
                </p14:cNvPr>
                <p14:cNvContentPartPr/>
                <p14:nvPr/>
              </p14:nvContentPartPr>
              <p14:xfrm>
                <a:off x="2008962" y="4053503"/>
                <a:ext cx="169560" cy="29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795CF3-1E7B-87B6-2161-D280CB60EF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91322" y="4035863"/>
                  <a:ext cx="2052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2F3546-9411-73E6-FDF8-6169E773DA4C}"/>
                    </a:ext>
                  </a:extLst>
                </p14:cNvPr>
                <p14:cNvContentPartPr/>
                <p14:nvPr/>
              </p14:nvContentPartPr>
              <p14:xfrm>
                <a:off x="2001402" y="4134863"/>
                <a:ext cx="216000" cy="7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2F3546-9411-73E6-FDF8-6169E773DA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83762" y="4116863"/>
                  <a:ext cx="251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14A438-91F7-684B-E488-065D9A2196DB}"/>
                    </a:ext>
                  </a:extLst>
                </p14:cNvPr>
                <p14:cNvContentPartPr/>
                <p14:nvPr/>
              </p14:nvContentPartPr>
              <p14:xfrm>
                <a:off x="2291922" y="4183463"/>
                <a:ext cx="130320" cy="3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14A438-91F7-684B-E488-065D9A2196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74282" y="4165463"/>
                  <a:ext cx="165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30732B1-3652-9093-1C0B-74C6857A497F}"/>
                    </a:ext>
                  </a:extLst>
                </p14:cNvPr>
                <p14:cNvContentPartPr/>
                <p14:nvPr/>
              </p14:nvContentPartPr>
              <p14:xfrm>
                <a:off x="540162" y="3575063"/>
                <a:ext cx="202680" cy="322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30732B1-3652-9093-1C0B-74C6857A49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2162" y="3557063"/>
                  <a:ext cx="238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D1EDA2-D3FB-5405-E314-176EAD882876}"/>
                    </a:ext>
                  </a:extLst>
                </p14:cNvPr>
                <p14:cNvContentPartPr/>
                <p14:nvPr/>
              </p14:nvContentPartPr>
              <p14:xfrm>
                <a:off x="880002" y="3652463"/>
                <a:ext cx="6732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D1EDA2-D3FB-5405-E314-176EAD88287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2362" y="3634463"/>
                  <a:ext cx="102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E0C59B-5C9B-7756-63B1-5568247D0D54}"/>
                    </a:ext>
                  </a:extLst>
                </p14:cNvPr>
                <p14:cNvContentPartPr/>
                <p14:nvPr/>
              </p14:nvContentPartPr>
              <p14:xfrm>
                <a:off x="889362" y="3762623"/>
                <a:ext cx="87480" cy="4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E0C59B-5C9B-7756-63B1-5568247D0D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1362" y="3744983"/>
                  <a:ext cx="123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07A753-82DA-4BB9-25D2-3B4C6891E7D4}"/>
                    </a:ext>
                  </a:extLst>
                </p14:cNvPr>
                <p14:cNvContentPartPr/>
                <p14:nvPr/>
              </p14:nvContentPartPr>
              <p14:xfrm>
                <a:off x="1136322" y="3652463"/>
                <a:ext cx="95040" cy="1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07A753-82DA-4BB9-25D2-3B4C6891E7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8682" y="3634463"/>
                  <a:ext cx="130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EFEC40-AE32-192F-3DBD-ECE02A5C3609}"/>
                    </a:ext>
                  </a:extLst>
                </p14:cNvPr>
                <p14:cNvContentPartPr/>
                <p14:nvPr/>
              </p14:nvContentPartPr>
              <p14:xfrm>
                <a:off x="1338282" y="3453383"/>
                <a:ext cx="54000" cy="32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EFEC40-AE32-192F-3DBD-ECE02A5C36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20282" y="3435743"/>
                  <a:ext cx="89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1AF1F2-3CA3-FCB4-7289-CEEBF9032504}"/>
                    </a:ext>
                  </a:extLst>
                </p14:cNvPr>
                <p14:cNvContentPartPr/>
                <p14:nvPr/>
              </p14:nvContentPartPr>
              <p14:xfrm>
                <a:off x="1427202" y="3454463"/>
                <a:ext cx="181800" cy="32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1AF1F2-3CA3-FCB4-7289-CEEBF90325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09562" y="3436823"/>
                  <a:ext cx="217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D952EF-3B92-BA09-BB15-0C9358416912}"/>
                    </a:ext>
                  </a:extLst>
                </p14:cNvPr>
                <p14:cNvContentPartPr/>
                <p14:nvPr/>
              </p14:nvContentPartPr>
              <p14:xfrm>
                <a:off x="1697202" y="3384623"/>
                <a:ext cx="163440" cy="433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D952EF-3B92-BA09-BB15-0C93584169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79562" y="3366623"/>
                  <a:ext cx="1990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78F57AA-613C-11F3-F1D3-4DC701ACBA8D}"/>
                    </a:ext>
                  </a:extLst>
                </p14:cNvPr>
                <p14:cNvContentPartPr/>
                <p14:nvPr/>
              </p14:nvContentPartPr>
              <p14:xfrm>
                <a:off x="1868922" y="3443663"/>
                <a:ext cx="165240" cy="33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78F57AA-613C-11F3-F1D3-4DC701ACBA8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51282" y="3425663"/>
                  <a:ext cx="200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47D02C-454F-2B21-190E-F5D4551B18B3}"/>
                    </a:ext>
                  </a:extLst>
                </p14:cNvPr>
                <p14:cNvContentPartPr/>
                <p14:nvPr/>
              </p14:nvContentPartPr>
              <p14:xfrm>
                <a:off x="1881162" y="3580103"/>
                <a:ext cx="196200" cy="5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47D02C-454F-2B21-190E-F5D4551B18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63522" y="3562103"/>
                  <a:ext cx="231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22155D-825C-6F71-0567-193CC0B1FB27}"/>
                    </a:ext>
                  </a:extLst>
                </p14:cNvPr>
                <p14:cNvContentPartPr/>
                <p14:nvPr/>
              </p14:nvContentPartPr>
              <p14:xfrm>
                <a:off x="2037042" y="3375983"/>
                <a:ext cx="185040" cy="15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22155D-825C-6F71-0567-193CC0B1FB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19402" y="3358343"/>
                  <a:ext cx="220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83140A-E6B8-A9BE-8AF4-73B1C7E88F0D}"/>
                    </a:ext>
                  </a:extLst>
                </p14:cNvPr>
                <p14:cNvContentPartPr/>
                <p14:nvPr/>
              </p14:nvContentPartPr>
              <p14:xfrm>
                <a:off x="2548242" y="3394703"/>
                <a:ext cx="111960" cy="34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83140A-E6B8-A9BE-8AF4-73B1C7E88F0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30602" y="3377063"/>
                  <a:ext cx="1476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5037DC-EC0C-524A-6798-D22318CABB3C}"/>
                    </a:ext>
                  </a:extLst>
                </p14:cNvPr>
                <p14:cNvContentPartPr/>
                <p14:nvPr/>
              </p14:nvContentPartPr>
              <p14:xfrm>
                <a:off x="2704842" y="3394703"/>
                <a:ext cx="138600" cy="30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5037DC-EC0C-524A-6798-D22318CABB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86842" y="3376703"/>
                  <a:ext cx="174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F83C04-2D3D-7341-ADB8-325256F889C2}"/>
                    </a:ext>
                  </a:extLst>
                </p14:cNvPr>
                <p14:cNvContentPartPr/>
                <p14:nvPr/>
              </p14:nvContentPartPr>
              <p14:xfrm>
                <a:off x="2695482" y="3516743"/>
                <a:ext cx="154440" cy="44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F83C04-2D3D-7341-ADB8-325256F889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77482" y="3499103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D37ADC3-728E-082A-4EA3-1F9AF891C3B0}"/>
                    </a:ext>
                  </a:extLst>
                </p14:cNvPr>
                <p14:cNvContentPartPr/>
                <p14:nvPr/>
              </p14:nvContentPartPr>
              <p14:xfrm>
                <a:off x="3147642" y="3390383"/>
                <a:ext cx="175320" cy="229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D37ADC3-728E-082A-4EA3-1F9AF891C3B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29642" y="3372743"/>
                  <a:ext cx="210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E082BF-E81E-5602-A72B-AEB969930A75}"/>
                    </a:ext>
                  </a:extLst>
                </p14:cNvPr>
                <p14:cNvContentPartPr/>
                <p14:nvPr/>
              </p14:nvContentPartPr>
              <p14:xfrm>
                <a:off x="3305322" y="3337103"/>
                <a:ext cx="128520" cy="37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E082BF-E81E-5602-A72B-AEB969930A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87682" y="3319103"/>
                  <a:ext cx="1641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3C515F-E35B-DCAC-611F-104FF834B006}"/>
                    </a:ext>
                  </a:extLst>
                </p14:cNvPr>
                <p14:cNvContentPartPr/>
                <p14:nvPr/>
              </p14:nvContentPartPr>
              <p14:xfrm>
                <a:off x="2207322" y="3612503"/>
                <a:ext cx="187920" cy="4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3C515F-E35B-DCAC-611F-104FF834B0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89322" y="3594503"/>
                  <a:ext cx="223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29C4048-EC38-D284-06AE-618E3C73E4A1}"/>
                    </a:ext>
                  </a:extLst>
                </p14:cNvPr>
                <p14:cNvContentPartPr/>
                <p14:nvPr/>
              </p14:nvContentPartPr>
              <p14:xfrm>
                <a:off x="2929482" y="3599903"/>
                <a:ext cx="81000" cy="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29C4048-EC38-D284-06AE-618E3C73E4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11482" y="3582263"/>
                  <a:ext cx="116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2068AA-B822-C47F-272D-F144437E81C3}"/>
                    </a:ext>
                  </a:extLst>
                </p14:cNvPr>
                <p14:cNvContentPartPr/>
                <p14:nvPr/>
              </p14:nvContentPartPr>
              <p14:xfrm>
                <a:off x="2464362" y="4041623"/>
                <a:ext cx="242280" cy="266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2068AA-B822-C47F-272D-F144437E81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46362" y="4023983"/>
                  <a:ext cx="277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F386D2-E077-7708-95BC-00A8714F29B2}"/>
                    </a:ext>
                  </a:extLst>
                </p14:cNvPr>
                <p14:cNvContentPartPr/>
                <p14:nvPr/>
              </p14:nvContentPartPr>
              <p14:xfrm>
                <a:off x="2595762" y="3897263"/>
                <a:ext cx="150120" cy="430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F386D2-E077-7708-95BC-00A8714F29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77762" y="3879623"/>
                  <a:ext cx="185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7BD74C-3FFC-1868-5215-B32CFA78214C}"/>
                    </a:ext>
                  </a:extLst>
                </p14:cNvPr>
                <p14:cNvContentPartPr/>
                <p14:nvPr/>
              </p14:nvContentPartPr>
              <p14:xfrm>
                <a:off x="2820762" y="3877463"/>
                <a:ext cx="190440" cy="40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7BD74C-3FFC-1868-5215-B32CFA7821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03122" y="3859463"/>
                  <a:ext cx="2260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E7F096-C590-5F5C-2ACA-D7C1737AF2A1}"/>
                    </a:ext>
                  </a:extLst>
                </p14:cNvPr>
                <p14:cNvContentPartPr/>
                <p14:nvPr/>
              </p14:nvContentPartPr>
              <p14:xfrm>
                <a:off x="2828322" y="4026143"/>
                <a:ext cx="188280" cy="3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E7F096-C590-5F5C-2ACA-D7C1737AF2A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10682" y="4008503"/>
                  <a:ext cx="223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40912A-1AC8-8EE3-9504-59016A51ACFC}"/>
                    </a:ext>
                  </a:extLst>
                </p14:cNvPr>
                <p14:cNvContentPartPr/>
                <p14:nvPr/>
              </p14:nvContentPartPr>
              <p14:xfrm>
                <a:off x="2711322" y="3802583"/>
                <a:ext cx="226440" cy="477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40912A-1AC8-8EE3-9504-59016A51ACF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93682" y="3784943"/>
                  <a:ext cx="2620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38E81B-F393-C6F3-6BCE-4B5387951FF8}"/>
                    </a:ext>
                  </a:extLst>
                </p14:cNvPr>
                <p14:cNvContentPartPr/>
                <p14:nvPr/>
              </p14:nvContentPartPr>
              <p14:xfrm>
                <a:off x="3110922" y="3963503"/>
                <a:ext cx="50040" cy="240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38E81B-F393-C6F3-6BCE-4B5387951F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92922" y="3945863"/>
                  <a:ext cx="85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F15930-FE88-8FC8-1553-41EC87C157E4}"/>
                    </a:ext>
                  </a:extLst>
                </p14:cNvPr>
                <p14:cNvContentPartPr/>
                <p14:nvPr/>
              </p14:nvContentPartPr>
              <p14:xfrm>
                <a:off x="3069162" y="4059263"/>
                <a:ext cx="178560" cy="7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F15930-FE88-8FC8-1553-41EC87C157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51522" y="4041263"/>
                  <a:ext cx="214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00A805-D31A-78D3-DD56-BA14A684B66E}"/>
                    </a:ext>
                  </a:extLst>
                </p14:cNvPr>
                <p14:cNvContentPartPr/>
                <p14:nvPr/>
              </p14:nvContentPartPr>
              <p14:xfrm>
                <a:off x="3244482" y="3926423"/>
                <a:ext cx="98280" cy="231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00A805-D31A-78D3-DD56-BA14A684B6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26482" y="3908423"/>
                  <a:ext cx="133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5074F6-9F66-E296-B230-87F77DACD6B8}"/>
                    </a:ext>
                  </a:extLst>
                </p14:cNvPr>
                <p14:cNvContentPartPr/>
                <p14:nvPr/>
              </p14:nvContentPartPr>
              <p14:xfrm>
                <a:off x="3303882" y="3828143"/>
                <a:ext cx="180360" cy="38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5074F6-9F66-E296-B230-87F77DACD6B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85882" y="3810143"/>
                  <a:ext cx="21600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975F2D-0275-69DF-35F2-197C6E68202E}"/>
              </a:ext>
            </a:extLst>
          </p:cNvPr>
          <p:cNvGrpSpPr/>
          <p:nvPr/>
        </p:nvGrpSpPr>
        <p:grpSpPr>
          <a:xfrm>
            <a:off x="614682" y="4697183"/>
            <a:ext cx="1673280" cy="659160"/>
            <a:chOff x="614682" y="4697183"/>
            <a:chExt cx="167328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AB8A8A-7164-7020-4EBB-1D02D31F79B3}"/>
                    </a:ext>
                  </a:extLst>
                </p14:cNvPr>
                <p14:cNvContentPartPr/>
                <p14:nvPr/>
              </p14:nvContentPartPr>
              <p14:xfrm>
                <a:off x="695682" y="4920023"/>
                <a:ext cx="223200" cy="436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AB8A8A-7164-7020-4EBB-1D02D31F79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7682" y="4902383"/>
                  <a:ext cx="2588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1FF1C1-E4F0-4BE4-8839-7C9F4C0FC0FB}"/>
                    </a:ext>
                  </a:extLst>
                </p14:cNvPr>
                <p14:cNvContentPartPr/>
                <p14:nvPr/>
              </p14:nvContentPartPr>
              <p14:xfrm>
                <a:off x="614682" y="5043863"/>
                <a:ext cx="374760" cy="72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1FF1C1-E4F0-4BE4-8839-7C9F4C0FC0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6682" y="5026223"/>
                  <a:ext cx="410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33A8E3-8964-A634-23DD-E8C1DEA8A623}"/>
                    </a:ext>
                  </a:extLst>
                </p14:cNvPr>
                <p14:cNvContentPartPr/>
                <p14:nvPr/>
              </p14:nvContentPartPr>
              <p14:xfrm>
                <a:off x="1000962" y="5115143"/>
                <a:ext cx="155520" cy="3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33A8E3-8964-A634-23DD-E8C1DEA8A62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2962" y="5097143"/>
                  <a:ext cx="191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4BB2C11-69F6-1CE8-EE0B-BCB12ACF0BB5}"/>
                    </a:ext>
                  </a:extLst>
                </p14:cNvPr>
                <p14:cNvContentPartPr/>
                <p14:nvPr/>
              </p14:nvContentPartPr>
              <p14:xfrm>
                <a:off x="1054602" y="5220983"/>
                <a:ext cx="164520" cy="57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4BB2C11-69F6-1CE8-EE0B-BCB12ACF0BB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6602" y="5203343"/>
                  <a:ext cx="200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7B2C8A-2A74-BFEB-C46E-8386A292F553}"/>
                    </a:ext>
                  </a:extLst>
                </p14:cNvPr>
                <p14:cNvContentPartPr/>
                <p14:nvPr/>
              </p14:nvContentPartPr>
              <p14:xfrm>
                <a:off x="1247202" y="4902743"/>
                <a:ext cx="352080" cy="278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7B2C8A-2A74-BFEB-C46E-8386A292F55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29202" y="4884743"/>
                  <a:ext cx="387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4BCF39-2BC3-DC5F-5117-8483D39F76C9}"/>
                    </a:ext>
                  </a:extLst>
                </p14:cNvPr>
                <p14:cNvContentPartPr/>
                <p14:nvPr/>
              </p14:nvContentPartPr>
              <p14:xfrm>
                <a:off x="1777122" y="5048183"/>
                <a:ext cx="88560" cy="270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4BCF39-2BC3-DC5F-5117-8483D39F76C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59482" y="5030543"/>
                  <a:ext cx="124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396309-A5A6-20D7-5348-A7F9A3AAB499}"/>
                    </a:ext>
                  </a:extLst>
                </p14:cNvPr>
                <p14:cNvContentPartPr/>
                <p14:nvPr/>
              </p14:nvContentPartPr>
              <p14:xfrm>
                <a:off x="1875042" y="4946303"/>
                <a:ext cx="223560" cy="26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B396309-A5A6-20D7-5348-A7F9A3AAB4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57042" y="4928303"/>
                  <a:ext cx="259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B9FFC1-EF91-478D-5FB6-D0ACF56FBA82}"/>
                    </a:ext>
                  </a:extLst>
                </p14:cNvPr>
                <p14:cNvContentPartPr/>
                <p14:nvPr/>
              </p14:nvContentPartPr>
              <p14:xfrm>
                <a:off x="2064402" y="4697183"/>
                <a:ext cx="223560" cy="426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B9FFC1-EF91-478D-5FB6-D0ACF56FBA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46762" y="4679183"/>
                  <a:ext cx="25920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FFDDA36-3621-1570-3FEF-FBD4E4E95844}"/>
                  </a:ext>
                </a:extLst>
              </p14:cNvPr>
              <p14:cNvContentPartPr/>
              <p14:nvPr/>
            </p14:nvContentPartPr>
            <p14:xfrm>
              <a:off x="2007162" y="4533023"/>
              <a:ext cx="342000" cy="829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FFDDA36-3621-1570-3FEF-FBD4E4E9584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989162" y="4515023"/>
                <a:ext cx="377640" cy="86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CDE8361-0175-E464-9411-EF6D6CCFA57A}"/>
              </a:ext>
            </a:extLst>
          </p:cNvPr>
          <p:cNvGrpSpPr/>
          <p:nvPr/>
        </p:nvGrpSpPr>
        <p:grpSpPr>
          <a:xfrm>
            <a:off x="151002" y="5112623"/>
            <a:ext cx="3508920" cy="1192680"/>
            <a:chOff x="151002" y="5112623"/>
            <a:chExt cx="3508920" cy="11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E67D97-D137-CFBE-6C21-434F0E1411D7}"/>
                    </a:ext>
                  </a:extLst>
                </p14:cNvPr>
                <p14:cNvContentPartPr/>
                <p14:nvPr/>
              </p14:nvContentPartPr>
              <p14:xfrm>
                <a:off x="151002" y="6051863"/>
                <a:ext cx="207720" cy="184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E67D97-D137-CFBE-6C21-434F0E1411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002" y="6034223"/>
                  <a:ext cx="243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F32775-9581-2710-ACC3-49618BCDA6B8}"/>
                    </a:ext>
                  </a:extLst>
                </p14:cNvPr>
                <p14:cNvContentPartPr/>
                <p14:nvPr/>
              </p14:nvContentPartPr>
              <p14:xfrm>
                <a:off x="179082" y="5792663"/>
                <a:ext cx="290520" cy="39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F32775-9581-2710-ACC3-49618BCDA6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1082" y="5774663"/>
                  <a:ext cx="3261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9F16F6-8747-C14A-5EA0-144198761C3E}"/>
                    </a:ext>
                  </a:extLst>
                </p14:cNvPr>
                <p14:cNvContentPartPr/>
                <p14:nvPr/>
              </p14:nvContentPartPr>
              <p14:xfrm>
                <a:off x="477162" y="6039263"/>
                <a:ext cx="32400" cy="57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9F16F6-8747-C14A-5EA0-144198761C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9162" y="6021623"/>
                  <a:ext cx="68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FB5CCB-2EE0-745D-663F-4CD4DF124290}"/>
                    </a:ext>
                  </a:extLst>
                </p14:cNvPr>
                <p14:cNvContentPartPr/>
                <p14:nvPr/>
              </p14:nvContentPartPr>
              <p14:xfrm>
                <a:off x="340362" y="5874023"/>
                <a:ext cx="48600" cy="37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FB5CCB-2EE0-745D-663F-4CD4DF1242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2722" y="5856383"/>
                  <a:ext cx="84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41BC6D-6277-F0B9-2440-02DA0563A4F3}"/>
                    </a:ext>
                  </a:extLst>
                </p14:cNvPr>
                <p14:cNvContentPartPr/>
                <p14:nvPr/>
              </p14:nvContentPartPr>
              <p14:xfrm>
                <a:off x="548082" y="5976623"/>
                <a:ext cx="322560" cy="8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41BC6D-6277-F0B9-2440-02DA0563A4F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0082" y="5958983"/>
                  <a:ext cx="358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BE50C3-FF0E-405B-7640-9B8B981E649F}"/>
                    </a:ext>
                  </a:extLst>
                </p14:cNvPr>
                <p14:cNvContentPartPr/>
                <p14:nvPr/>
              </p14:nvContentPartPr>
              <p14:xfrm>
                <a:off x="767682" y="5848103"/>
                <a:ext cx="59400" cy="5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BE50C3-FF0E-405B-7640-9B8B981E64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0042" y="5830463"/>
                  <a:ext cx="95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1D8117-FC55-2AA6-4BBC-9E80818D1A13}"/>
                    </a:ext>
                  </a:extLst>
                </p14:cNvPr>
                <p14:cNvContentPartPr/>
                <p14:nvPr/>
              </p14:nvContentPartPr>
              <p14:xfrm>
                <a:off x="948042" y="5923343"/>
                <a:ext cx="105120" cy="8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1D8117-FC55-2AA6-4BBC-9E80818D1A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0402" y="5905343"/>
                  <a:ext cx="14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29DBC75-71C2-4E5B-A985-3E8528A6B52B}"/>
                    </a:ext>
                  </a:extLst>
                </p14:cNvPr>
                <p14:cNvContentPartPr/>
                <p14:nvPr/>
              </p14:nvContentPartPr>
              <p14:xfrm>
                <a:off x="1096722" y="5849543"/>
                <a:ext cx="106200" cy="10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29DBC75-71C2-4E5B-A985-3E8528A6B5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9082" y="5831543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CAFA1B2-11B8-FCB8-3668-B4A1C878B49B}"/>
                    </a:ext>
                  </a:extLst>
                </p14:cNvPr>
                <p14:cNvContentPartPr/>
                <p14:nvPr/>
              </p14:nvContentPartPr>
              <p14:xfrm>
                <a:off x="1088442" y="5647223"/>
                <a:ext cx="192600" cy="260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CAFA1B2-11B8-FCB8-3668-B4A1C878B49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0802" y="5629583"/>
                  <a:ext cx="228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17D0CA1-6C4E-9101-E8D7-ABC889CE93BD}"/>
                    </a:ext>
                  </a:extLst>
                </p14:cNvPr>
                <p14:cNvContentPartPr/>
                <p14:nvPr/>
              </p14:nvContentPartPr>
              <p14:xfrm>
                <a:off x="1293642" y="5787623"/>
                <a:ext cx="157680" cy="116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17D0CA1-6C4E-9101-E8D7-ABC889CE93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76002" y="5769623"/>
                  <a:ext cx="193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ED2656-1565-BDA9-948D-C8C42D91A963}"/>
                    </a:ext>
                  </a:extLst>
                </p14:cNvPr>
                <p14:cNvContentPartPr/>
                <p14:nvPr/>
              </p14:nvContentPartPr>
              <p14:xfrm>
                <a:off x="1605402" y="5658743"/>
                <a:ext cx="122400" cy="45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ED2656-1565-BDA9-948D-C8C42D91A9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87762" y="5640743"/>
                  <a:ext cx="158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3516E2-8077-787D-3C3D-3066CBE22B36}"/>
                    </a:ext>
                  </a:extLst>
                </p14:cNvPr>
                <p14:cNvContentPartPr/>
                <p14:nvPr/>
              </p14:nvContentPartPr>
              <p14:xfrm>
                <a:off x="1704042" y="5491703"/>
                <a:ext cx="174600" cy="25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3516E2-8077-787D-3C3D-3066CBE22B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86402" y="5473703"/>
                  <a:ext cx="210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E18E9BE-86C5-8489-3643-CA14A39BC3B4}"/>
                    </a:ext>
                  </a:extLst>
                </p14:cNvPr>
                <p14:cNvContentPartPr/>
                <p14:nvPr/>
              </p14:nvContentPartPr>
              <p14:xfrm>
                <a:off x="1420722" y="6049703"/>
                <a:ext cx="212040" cy="21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E18E9BE-86C5-8489-3643-CA14A39BC3B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03082" y="6031703"/>
                  <a:ext cx="247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5C01DD0-D9A4-2312-EDD2-58D7BE12318D}"/>
                    </a:ext>
                  </a:extLst>
                </p14:cNvPr>
                <p14:cNvContentPartPr/>
                <p14:nvPr/>
              </p14:nvContentPartPr>
              <p14:xfrm>
                <a:off x="1594602" y="5978423"/>
                <a:ext cx="214920" cy="326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C01DD0-D9A4-2312-EDD2-58D7BE1231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76602" y="5960423"/>
                  <a:ext cx="2505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020AEA-9319-9DAA-2EFC-77F293E618B9}"/>
                    </a:ext>
                  </a:extLst>
                </p14:cNvPr>
                <p14:cNvContentPartPr/>
                <p14:nvPr/>
              </p14:nvContentPartPr>
              <p14:xfrm>
                <a:off x="1756602" y="6027023"/>
                <a:ext cx="147600" cy="16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020AEA-9319-9DAA-2EFC-77F293E618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38602" y="6009383"/>
                  <a:ext cx="183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5A0A7E-2940-CE38-6A61-3B3B9701AE32}"/>
                    </a:ext>
                  </a:extLst>
                </p14:cNvPr>
                <p14:cNvContentPartPr/>
                <p14:nvPr/>
              </p14:nvContentPartPr>
              <p14:xfrm>
                <a:off x="1964682" y="5875823"/>
                <a:ext cx="146880" cy="205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5A0A7E-2940-CE38-6A61-3B3B9701AE3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47042" y="5857823"/>
                  <a:ext cx="182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39FDA1-AFA9-4363-E32D-4967F183445F}"/>
                    </a:ext>
                  </a:extLst>
                </p14:cNvPr>
                <p14:cNvContentPartPr/>
                <p14:nvPr/>
              </p14:nvContentPartPr>
              <p14:xfrm>
                <a:off x="2010042" y="5978423"/>
                <a:ext cx="133200" cy="6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39FDA1-AFA9-4363-E32D-4967F18344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92402" y="5960423"/>
                  <a:ext cx="16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84E3AC5-83E0-325D-22D0-C5A5650E5822}"/>
                    </a:ext>
                  </a:extLst>
                </p14:cNvPr>
                <p14:cNvContentPartPr/>
                <p14:nvPr/>
              </p14:nvContentPartPr>
              <p14:xfrm>
                <a:off x="2069442" y="5836943"/>
                <a:ext cx="189360" cy="180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84E3AC5-83E0-325D-22D0-C5A5650E58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51802" y="5818943"/>
                  <a:ext cx="225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EC09E2-1489-4D26-E4CE-676F3D43C725}"/>
                    </a:ext>
                  </a:extLst>
                </p14:cNvPr>
                <p14:cNvContentPartPr/>
                <p14:nvPr/>
              </p14:nvContentPartPr>
              <p14:xfrm>
                <a:off x="2278242" y="5864303"/>
                <a:ext cx="170280" cy="97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EC09E2-1489-4D26-E4CE-676F3D43C7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60242" y="5846303"/>
                  <a:ext cx="205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D4E7DE-F94A-158E-7F57-7C2791317F12}"/>
                    </a:ext>
                  </a:extLst>
                </p14:cNvPr>
                <p14:cNvContentPartPr/>
                <p14:nvPr/>
              </p14:nvContentPartPr>
              <p14:xfrm>
                <a:off x="2476602" y="5774303"/>
                <a:ext cx="93960" cy="87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D4E7DE-F94A-158E-7F57-7C2791317F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58602" y="5756663"/>
                  <a:ext cx="129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D378B4-B533-EE27-5508-74DEBE342882}"/>
                    </a:ext>
                  </a:extLst>
                </p14:cNvPr>
                <p14:cNvContentPartPr/>
                <p14:nvPr/>
              </p14:nvContentPartPr>
              <p14:xfrm>
                <a:off x="2684322" y="5554703"/>
                <a:ext cx="151200" cy="159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D378B4-B533-EE27-5508-74DEBE3428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66322" y="5536703"/>
                  <a:ext cx="186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3D4658-985D-69E0-CB9B-4D53B46D05A2}"/>
                    </a:ext>
                  </a:extLst>
                </p14:cNvPr>
                <p14:cNvContentPartPr/>
                <p14:nvPr/>
              </p14:nvContentPartPr>
              <p14:xfrm>
                <a:off x="2804202" y="5489183"/>
                <a:ext cx="278640" cy="115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3D4658-985D-69E0-CB9B-4D53B46D05A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86202" y="5471543"/>
                  <a:ext cx="31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3EE0BB-AEC6-EDCB-7A45-52026BD6E7CF}"/>
                    </a:ext>
                  </a:extLst>
                </p14:cNvPr>
                <p14:cNvContentPartPr/>
                <p14:nvPr/>
              </p14:nvContentPartPr>
              <p14:xfrm>
                <a:off x="2924442" y="5227463"/>
                <a:ext cx="209520" cy="207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3EE0BB-AEC6-EDCB-7A45-52026BD6E7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06802" y="5209823"/>
                  <a:ext cx="245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A91B65-4360-B5CA-B4F3-79C0E9869BC9}"/>
                    </a:ext>
                  </a:extLst>
                </p14:cNvPr>
                <p14:cNvContentPartPr/>
                <p14:nvPr/>
              </p14:nvContentPartPr>
              <p14:xfrm>
                <a:off x="2948922" y="5330783"/>
                <a:ext cx="127440" cy="3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A91B65-4360-B5CA-B4F3-79C0E9869B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30922" y="5312783"/>
                  <a:ext cx="163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E09007-4ACA-31EA-4114-8F0DFA67FA5B}"/>
                    </a:ext>
                  </a:extLst>
                </p14:cNvPr>
                <p14:cNvContentPartPr/>
                <p14:nvPr/>
              </p14:nvContentPartPr>
              <p14:xfrm>
                <a:off x="2730762" y="5230703"/>
                <a:ext cx="144720" cy="9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E09007-4ACA-31EA-4114-8F0DFA67FA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12762" y="5213063"/>
                  <a:ext cx="18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0D20AA-4DF5-1CAA-9679-1C3B2ECB052D}"/>
                    </a:ext>
                  </a:extLst>
                </p14:cNvPr>
                <p14:cNvContentPartPr/>
                <p14:nvPr/>
              </p14:nvContentPartPr>
              <p14:xfrm>
                <a:off x="3125682" y="5112623"/>
                <a:ext cx="290520" cy="263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0D20AA-4DF5-1CAA-9679-1C3B2ECB052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08042" y="5094623"/>
                  <a:ext cx="32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C2F631-0C67-B4FA-CC89-8565B2956AE3}"/>
                    </a:ext>
                  </a:extLst>
                </p14:cNvPr>
                <p14:cNvContentPartPr/>
                <p14:nvPr/>
              </p14:nvContentPartPr>
              <p14:xfrm>
                <a:off x="3481002" y="5146823"/>
                <a:ext cx="123120" cy="18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C2F631-0C67-B4FA-CC89-8565B2956A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63002" y="5129183"/>
                  <a:ext cx="158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02443A-B5A4-1A46-F8A3-D16C98F62D0F}"/>
                    </a:ext>
                  </a:extLst>
                </p14:cNvPr>
                <p14:cNvContentPartPr/>
                <p14:nvPr/>
              </p14:nvContentPartPr>
              <p14:xfrm>
                <a:off x="2539602" y="6081383"/>
                <a:ext cx="213480" cy="167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02443A-B5A4-1A46-F8A3-D16C98F62D0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21962" y="6063743"/>
                  <a:ext cx="249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5865A4-5B42-DBCE-27E8-A4AFBD4BD7D4}"/>
                    </a:ext>
                  </a:extLst>
                </p14:cNvPr>
                <p14:cNvContentPartPr/>
                <p14:nvPr/>
              </p14:nvContentPartPr>
              <p14:xfrm>
                <a:off x="2749842" y="6014063"/>
                <a:ext cx="184680" cy="122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5865A4-5B42-DBCE-27E8-A4AFBD4BD7D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32202" y="5996063"/>
                  <a:ext cx="22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409367-C899-6C34-8B7D-871F9F99EEC9}"/>
                    </a:ext>
                  </a:extLst>
                </p14:cNvPr>
                <p14:cNvContentPartPr/>
                <p14:nvPr/>
              </p14:nvContentPartPr>
              <p14:xfrm>
                <a:off x="2905722" y="5959343"/>
                <a:ext cx="273600" cy="266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409367-C899-6C34-8B7D-871F9F99EE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87722" y="5941703"/>
                  <a:ext cx="309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3B1400-8E15-EF3D-3588-4039109F09D8}"/>
                    </a:ext>
                  </a:extLst>
                </p14:cNvPr>
                <p14:cNvContentPartPr/>
                <p14:nvPr/>
              </p14:nvContentPartPr>
              <p14:xfrm>
                <a:off x="3109482" y="5932703"/>
                <a:ext cx="109440" cy="72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3B1400-8E15-EF3D-3588-4039109F09D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91482" y="5914703"/>
                  <a:ext cx="145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D45519F-1498-7438-A1B9-FB9A1444905F}"/>
                    </a:ext>
                  </a:extLst>
                </p14:cNvPr>
                <p14:cNvContentPartPr/>
                <p14:nvPr/>
              </p14:nvContentPartPr>
              <p14:xfrm>
                <a:off x="3100482" y="5755223"/>
                <a:ext cx="210240" cy="17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D45519F-1498-7438-A1B9-FB9A1444905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82842" y="5737223"/>
                  <a:ext cx="245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BB682E-3A33-218E-B7DA-4EFBC72BF693}"/>
                    </a:ext>
                  </a:extLst>
                </p14:cNvPr>
                <p14:cNvContentPartPr/>
                <p14:nvPr/>
              </p14:nvContentPartPr>
              <p14:xfrm>
                <a:off x="3130002" y="5797343"/>
                <a:ext cx="266760" cy="55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BB682E-3A33-218E-B7DA-4EFBC72BF69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12362" y="5779343"/>
                  <a:ext cx="302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A1196D5-3668-CA42-8EEA-A118EC34302D}"/>
                    </a:ext>
                  </a:extLst>
                </p14:cNvPr>
                <p14:cNvContentPartPr/>
                <p14:nvPr/>
              </p14:nvContentPartPr>
              <p14:xfrm>
                <a:off x="3167082" y="5711663"/>
                <a:ext cx="319320" cy="9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A1196D5-3668-CA42-8EEA-A118EC34302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49082" y="5693663"/>
                  <a:ext cx="354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15DFF72-1DC2-4FF2-3A1A-024E16EB5BD2}"/>
                    </a:ext>
                  </a:extLst>
                </p14:cNvPr>
                <p14:cNvContentPartPr/>
                <p14:nvPr/>
              </p14:nvContentPartPr>
              <p14:xfrm>
                <a:off x="3539682" y="5636063"/>
                <a:ext cx="120240" cy="12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15DFF72-1DC2-4FF2-3A1A-024E16EB5B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22042" y="5618423"/>
                  <a:ext cx="1558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89BA268-7A6F-07D3-3F86-5C6AA5518D5B}"/>
                  </a:ext>
                </a:extLst>
              </p14:cNvPr>
              <p14:cNvContentPartPr/>
              <p14:nvPr/>
            </p14:nvContentPartPr>
            <p14:xfrm>
              <a:off x="4173282" y="2509463"/>
              <a:ext cx="66240" cy="3907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89BA268-7A6F-07D3-3F86-5C6AA5518D5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155642" y="2491823"/>
                <a:ext cx="101880" cy="39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9216DBF-9275-02F9-79BF-B2A37AE8BC49}"/>
                  </a:ext>
                </a:extLst>
              </p14:cNvPr>
              <p14:cNvContentPartPr/>
              <p14:nvPr/>
            </p14:nvContentPartPr>
            <p14:xfrm>
              <a:off x="591642" y="4926143"/>
              <a:ext cx="884160" cy="3769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9216DBF-9275-02F9-79BF-B2A37AE8BC4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01642" y="4746503"/>
                <a:ext cx="1063800" cy="73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491B885-8F76-AD36-6C5A-69C1BB4D19BC}"/>
              </a:ext>
            </a:extLst>
          </p:cNvPr>
          <p:cNvGrpSpPr/>
          <p:nvPr/>
        </p:nvGrpSpPr>
        <p:grpSpPr>
          <a:xfrm>
            <a:off x="4322682" y="2529623"/>
            <a:ext cx="333720" cy="510840"/>
            <a:chOff x="4322682" y="2529623"/>
            <a:chExt cx="3337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8B9B10-652A-9873-9E0C-D8101677A725}"/>
                    </a:ext>
                  </a:extLst>
                </p14:cNvPr>
                <p14:cNvContentPartPr/>
                <p14:nvPr/>
              </p14:nvContentPartPr>
              <p14:xfrm>
                <a:off x="4322682" y="2595863"/>
                <a:ext cx="266400" cy="358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8B9B10-652A-9873-9E0C-D8101677A7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04682" y="2577863"/>
                  <a:ext cx="3020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8C1072-C46C-5E8F-A182-8C9FC6EC121E}"/>
                    </a:ext>
                  </a:extLst>
                </p14:cNvPr>
                <p14:cNvContentPartPr/>
                <p14:nvPr/>
              </p14:nvContentPartPr>
              <p14:xfrm>
                <a:off x="4473522" y="2529623"/>
                <a:ext cx="182880" cy="510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8C1072-C46C-5E8F-A182-8C9FC6EC121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55522" y="2511983"/>
                  <a:ext cx="218520" cy="54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B17110-01CC-A516-F257-E4D31A96EE6A}"/>
              </a:ext>
            </a:extLst>
          </p:cNvPr>
          <p:cNvGrpSpPr/>
          <p:nvPr/>
        </p:nvGrpSpPr>
        <p:grpSpPr>
          <a:xfrm>
            <a:off x="4900842" y="2553023"/>
            <a:ext cx="2705040" cy="419760"/>
            <a:chOff x="4900842" y="2553023"/>
            <a:chExt cx="270504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4EC729-5DF3-AC53-5FB0-E58CE826D6AF}"/>
                    </a:ext>
                  </a:extLst>
                </p14:cNvPr>
                <p14:cNvContentPartPr/>
                <p14:nvPr/>
              </p14:nvContentPartPr>
              <p14:xfrm>
                <a:off x="4900842" y="2712503"/>
                <a:ext cx="139680" cy="234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4EC729-5DF3-AC53-5FB0-E58CE826D6A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83202" y="2694863"/>
                  <a:ext cx="175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9ECAD8-F489-6EF7-19E3-167437441A74}"/>
                    </a:ext>
                  </a:extLst>
                </p14:cNvPr>
                <p14:cNvContentPartPr/>
                <p14:nvPr/>
              </p14:nvContentPartPr>
              <p14:xfrm>
                <a:off x="5105682" y="2612063"/>
                <a:ext cx="82440" cy="360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9ECAD8-F489-6EF7-19E3-167437441A7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88042" y="2594423"/>
                  <a:ext cx="1180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4628894-8E81-C3D3-7116-564DB6B3FEBF}"/>
                    </a:ext>
                  </a:extLst>
                </p14:cNvPr>
                <p14:cNvContentPartPr/>
                <p14:nvPr/>
              </p14:nvContentPartPr>
              <p14:xfrm>
                <a:off x="5220162" y="2628263"/>
                <a:ext cx="127440" cy="330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4628894-8E81-C3D3-7116-564DB6B3FEB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02162" y="2610263"/>
                  <a:ext cx="163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BDDFCA-91D3-AF01-5FF1-4B9481069FDD}"/>
                    </a:ext>
                  </a:extLst>
                </p14:cNvPr>
                <p14:cNvContentPartPr/>
                <p14:nvPr/>
              </p14:nvContentPartPr>
              <p14:xfrm>
                <a:off x="5243202" y="2761463"/>
                <a:ext cx="155520" cy="69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BDDFCA-91D3-AF01-5FF1-4B9481069FD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25562" y="2743463"/>
                  <a:ext cx="191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ABF3CF-8968-9AF6-5CE9-0F4F0C187E6E}"/>
                    </a:ext>
                  </a:extLst>
                </p14:cNvPr>
                <p14:cNvContentPartPr/>
                <p14:nvPr/>
              </p14:nvContentPartPr>
              <p14:xfrm>
                <a:off x="5364522" y="2582183"/>
                <a:ext cx="163440" cy="37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ABF3CF-8968-9AF6-5CE9-0F4F0C187E6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46522" y="2564543"/>
                  <a:ext cx="1990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9B1565-8DAB-6373-F2BF-D5B777D29415}"/>
                    </a:ext>
                  </a:extLst>
                </p14:cNvPr>
                <p14:cNvContentPartPr/>
                <p14:nvPr/>
              </p14:nvContentPartPr>
              <p14:xfrm>
                <a:off x="5576922" y="2738423"/>
                <a:ext cx="150840" cy="7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9B1565-8DAB-6373-F2BF-D5B777D294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59282" y="2720783"/>
                  <a:ext cx="186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74FBBF-B081-6B19-A2B5-98C4A8EBD60A}"/>
                    </a:ext>
                  </a:extLst>
                </p14:cNvPr>
                <p14:cNvContentPartPr/>
                <p14:nvPr/>
              </p14:nvContentPartPr>
              <p14:xfrm>
                <a:off x="5605362" y="2830943"/>
                <a:ext cx="13860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74FBBF-B081-6B19-A2B5-98C4A8EBD6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87362" y="2812943"/>
                  <a:ext cx="17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8CDBCEB-641C-A741-A942-2A2FE5AF377F}"/>
                    </a:ext>
                  </a:extLst>
                </p14:cNvPr>
                <p14:cNvContentPartPr/>
                <p14:nvPr/>
              </p14:nvContentPartPr>
              <p14:xfrm>
                <a:off x="5830722" y="2765063"/>
                <a:ext cx="168120" cy="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8CDBCEB-641C-A741-A942-2A2FE5AF37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13082" y="2747063"/>
                  <a:ext cx="20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996DD05-B32B-4976-16C5-036CF26186A1}"/>
                    </a:ext>
                  </a:extLst>
                </p14:cNvPr>
                <p14:cNvContentPartPr/>
                <p14:nvPr/>
              </p14:nvContentPartPr>
              <p14:xfrm>
                <a:off x="6069762" y="2578223"/>
                <a:ext cx="226440" cy="337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996DD05-B32B-4976-16C5-036CF26186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52122" y="2560223"/>
                  <a:ext cx="262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0F09183-27EE-8F7B-9150-EB43E272328D}"/>
                    </a:ext>
                  </a:extLst>
                </p14:cNvPr>
                <p14:cNvContentPartPr/>
                <p14:nvPr/>
              </p14:nvContentPartPr>
              <p14:xfrm>
                <a:off x="6334002" y="2628263"/>
                <a:ext cx="225000" cy="287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0F09183-27EE-8F7B-9150-EB43E272328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16362" y="2610623"/>
                  <a:ext cx="260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0685E4F-E23A-61CF-502C-D52674A2798D}"/>
                    </a:ext>
                  </a:extLst>
                </p14:cNvPr>
                <p14:cNvContentPartPr/>
                <p14:nvPr/>
              </p14:nvContentPartPr>
              <p14:xfrm>
                <a:off x="6624522" y="2607023"/>
                <a:ext cx="153720" cy="298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0685E4F-E23A-61CF-502C-D52674A2798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06882" y="2589023"/>
                  <a:ext cx="189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C947014-7579-96B5-11F8-5C4EFF09E36B}"/>
                    </a:ext>
                  </a:extLst>
                </p14:cNvPr>
                <p14:cNvContentPartPr/>
                <p14:nvPr/>
              </p14:nvContentPartPr>
              <p14:xfrm>
                <a:off x="6624522" y="2736263"/>
                <a:ext cx="177120" cy="10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C947014-7579-96B5-11F8-5C4EFF09E36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06882" y="2718623"/>
                  <a:ext cx="212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689E139-8BB9-2152-F99B-C721466AE5AC}"/>
                    </a:ext>
                  </a:extLst>
                </p14:cNvPr>
                <p14:cNvContentPartPr/>
                <p14:nvPr/>
              </p14:nvContentPartPr>
              <p14:xfrm>
                <a:off x="6945642" y="2765063"/>
                <a:ext cx="223920" cy="24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689E139-8BB9-2152-F99B-C721466AE5A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27642" y="2747063"/>
                  <a:ext cx="25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A3D9B5-0843-CD4E-A695-85A47E773909}"/>
                    </a:ext>
                  </a:extLst>
                </p14:cNvPr>
                <p14:cNvContentPartPr/>
                <p14:nvPr/>
              </p14:nvContentPartPr>
              <p14:xfrm>
                <a:off x="7035642" y="2637983"/>
                <a:ext cx="63000" cy="277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A3D9B5-0843-CD4E-A695-85A47E7739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18002" y="2620343"/>
                  <a:ext cx="98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CF9DC57-C1ED-6FB1-7C55-82948A6DF6D4}"/>
                    </a:ext>
                  </a:extLst>
                </p14:cNvPr>
                <p14:cNvContentPartPr/>
                <p14:nvPr/>
              </p14:nvContentPartPr>
              <p14:xfrm>
                <a:off x="7291602" y="2553023"/>
                <a:ext cx="53640" cy="327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CF9DC57-C1ED-6FB1-7C55-82948A6DF6D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73962" y="2535023"/>
                  <a:ext cx="89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047A73-5D98-8074-51DB-B39FC923B726}"/>
                    </a:ext>
                  </a:extLst>
                </p14:cNvPr>
                <p14:cNvContentPartPr/>
                <p14:nvPr/>
              </p14:nvContentPartPr>
              <p14:xfrm>
                <a:off x="7420842" y="2564543"/>
                <a:ext cx="185040" cy="358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047A73-5D98-8074-51DB-B39FC923B7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03202" y="2546903"/>
                  <a:ext cx="22068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7EE1655-20F0-38A4-61C4-BE5CF1392A91}"/>
              </a:ext>
            </a:extLst>
          </p:cNvPr>
          <p:cNvGrpSpPr/>
          <p:nvPr/>
        </p:nvGrpSpPr>
        <p:grpSpPr>
          <a:xfrm>
            <a:off x="4695282" y="3217943"/>
            <a:ext cx="3608280" cy="1371960"/>
            <a:chOff x="4695282" y="3217943"/>
            <a:chExt cx="3608280" cy="13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5BE35D5-E855-0B7A-BE74-F1123AC99077}"/>
                    </a:ext>
                  </a:extLst>
                </p14:cNvPr>
                <p14:cNvContentPartPr/>
                <p14:nvPr/>
              </p14:nvContentPartPr>
              <p14:xfrm>
                <a:off x="4695282" y="3580103"/>
                <a:ext cx="204120" cy="314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5BE35D5-E855-0B7A-BE74-F1123AC990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77282" y="3562103"/>
                  <a:ext cx="239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6ED852A-E33B-7770-D98C-5F98B49CCF09}"/>
                    </a:ext>
                  </a:extLst>
                </p14:cNvPr>
                <p14:cNvContentPartPr/>
                <p14:nvPr/>
              </p14:nvContentPartPr>
              <p14:xfrm>
                <a:off x="5014962" y="3409463"/>
                <a:ext cx="181080" cy="588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6ED852A-E33B-7770-D98C-5F98B49CCF0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997322" y="3391463"/>
                  <a:ext cx="21672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CEAE03-7D1F-E30B-DCD5-FEC392664AE0}"/>
                    </a:ext>
                  </a:extLst>
                </p14:cNvPr>
                <p14:cNvContentPartPr/>
                <p14:nvPr/>
              </p14:nvContentPartPr>
              <p14:xfrm>
                <a:off x="5147802" y="3564263"/>
                <a:ext cx="330840" cy="26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CEAE03-7D1F-E30B-DCD5-FEC392664A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30162" y="3546263"/>
                  <a:ext cx="366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84DDDD8-96FF-4A4E-7C8F-8F3E8448523B}"/>
                    </a:ext>
                  </a:extLst>
                </p14:cNvPr>
                <p14:cNvContentPartPr/>
                <p14:nvPr/>
              </p14:nvContentPartPr>
              <p14:xfrm>
                <a:off x="5366322" y="3415943"/>
                <a:ext cx="230760" cy="569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84DDDD8-96FF-4A4E-7C8F-8F3E844852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48322" y="3397943"/>
                  <a:ext cx="26640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0721892-82E6-6C6F-B10A-2F8EE0F1F8E1}"/>
                    </a:ext>
                  </a:extLst>
                </p14:cNvPr>
                <p14:cNvContentPartPr/>
                <p14:nvPr/>
              </p14:nvContentPartPr>
              <p14:xfrm>
                <a:off x="5756202" y="3629783"/>
                <a:ext cx="122400" cy="13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0721892-82E6-6C6F-B10A-2F8EE0F1F8E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38202" y="3611783"/>
                  <a:ext cx="158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D50BF3-FE4D-7929-5DD4-312CB28911B1}"/>
                    </a:ext>
                  </a:extLst>
                </p14:cNvPr>
                <p14:cNvContentPartPr/>
                <p14:nvPr/>
              </p14:nvContentPartPr>
              <p14:xfrm>
                <a:off x="5791842" y="3741023"/>
                <a:ext cx="119160" cy="24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D50BF3-FE4D-7929-5DD4-312CB28911B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73842" y="3723383"/>
                  <a:ext cx="15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4A9E27-2672-AD59-D08B-99A409000D61}"/>
                    </a:ext>
                  </a:extLst>
                </p14:cNvPr>
                <p14:cNvContentPartPr/>
                <p14:nvPr/>
              </p14:nvContentPartPr>
              <p14:xfrm>
                <a:off x="6042402" y="3645623"/>
                <a:ext cx="155880" cy="5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4A9E27-2672-AD59-D08B-99A409000D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024402" y="3627623"/>
                  <a:ext cx="191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7E422BE-3078-183E-2B96-C6468EE1877C}"/>
                    </a:ext>
                  </a:extLst>
                </p14:cNvPr>
                <p14:cNvContentPartPr/>
                <p14:nvPr/>
              </p14:nvContentPartPr>
              <p14:xfrm>
                <a:off x="6219882" y="3445463"/>
                <a:ext cx="265320" cy="345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7E422BE-3078-183E-2B96-C6468EE187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02242" y="3427823"/>
                  <a:ext cx="300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C626C32-529B-42ED-1F9D-B9210DBC877B}"/>
                    </a:ext>
                  </a:extLst>
                </p14:cNvPr>
                <p14:cNvContentPartPr/>
                <p14:nvPr/>
              </p14:nvContentPartPr>
              <p14:xfrm>
                <a:off x="6547122" y="3426383"/>
                <a:ext cx="241560" cy="30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C626C32-529B-42ED-1F9D-B9210DBC877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29482" y="3408743"/>
                  <a:ext cx="277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09AAADF-4786-2548-BAE1-683434BA3D99}"/>
                    </a:ext>
                  </a:extLst>
                </p14:cNvPr>
                <p14:cNvContentPartPr/>
                <p14:nvPr/>
              </p14:nvContentPartPr>
              <p14:xfrm>
                <a:off x="6837642" y="3365543"/>
                <a:ext cx="171000" cy="372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09AAADF-4786-2548-BAE1-683434BA3D9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19642" y="3347903"/>
                  <a:ext cx="2066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72504B-D32E-21D6-2E06-DD899B8D66DD}"/>
                    </a:ext>
                  </a:extLst>
                </p14:cNvPr>
                <p14:cNvContentPartPr/>
                <p14:nvPr/>
              </p14:nvContentPartPr>
              <p14:xfrm>
                <a:off x="6936282" y="3433223"/>
                <a:ext cx="255240" cy="212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72504B-D32E-21D6-2E06-DD899B8D66D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18642" y="3415583"/>
                  <a:ext cx="290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A68CB7E-4328-5992-C4CD-E3467E7B2D21}"/>
                    </a:ext>
                  </a:extLst>
                </p14:cNvPr>
                <p14:cNvContentPartPr/>
                <p14:nvPr/>
              </p14:nvContentPartPr>
              <p14:xfrm>
                <a:off x="7120602" y="3342863"/>
                <a:ext cx="194760" cy="341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A68CB7E-4328-5992-C4CD-E3467E7B2D2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02602" y="3325223"/>
                  <a:ext cx="230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0DDCFE0-EDDA-8074-AEA9-82C560508020}"/>
                    </a:ext>
                  </a:extLst>
                </p14:cNvPr>
                <p14:cNvContentPartPr/>
                <p14:nvPr/>
              </p14:nvContentPartPr>
              <p14:xfrm>
                <a:off x="7488162" y="3350783"/>
                <a:ext cx="90000" cy="252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0DDCFE0-EDDA-8074-AEA9-82C5605080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70522" y="3333143"/>
                  <a:ext cx="125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2094029-E8B4-4308-4EC5-3D838069CFBE}"/>
                    </a:ext>
                  </a:extLst>
                </p14:cNvPr>
                <p14:cNvContentPartPr/>
                <p14:nvPr/>
              </p14:nvContentPartPr>
              <p14:xfrm>
                <a:off x="7473762" y="3485423"/>
                <a:ext cx="185040" cy="56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2094029-E8B4-4308-4EC5-3D838069CFB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55762" y="3467783"/>
                  <a:ext cx="220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AC3B0DE-2AA6-66DD-6179-0A225582E159}"/>
                    </a:ext>
                  </a:extLst>
                </p14:cNvPr>
                <p14:cNvContentPartPr/>
                <p14:nvPr/>
              </p14:nvContentPartPr>
              <p14:xfrm>
                <a:off x="7726122" y="3220463"/>
                <a:ext cx="101520" cy="367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AC3B0DE-2AA6-66DD-6179-0A225582E15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08122" y="3202463"/>
                  <a:ext cx="137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A102E1C-687B-E770-19BA-A98F63A28566}"/>
                    </a:ext>
                  </a:extLst>
                </p14:cNvPr>
                <p14:cNvContentPartPr/>
                <p14:nvPr/>
              </p14:nvContentPartPr>
              <p14:xfrm>
                <a:off x="7866882" y="3217943"/>
                <a:ext cx="234000" cy="380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A102E1C-687B-E770-19BA-A98F63A2856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49242" y="3199943"/>
                  <a:ext cx="2696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970714B-08E5-6892-182B-ACC4D265F525}"/>
                    </a:ext>
                  </a:extLst>
                </p14:cNvPr>
                <p14:cNvContentPartPr/>
                <p14:nvPr/>
              </p14:nvContentPartPr>
              <p14:xfrm>
                <a:off x="5982282" y="4300103"/>
                <a:ext cx="199800" cy="19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970714B-08E5-6892-182B-ACC4D265F52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64642" y="4282103"/>
                  <a:ext cx="235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580692C-4C0D-72B6-9868-E0536F976303}"/>
                    </a:ext>
                  </a:extLst>
                </p14:cNvPr>
                <p14:cNvContentPartPr/>
                <p14:nvPr/>
              </p14:nvContentPartPr>
              <p14:xfrm>
                <a:off x="6067602" y="4468583"/>
                <a:ext cx="146160" cy="2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580692C-4C0D-72B6-9868-E0536F97630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49962" y="4450943"/>
                  <a:ext cx="18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89750F5-1984-A97A-F4C9-F9EB2BDE6759}"/>
                    </a:ext>
                  </a:extLst>
                </p14:cNvPr>
                <p14:cNvContentPartPr/>
                <p14:nvPr/>
              </p14:nvContentPartPr>
              <p14:xfrm>
                <a:off x="6421122" y="4373183"/>
                <a:ext cx="162360" cy="18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89750F5-1984-A97A-F4C9-F9EB2BDE675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03122" y="4355183"/>
                  <a:ext cx="19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A3E8697-D4E9-396C-85CA-13C2332A4916}"/>
                    </a:ext>
                  </a:extLst>
                </p14:cNvPr>
                <p14:cNvContentPartPr/>
                <p14:nvPr/>
              </p14:nvContentPartPr>
              <p14:xfrm>
                <a:off x="6730722" y="4103183"/>
                <a:ext cx="252720" cy="486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A3E8697-D4E9-396C-85CA-13C2332A491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13082" y="4085183"/>
                  <a:ext cx="2883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D42B077-E929-17F4-D12F-E15231B2759C}"/>
                    </a:ext>
                  </a:extLst>
                </p14:cNvPr>
                <p14:cNvContentPartPr/>
                <p14:nvPr/>
              </p14:nvContentPartPr>
              <p14:xfrm>
                <a:off x="7036722" y="4108943"/>
                <a:ext cx="114840" cy="156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D42B077-E929-17F4-D12F-E15231B2759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19082" y="4090943"/>
                  <a:ext cx="150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D55CA7F-753B-EEDB-257D-92F12AA3F41C}"/>
                    </a:ext>
                  </a:extLst>
                </p14:cNvPr>
                <p14:cNvContentPartPr/>
                <p14:nvPr/>
              </p14:nvContentPartPr>
              <p14:xfrm>
                <a:off x="7150842" y="4076543"/>
                <a:ext cx="114840" cy="396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D55CA7F-753B-EEDB-257D-92F12AA3F41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33202" y="4058543"/>
                  <a:ext cx="1504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60E2FBC-3732-5918-7FB4-E7DCB7EC0A94}"/>
                    </a:ext>
                  </a:extLst>
                </p14:cNvPr>
                <p14:cNvContentPartPr/>
                <p14:nvPr/>
              </p14:nvContentPartPr>
              <p14:xfrm>
                <a:off x="7430562" y="4087703"/>
                <a:ext cx="72720" cy="31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60E2FBC-3732-5918-7FB4-E7DCB7EC0A9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12562" y="4069703"/>
                  <a:ext cx="108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B1BB19E-9B82-1BC2-A32F-3143EBB0FB80}"/>
                    </a:ext>
                  </a:extLst>
                </p14:cNvPr>
                <p14:cNvContentPartPr/>
                <p14:nvPr/>
              </p14:nvContentPartPr>
              <p14:xfrm>
                <a:off x="7351722" y="4233143"/>
                <a:ext cx="231480" cy="47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B1BB19E-9B82-1BC2-A32F-3143EBB0FB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33722" y="4215143"/>
                  <a:ext cx="26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59B67D2-6079-7571-A2B2-FB8684D68E93}"/>
                    </a:ext>
                  </a:extLst>
                </p14:cNvPr>
                <p14:cNvContentPartPr/>
                <p14:nvPr/>
              </p14:nvContentPartPr>
              <p14:xfrm>
                <a:off x="7654842" y="3995903"/>
                <a:ext cx="100080" cy="38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59B67D2-6079-7571-A2B2-FB8684D68E9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37202" y="3978263"/>
                  <a:ext cx="1357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4EE039E-DFE8-75CA-4E44-70CA8736D999}"/>
                    </a:ext>
                  </a:extLst>
                </p14:cNvPr>
                <p14:cNvContentPartPr/>
                <p14:nvPr/>
              </p14:nvContentPartPr>
              <p14:xfrm>
                <a:off x="7823682" y="3989783"/>
                <a:ext cx="179280" cy="338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4EE039E-DFE8-75CA-4E44-70CA8736D9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06042" y="3972143"/>
                  <a:ext cx="2149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070FA7-F2C6-DB54-BD1F-FEF9607F1EAF}"/>
                    </a:ext>
                  </a:extLst>
                </p14:cNvPr>
                <p14:cNvContentPartPr/>
                <p14:nvPr/>
              </p14:nvContentPartPr>
              <p14:xfrm>
                <a:off x="8139762" y="4097063"/>
                <a:ext cx="114480" cy="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070FA7-F2C6-DB54-BD1F-FEF9607F1E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22122" y="4079063"/>
                  <a:ext cx="150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C040882-D220-845B-E59E-CD1A5B93AAF9}"/>
                    </a:ext>
                  </a:extLst>
                </p14:cNvPr>
                <p14:cNvContentPartPr/>
                <p14:nvPr/>
              </p14:nvContentPartPr>
              <p14:xfrm>
                <a:off x="8159202" y="4227743"/>
                <a:ext cx="144360" cy="19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C040882-D220-845B-E59E-CD1A5B93AAF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41562" y="4209743"/>
                  <a:ext cx="1800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C2DD50B-2B83-B240-1C8A-21E3466455A8}"/>
              </a:ext>
            </a:extLst>
          </p:cNvPr>
          <p:cNvGrpSpPr/>
          <p:nvPr/>
        </p:nvGrpSpPr>
        <p:grpSpPr>
          <a:xfrm>
            <a:off x="8455482" y="3858743"/>
            <a:ext cx="763200" cy="450360"/>
            <a:chOff x="8455482" y="3858743"/>
            <a:chExt cx="7632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1BB380-9572-BB8F-9953-31BB73ACE049}"/>
                    </a:ext>
                  </a:extLst>
                </p14:cNvPr>
                <p14:cNvContentPartPr/>
                <p14:nvPr/>
              </p14:nvContentPartPr>
              <p14:xfrm>
                <a:off x="8455482" y="4089143"/>
                <a:ext cx="182520" cy="7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1BB380-9572-BB8F-9953-31BB73ACE04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37482" y="4071503"/>
                  <a:ext cx="218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6A7430D-73AF-A9C7-EDE5-ADCC393BA260}"/>
                    </a:ext>
                  </a:extLst>
                </p14:cNvPr>
                <p14:cNvContentPartPr/>
                <p14:nvPr/>
              </p14:nvContentPartPr>
              <p14:xfrm>
                <a:off x="8753202" y="3908063"/>
                <a:ext cx="125280" cy="180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6A7430D-73AF-A9C7-EDE5-ADCC393BA26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35562" y="3890063"/>
                  <a:ext cx="160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72C55D3-D147-766B-C9E8-BD84809EFA6D}"/>
                    </a:ext>
                  </a:extLst>
                </p14:cNvPr>
                <p14:cNvContentPartPr/>
                <p14:nvPr/>
              </p14:nvContentPartPr>
              <p14:xfrm>
                <a:off x="8864082" y="3858743"/>
                <a:ext cx="108000" cy="450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72C55D3-D147-766B-C9E8-BD84809EFA6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46082" y="3840743"/>
                  <a:ext cx="143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724DC6C-082D-47E3-D1A7-24E4BED4CEDD}"/>
                    </a:ext>
                  </a:extLst>
                </p14:cNvPr>
                <p14:cNvContentPartPr/>
                <p14:nvPr/>
              </p14:nvContentPartPr>
              <p14:xfrm>
                <a:off x="9031122" y="3860903"/>
                <a:ext cx="187560" cy="388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724DC6C-082D-47E3-D1A7-24E4BED4CED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13482" y="3842903"/>
                  <a:ext cx="22320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0ACD687-594A-3019-688A-D9776CA5414C}"/>
              </a:ext>
            </a:extLst>
          </p:cNvPr>
          <p:cNvGrpSpPr/>
          <p:nvPr/>
        </p:nvGrpSpPr>
        <p:grpSpPr>
          <a:xfrm>
            <a:off x="9340362" y="3579023"/>
            <a:ext cx="708840" cy="813960"/>
            <a:chOff x="9340362" y="3579023"/>
            <a:chExt cx="70884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FF1FBEB-4B19-0BE1-268F-355A613175DF}"/>
                    </a:ext>
                  </a:extLst>
                </p14:cNvPr>
                <p14:cNvContentPartPr/>
                <p14:nvPr/>
              </p14:nvContentPartPr>
              <p14:xfrm>
                <a:off x="9340362" y="3579023"/>
                <a:ext cx="330840" cy="590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FF1FBEB-4B19-0BE1-268F-355A613175D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22722" y="3561023"/>
                  <a:ext cx="3664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7D58E31-34BC-7050-B373-3B2932BEC8BB}"/>
                    </a:ext>
                  </a:extLst>
                </p14:cNvPr>
                <p14:cNvContentPartPr/>
                <p14:nvPr/>
              </p14:nvContentPartPr>
              <p14:xfrm>
                <a:off x="9486882" y="3676943"/>
                <a:ext cx="231480" cy="127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7D58E31-34BC-7050-B373-3B2932BEC8B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69242" y="3658943"/>
                  <a:ext cx="267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CCE372C-6C5D-0E19-65F8-96F518533C47}"/>
                    </a:ext>
                  </a:extLst>
                </p14:cNvPr>
                <p14:cNvContentPartPr/>
                <p14:nvPr/>
              </p14:nvContentPartPr>
              <p14:xfrm>
                <a:off x="9350082" y="3828143"/>
                <a:ext cx="652320" cy="325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CCE372C-6C5D-0E19-65F8-96F518533C4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332442" y="3810143"/>
                  <a:ext cx="687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C488442-50FA-E18C-2BA1-3B32CA184E2A}"/>
                    </a:ext>
                  </a:extLst>
                </p14:cNvPr>
                <p14:cNvContentPartPr/>
                <p14:nvPr/>
              </p14:nvContentPartPr>
              <p14:xfrm>
                <a:off x="9534402" y="4198943"/>
                <a:ext cx="128880" cy="194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C488442-50FA-E18C-2BA1-3B32CA184E2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16402" y="4180943"/>
                  <a:ext cx="164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31FFBF-248C-73A9-9BC9-C6827A1AE585}"/>
                    </a:ext>
                  </a:extLst>
                </p14:cNvPr>
                <p14:cNvContentPartPr/>
                <p14:nvPr/>
              </p14:nvContentPartPr>
              <p14:xfrm>
                <a:off x="9709722" y="4214423"/>
                <a:ext cx="157680" cy="136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31FFBF-248C-73A9-9BC9-C6827A1AE58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92082" y="4196783"/>
                  <a:ext cx="19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9F4C97A-BDCB-78BC-3021-603F6B72CA81}"/>
                    </a:ext>
                  </a:extLst>
                </p14:cNvPr>
                <p14:cNvContentPartPr/>
                <p14:nvPr/>
              </p14:nvContentPartPr>
              <p14:xfrm>
                <a:off x="9885042" y="4108223"/>
                <a:ext cx="164160" cy="171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9F4C97A-BDCB-78BC-3021-603F6B72CA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67042" y="4090223"/>
                  <a:ext cx="1998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470430D-0DC0-B36D-5F2D-9E0387CF467A}"/>
              </a:ext>
            </a:extLst>
          </p:cNvPr>
          <p:cNvGrpSpPr/>
          <p:nvPr/>
        </p:nvGrpSpPr>
        <p:grpSpPr>
          <a:xfrm>
            <a:off x="6642162" y="5427263"/>
            <a:ext cx="1479240" cy="302040"/>
            <a:chOff x="6642162" y="5427263"/>
            <a:chExt cx="14792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A04D464-7957-0FA9-39C7-8EBA547E34D7}"/>
                    </a:ext>
                  </a:extLst>
                </p14:cNvPr>
                <p14:cNvContentPartPr/>
                <p14:nvPr/>
              </p14:nvContentPartPr>
              <p14:xfrm>
                <a:off x="6642162" y="5528783"/>
                <a:ext cx="241200" cy="3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A04D464-7957-0FA9-39C7-8EBA547E34D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24522" y="5511143"/>
                  <a:ext cx="276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6F79E9F-0462-3EF7-4B93-79CA9977825D}"/>
                    </a:ext>
                  </a:extLst>
                </p14:cNvPr>
                <p14:cNvContentPartPr/>
                <p14:nvPr/>
              </p14:nvContentPartPr>
              <p14:xfrm>
                <a:off x="7077042" y="5457143"/>
                <a:ext cx="286200" cy="272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6F79E9F-0462-3EF7-4B93-79CA997782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59402" y="5439143"/>
                  <a:ext cx="321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1094695-67C7-8F35-C3E0-B37B2C44E89F}"/>
                    </a:ext>
                  </a:extLst>
                </p14:cNvPr>
                <p14:cNvContentPartPr/>
                <p14:nvPr/>
              </p14:nvContentPartPr>
              <p14:xfrm>
                <a:off x="7433442" y="5523743"/>
                <a:ext cx="149760" cy="179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1094695-67C7-8F35-C3E0-B37B2C44E89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15442" y="5506103"/>
                  <a:ext cx="185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B83818-DA6B-CBD9-E609-98384330CFAE}"/>
                    </a:ext>
                  </a:extLst>
                </p14:cNvPr>
                <p14:cNvContentPartPr/>
                <p14:nvPr/>
              </p14:nvContentPartPr>
              <p14:xfrm>
                <a:off x="7648722" y="5477663"/>
                <a:ext cx="308880" cy="209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B83818-DA6B-CBD9-E609-98384330CFA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31082" y="5459663"/>
                  <a:ext cx="344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7954618-93EE-2A4B-B0BD-F24BB1165F78}"/>
                    </a:ext>
                  </a:extLst>
                </p14:cNvPr>
                <p14:cNvContentPartPr/>
                <p14:nvPr/>
              </p14:nvContentPartPr>
              <p14:xfrm>
                <a:off x="8019882" y="5427263"/>
                <a:ext cx="101520" cy="214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7954618-93EE-2A4B-B0BD-F24BB1165F7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01882" y="5409623"/>
                  <a:ext cx="1371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D2D28E2-A5FC-592D-E68E-4493BF0B77AF}"/>
              </a:ext>
            </a:extLst>
          </p:cNvPr>
          <p:cNvGrpSpPr/>
          <p:nvPr/>
        </p:nvGrpSpPr>
        <p:grpSpPr>
          <a:xfrm>
            <a:off x="8400762" y="4835783"/>
            <a:ext cx="1484640" cy="756360"/>
            <a:chOff x="8400762" y="4835783"/>
            <a:chExt cx="148464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0770D1B-8CE2-A263-350B-C8EF88E9B03A}"/>
                    </a:ext>
                  </a:extLst>
                </p14:cNvPr>
                <p14:cNvContentPartPr/>
                <p14:nvPr/>
              </p14:nvContentPartPr>
              <p14:xfrm>
                <a:off x="8400762" y="5007863"/>
                <a:ext cx="234360" cy="584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0770D1B-8CE2-A263-350B-C8EF88E9B03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82762" y="4989863"/>
                  <a:ext cx="2700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AE09EAE-DE28-4539-6F8B-2A0E1469603A}"/>
                    </a:ext>
                  </a:extLst>
                </p14:cNvPr>
                <p14:cNvContentPartPr/>
                <p14:nvPr/>
              </p14:nvContentPartPr>
              <p14:xfrm>
                <a:off x="8658162" y="5340143"/>
                <a:ext cx="110520" cy="167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AE09EAE-DE28-4539-6F8B-2A0E1469603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40522" y="5322503"/>
                  <a:ext cx="146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FD7D56-FBFC-31DD-7AD3-4FBEDF85ABAE}"/>
                    </a:ext>
                  </a:extLst>
                </p14:cNvPr>
                <p14:cNvContentPartPr/>
                <p14:nvPr/>
              </p14:nvContentPartPr>
              <p14:xfrm>
                <a:off x="8813682" y="5318903"/>
                <a:ext cx="196560" cy="173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FD7D56-FBFC-31DD-7AD3-4FBEDF85ABA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96042" y="5300903"/>
                  <a:ext cx="232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A626562-D2D8-97B2-A9B4-18D5C3653FEB}"/>
                    </a:ext>
                  </a:extLst>
                </p14:cNvPr>
                <p14:cNvContentPartPr/>
                <p14:nvPr/>
              </p14:nvContentPartPr>
              <p14:xfrm>
                <a:off x="9062802" y="5350943"/>
                <a:ext cx="146880" cy="104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A626562-D2D8-97B2-A9B4-18D5C3653FE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44802" y="5332943"/>
                  <a:ext cx="182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4E07F55-8582-F3D7-94DA-C8403CEB526F}"/>
                    </a:ext>
                  </a:extLst>
                </p14:cNvPr>
                <p14:cNvContentPartPr/>
                <p14:nvPr/>
              </p14:nvContentPartPr>
              <p14:xfrm>
                <a:off x="9224802" y="5255183"/>
                <a:ext cx="208080" cy="129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4E07F55-8582-F3D7-94DA-C8403CEB52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07162" y="5237183"/>
                  <a:ext cx="243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4C927AD-7B87-7DEC-FBE1-6F0B2D5947E8}"/>
                    </a:ext>
                  </a:extLst>
                </p14:cNvPr>
                <p14:cNvContentPartPr/>
                <p14:nvPr/>
              </p14:nvContentPartPr>
              <p14:xfrm>
                <a:off x="9507042" y="5193623"/>
                <a:ext cx="203040" cy="169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4C927AD-7B87-7DEC-FBE1-6F0B2D5947E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489402" y="5175623"/>
                  <a:ext cx="238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657C68E-CED6-2740-FEFF-AECA9D58C14B}"/>
                    </a:ext>
                  </a:extLst>
                </p14:cNvPr>
                <p14:cNvContentPartPr/>
                <p14:nvPr/>
              </p14:nvContentPartPr>
              <p14:xfrm>
                <a:off x="9709002" y="4835783"/>
                <a:ext cx="176400" cy="527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657C68E-CED6-2740-FEFF-AECA9D58C14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91362" y="4817783"/>
                  <a:ext cx="21204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321597A-565F-D091-4608-4D52C8DA805F}"/>
              </a:ext>
            </a:extLst>
          </p:cNvPr>
          <p:cNvGrpSpPr/>
          <p:nvPr/>
        </p:nvGrpSpPr>
        <p:grpSpPr>
          <a:xfrm>
            <a:off x="10117602" y="4634543"/>
            <a:ext cx="1165680" cy="658440"/>
            <a:chOff x="10117602" y="4634543"/>
            <a:chExt cx="116568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6D84F0D-A117-D169-FD5A-0703909C4A98}"/>
                    </a:ext>
                  </a:extLst>
                </p14:cNvPr>
                <p14:cNvContentPartPr/>
                <p14:nvPr/>
              </p14:nvContentPartPr>
              <p14:xfrm>
                <a:off x="10117602" y="4759823"/>
                <a:ext cx="202680" cy="533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6D84F0D-A117-D169-FD5A-0703909C4A9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099602" y="4741823"/>
                  <a:ext cx="2383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A1F12F2-973E-0E77-5405-B1D340BD7704}"/>
                    </a:ext>
                  </a:extLst>
                </p14:cNvPr>
                <p14:cNvContentPartPr/>
                <p14:nvPr/>
              </p14:nvContentPartPr>
              <p14:xfrm>
                <a:off x="10363122" y="5115143"/>
                <a:ext cx="16560" cy="67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A1F12F2-973E-0E77-5405-B1D340BD770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45122" y="5097503"/>
                  <a:ext cx="52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88A22D0-A42F-DEE3-6B36-E8DBEB3BFCAE}"/>
                    </a:ext>
                  </a:extLst>
                </p14:cNvPr>
                <p14:cNvContentPartPr/>
                <p14:nvPr/>
              </p14:nvContentPartPr>
              <p14:xfrm>
                <a:off x="10305162" y="4952783"/>
                <a:ext cx="37800" cy="48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88A22D0-A42F-DEE3-6B36-E8DBEB3BFC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87522" y="4934783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2A7DDE4-646B-200E-85D2-AF6382F7F967}"/>
                    </a:ext>
                  </a:extLst>
                </p14:cNvPr>
                <p14:cNvContentPartPr/>
                <p14:nvPr/>
              </p14:nvContentPartPr>
              <p14:xfrm>
                <a:off x="10443402" y="4977983"/>
                <a:ext cx="90000" cy="191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2A7DDE4-646B-200E-85D2-AF6382F7F96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25762" y="4960343"/>
                  <a:ext cx="125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4451AB-3417-487F-4D92-C942788DEAD2}"/>
                    </a:ext>
                  </a:extLst>
                </p14:cNvPr>
                <p14:cNvContentPartPr/>
                <p14:nvPr/>
              </p14:nvContentPartPr>
              <p14:xfrm>
                <a:off x="10555722" y="4997783"/>
                <a:ext cx="108000" cy="147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4451AB-3417-487F-4D92-C942788DEAD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37722" y="4980143"/>
                  <a:ext cx="143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922E6D8-8B96-0B50-A7B4-CA6FC84593CE}"/>
                    </a:ext>
                  </a:extLst>
                </p14:cNvPr>
                <p14:cNvContentPartPr/>
                <p14:nvPr/>
              </p14:nvContentPartPr>
              <p14:xfrm>
                <a:off x="10689282" y="4634543"/>
                <a:ext cx="200880" cy="495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922E6D8-8B96-0B50-A7B4-CA6FC84593C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71282" y="4616543"/>
                  <a:ext cx="2365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345734A-84A8-41C7-0C4E-E58515390496}"/>
                    </a:ext>
                  </a:extLst>
                </p14:cNvPr>
                <p14:cNvContentPartPr/>
                <p14:nvPr/>
              </p14:nvContentPartPr>
              <p14:xfrm>
                <a:off x="10705122" y="4900583"/>
                <a:ext cx="196560" cy="13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345734A-84A8-41C7-0C4E-E585153904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687122" y="4882943"/>
                  <a:ext cx="232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A7B2F59-2589-587F-E953-D467714A70DD}"/>
                    </a:ext>
                  </a:extLst>
                </p14:cNvPr>
                <p14:cNvContentPartPr/>
                <p14:nvPr/>
              </p14:nvContentPartPr>
              <p14:xfrm>
                <a:off x="10987362" y="4919663"/>
                <a:ext cx="16560" cy="105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A7B2F59-2589-587F-E953-D467714A70D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69722" y="4901663"/>
                  <a:ext cx="52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60A9018-32DB-A9A7-3433-6CA4DB55B9DF}"/>
                    </a:ext>
                  </a:extLst>
                </p14:cNvPr>
                <p14:cNvContentPartPr/>
                <p14:nvPr/>
              </p14:nvContentPartPr>
              <p14:xfrm>
                <a:off x="10934442" y="4686743"/>
                <a:ext cx="18360" cy="29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60A9018-32DB-A9A7-3433-6CA4DB55B9D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916802" y="4669103"/>
                  <a:ext cx="54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92B0109-4996-F352-B019-6AD0E489455C}"/>
                    </a:ext>
                  </a:extLst>
                </p14:cNvPr>
                <p14:cNvContentPartPr/>
                <p14:nvPr/>
              </p14:nvContentPartPr>
              <p14:xfrm>
                <a:off x="11059362" y="4893023"/>
                <a:ext cx="96840" cy="92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92B0109-4996-F352-B019-6AD0E489455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41722" y="4875023"/>
                  <a:ext cx="132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84DA232-AFBB-91EE-1C03-BB33B4B0AFE8}"/>
                    </a:ext>
                  </a:extLst>
                </p14:cNvPr>
                <p14:cNvContentPartPr/>
                <p14:nvPr/>
              </p14:nvContentPartPr>
              <p14:xfrm>
                <a:off x="11195802" y="4911383"/>
                <a:ext cx="87480" cy="68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84DA232-AFBB-91EE-1C03-BB33B4B0AFE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178162" y="4893743"/>
                  <a:ext cx="123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5306A72-5608-CC6B-925D-5CB26949DE0E}"/>
                    </a:ext>
                  </a:extLst>
                </p14:cNvPr>
                <p14:cNvContentPartPr/>
                <p14:nvPr/>
              </p14:nvContentPartPr>
              <p14:xfrm>
                <a:off x="10908522" y="4700783"/>
                <a:ext cx="43560" cy="3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5306A72-5608-CC6B-925D-5CB26949DE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90882" y="4683143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6FFB001-9D8C-6168-74AC-A290C0CA8584}"/>
                  </a:ext>
                </a:extLst>
              </p14:cNvPr>
              <p14:cNvContentPartPr/>
              <p14:nvPr/>
            </p14:nvContentPartPr>
            <p14:xfrm>
              <a:off x="8364402" y="3481463"/>
              <a:ext cx="1847520" cy="1001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6FFB001-9D8C-6168-74AC-A290C0CA8584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274402" y="3301823"/>
                <a:ext cx="2027160" cy="13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27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1999" cy="299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position of a particle is given by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meters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measured in seconds. </a:t>
                </a:r>
              </a:p>
              <a:p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AutoNum type="alphaLcParenR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velocity at time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514350" indent="-514350">
                  <a:buAutoNum type="alphaLcParenR"/>
                </a:pPr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AutoNum type="alphaLcParenR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velocity after 2 seconds?</a:t>
                </a:r>
              </a:p>
              <a:p>
                <a:pPr marL="514350" indent="-514350">
                  <a:buAutoNum type="alphaLcParenR"/>
                </a:pPr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AutoNum type="alphaLcParenR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What is the speed after 2 seconds?</a:t>
                </a:r>
              </a:p>
              <a:p>
                <a:pPr marL="514350" indent="-514350">
                  <a:buAutoNum type="alphaLcParenR"/>
                </a:pPr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AutoNum type="alphaLcParenR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When is the particle at rest?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2995179"/>
              </a:xfrm>
              <a:prstGeom prst="rect">
                <a:avLst/>
              </a:prstGeom>
              <a:blipFill>
                <a:blip r:embed="rId2"/>
                <a:stretch>
                  <a:fillRect l="-1050" t="-1629" r="-1800" b="-4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0" y="299517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7B26A6-BEB8-F6B9-53E6-6411F3091651}"/>
              </a:ext>
            </a:extLst>
          </p:cNvPr>
          <p:cNvGrpSpPr/>
          <p:nvPr/>
        </p:nvGrpSpPr>
        <p:grpSpPr>
          <a:xfrm>
            <a:off x="5992002" y="700313"/>
            <a:ext cx="4776840" cy="701640"/>
            <a:chOff x="5992002" y="700313"/>
            <a:chExt cx="477684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69AD03-F142-3F1E-105C-C7BD26C50B4D}"/>
                    </a:ext>
                  </a:extLst>
                </p14:cNvPr>
                <p14:cNvContentPartPr/>
                <p14:nvPr/>
              </p14:nvContentPartPr>
              <p14:xfrm>
                <a:off x="5992002" y="970313"/>
                <a:ext cx="172080" cy="30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69AD03-F142-3F1E-105C-C7BD26C50B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74362" y="952673"/>
                  <a:ext cx="2077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7805B6-AC8A-CD93-0BD9-31C489521578}"/>
                    </a:ext>
                  </a:extLst>
                </p14:cNvPr>
                <p14:cNvContentPartPr/>
                <p14:nvPr/>
              </p14:nvContentPartPr>
              <p14:xfrm>
                <a:off x="6260562" y="867713"/>
                <a:ext cx="136440" cy="47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7805B6-AC8A-CD93-0BD9-31C4895215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42562" y="849713"/>
                  <a:ext cx="1720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C609B3-676A-BD2C-F8D9-9C2693C0BA3B}"/>
                    </a:ext>
                  </a:extLst>
                </p14:cNvPr>
                <p14:cNvContentPartPr/>
                <p14:nvPr/>
              </p14:nvContentPartPr>
              <p14:xfrm>
                <a:off x="6398442" y="916313"/>
                <a:ext cx="131760" cy="40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C609B3-676A-BD2C-F8D9-9C2693C0BA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80442" y="898313"/>
                  <a:ext cx="167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98EB5B-AEBA-CFF7-B89B-3146DE4D55CF}"/>
                    </a:ext>
                  </a:extLst>
                </p14:cNvPr>
                <p14:cNvContentPartPr/>
                <p14:nvPr/>
              </p14:nvContentPartPr>
              <p14:xfrm>
                <a:off x="6369642" y="1180193"/>
                <a:ext cx="18288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98EB5B-AEBA-CFF7-B89B-3146DE4D55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52002" y="1162193"/>
                  <a:ext cx="218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53B4C2-13B7-D9BA-ED6B-230C2DAA9416}"/>
                    </a:ext>
                  </a:extLst>
                </p14:cNvPr>
                <p14:cNvContentPartPr/>
                <p14:nvPr/>
              </p14:nvContentPartPr>
              <p14:xfrm>
                <a:off x="6538122" y="883553"/>
                <a:ext cx="178920" cy="518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53B4C2-13B7-D9BA-ED6B-230C2DAA9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20482" y="865553"/>
                  <a:ext cx="2145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75114C-EE8B-0497-06FA-07D8BAA1B694}"/>
                    </a:ext>
                  </a:extLst>
                </p14:cNvPr>
                <p14:cNvContentPartPr/>
                <p14:nvPr/>
              </p14:nvContentPartPr>
              <p14:xfrm>
                <a:off x="6827202" y="1047713"/>
                <a:ext cx="139680" cy="15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75114C-EE8B-0497-06FA-07D8BAA1B6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9202" y="1029713"/>
                  <a:ext cx="175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67921D-2A39-D93D-1E05-88A5F870E1C4}"/>
                    </a:ext>
                  </a:extLst>
                </p14:cNvPr>
                <p14:cNvContentPartPr/>
                <p14:nvPr/>
              </p14:nvContentPartPr>
              <p14:xfrm>
                <a:off x="7118082" y="990113"/>
                <a:ext cx="149040" cy="27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67921D-2A39-D93D-1E05-88A5F870E1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00442" y="972473"/>
                  <a:ext cx="184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38CF40-042C-4653-1CD3-6F3098B11678}"/>
                    </a:ext>
                  </a:extLst>
                </p14:cNvPr>
                <p14:cNvContentPartPr/>
                <p14:nvPr/>
              </p14:nvContentPartPr>
              <p14:xfrm>
                <a:off x="7297002" y="830633"/>
                <a:ext cx="18360" cy="18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38CF40-042C-4653-1CD3-6F3098B116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79362" y="812633"/>
                  <a:ext cx="5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A87526-71F0-389B-04D8-90FD0A570185}"/>
                    </a:ext>
                  </a:extLst>
                </p14:cNvPr>
                <p14:cNvContentPartPr/>
                <p14:nvPr/>
              </p14:nvContentPartPr>
              <p14:xfrm>
                <a:off x="7432002" y="804713"/>
                <a:ext cx="177120" cy="46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A87526-71F0-389B-04D8-90FD0A5701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4362" y="787073"/>
                  <a:ext cx="2127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CBFB35-DA50-0DA5-30F6-17756CFF501C}"/>
                    </a:ext>
                  </a:extLst>
                </p14:cNvPr>
                <p14:cNvContentPartPr/>
                <p14:nvPr/>
              </p14:nvContentPartPr>
              <p14:xfrm>
                <a:off x="7419042" y="1060673"/>
                <a:ext cx="24300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CBFB35-DA50-0DA5-30F6-17756CFF50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01402" y="1042673"/>
                  <a:ext cx="278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B7AFD9-4DC0-E8E8-238E-48F2950B2A1D}"/>
                    </a:ext>
                  </a:extLst>
                </p14:cNvPr>
                <p14:cNvContentPartPr/>
                <p14:nvPr/>
              </p14:nvContentPartPr>
              <p14:xfrm>
                <a:off x="7432362" y="700313"/>
                <a:ext cx="84960" cy="61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B7AFD9-4DC0-E8E8-238E-48F2950B2A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14722" y="682673"/>
                  <a:ext cx="12060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51BDF6-93A2-EDCA-18E9-3958867D9E71}"/>
                    </a:ext>
                  </a:extLst>
                </p14:cNvPr>
                <p14:cNvContentPartPr/>
                <p14:nvPr/>
              </p14:nvContentPartPr>
              <p14:xfrm>
                <a:off x="7582842" y="709313"/>
                <a:ext cx="141480" cy="63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51BDF6-93A2-EDCA-18E9-3958867D9E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65202" y="691313"/>
                  <a:ext cx="17712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B6A8B7-D609-97C7-04BF-C3A1CC2045A4}"/>
                    </a:ext>
                  </a:extLst>
                </p14:cNvPr>
                <p14:cNvContentPartPr/>
                <p14:nvPr/>
              </p14:nvContentPartPr>
              <p14:xfrm>
                <a:off x="7908642" y="936473"/>
                <a:ext cx="164520" cy="60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B6A8B7-D609-97C7-04BF-C3A1CC2045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90642" y="918833"/>
                  <a:ext cx="20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4EF7AC-FC27-8EA1-7503-8D27D45C338C}"/>
                    </a:ext>
                  </a:extLst>
                </p14:cNvPr>
                <p14:cNvContentPartPr/>
                <p14:nvPr/>
              </p14:nvContentPartPr>
              <p14:xfrm>
                <a:off x="7934562" y="1104593"/>
                <a:ext cx="19008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4EF7AC-FC27-8EA1-7503-8D27D45C33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16562" y="1086593"/>
                  <a:ext cx="225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69DA00-1272-9BB3-D939-AD88F76E2992}"/>
                    </a:ext>
                  </a:extLst>
                </p14:cNvPr>
                <p14:cNvContentPartPr/>
                <p14:nvPr/>
              </p14:nvContentPartPr>
              <p14:xfrm>
                <a:off x="8319762" y="850433"/>
                <a:ext cx="237240" cy="43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69DA00-1272-9BB3-D939-AD88F76E29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01762" y="832433"/>
                  <a:ext cx="2728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50FCC4-D466-7F0B-1581-281F9D59D6BC}"/>
                    </a:ext>
                  </a:extLst>
                </p14:cNvPr>
                <p14:cNvContentPartPr/>
                <p14:nvPr/>
              </p14:nvContentPartPr>
              <p14:xfrm>
                <a:off x="8585082" y="805793"/>
                <a:ext cx="219600" cy="47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50FCC4-D466-7F0B-1581-281F9D59D6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67442" y="787793"/>
                  <a:ext cx="2552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60895D-D392-D9F6-1BEC-16B1B4835C78}"/>
                    </a:ext>
                  </a:extLst>
                </p14:cNvPr>
                <p14:cNvContentPartPr/>
                <p14:nvPr/>
              </p14:nvContentPartPr>
              <p14:xfrm>
                <a:off x="8647002" y="1014593"/>
                <a:ext cx="228240" cy="2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60895D-D392-D9F6-1BEC-16B1B4835C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29002" y="996953"/>
                  <a:ext cx="263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CAA509-560A-C00E-EB7F-7C41BAC996C9}"/>
                    </a:ext>
                  </a:extLst>
                </p14:cNvPr>
                <p14:cNvContentPartPr/>
                <p14:nvPr/>
              </p14:nvContentPartPr>
              <p14:xfrm>
                <a:off x="8904762" y="702113"/>
                <a:ext cx="269280" cy="27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CAA509-560A-C00E-EB7F-7C41BAC996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87122" y="684473"/>
                  <a:ext cx="304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0C47F7-52B0-DCDE-3BD4-BAAAB656A972}"/>
                    </a:ext>
                  </a:extLst>
                </p14:cNvPr>
                <p14:cNvContentPartPr/>
                <p14:nvPr/>
              </p14:nvContentPartPr>
              <p14:xfrm>
                <a:off x="9191322" y="1119353"/>
                <a:ext cx="222120" cy="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0C47F7-52B0-DCDE-3BD4-BAAAB656A9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73322" y="1101713"/>
                  <a:ext cx="257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ABEA5B-E9F2-7A01-C945-EBF2ED3F5319}"/>
                    </a:ext>
                  </a:extLst>
                </p14:cNvPr>
                <p14:cNvContentPartPr/>
                <p14:nvPr/>
              </p14:nvContentPartPr>
              <p14:xfrm>
                <a:off x="9510642" y="861233"/>
                <a:ext cx="40320" cy="34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ABEA5B-E9F2-7A01-C945-EBF2ED3F53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93002" y="843593"/>
                  <a:ext cx="75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9E52D5-F305-0A02-59F7-DE33624A4DE9}"/>
                    </a:ext>
                  </a:extLst>
                </p14:cNvPr>
                <p14:cNvContentPartPr/>
                <p14:nvPr/>
              </p14:nvContentPartPr>
              <p14:xfrm>
                <a:off x="9642762" y="860513"/>
                <a:ext cx="178560" cy="354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9E52D5-F305-0A02-59F7-DE33624A4D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24762" y="842873"/>
                  <a:ext cx="214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D2E38B-4333-CE2D-703E-E5681AC15019}"/>
                    </a:ext>
                  </a:extLst>
                </p14:cNvPr>
                <p14:cNvContentPartPr/>
                <p14:nvPr/>
              </p14:nvContentPartPr>
              <p14:xfrm>
                <a:off x="9881802" y="784913"/>
                <a:ext cx="173880" cy="43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D2E38B-4333-CE2D-703E-E5681AC150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63802" y="766913"/>
                  <a:ext cx="209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DE3EBF-21AD-6E2D-AC6F-BB9360AA7A5A}"/>
                    </a:ext>
                  </a:extLst>
                </p14:cNvPr>
                <p14:cNvContentPartPr/>
                <p14:nvPr/>
              </p14:nvContentPartPr>
              <p14:xfrm>
                <a:off x="9902322" y="936473"/>
                <a:ext cx="29916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DE3EBF-21AD-6E2D-AC6F-BB9360AA7A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84682" y="918473"/>
                  <a:ext cx="33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6B7B31-5315-0E2F-3E63-3CE5F7A7625D}"/>
                    </a:ext>
                  </a:extLst>
                </p14:cNvPr>
                <p14:cNvContentPartPr/>
                <p14:nvPr/>
              </p14:nvContentPartPr>
              <p14:xfrm>
                <a:off x="10286442" y="992993"/>
                <a:ext cx="247320" cy="2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6B7B31-5315-0E2F-3E63-3CE5F7A762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68442" y="975353"/>
                  <a:ext cx="28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ED3CC3-1432-5B87-2634-EC36B28E3CCA}"/>
                    </a:ext>
                  </a:extLst>
                </p14:cNvPr>
                <p14:cNvContentPartPr/>
                <p14:nvPr/>
              </p14:nvContentPartPr>
              <p14:xfrm>
                <a:off x="10364562" y="819113"/>
                <a:ext cx="51840" cy="37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ED3CC3-1432-5B87-2634-EC36B28E3CC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46922" y="801473"/>
                  <a:ext cx="87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32A31BA-570B-9F22-8221-72A9D4E73508}"/>
                    </a:ext>
                  </a:extLst>
                </p14:cNvPr>
                <p14:cNvContentPartPr/>
                <p14:nvPr/>
              </p14:nvContentPartPr>
              <p14:xfrm>
                <a:off x="10575162" y="814073"/>
                <a:ext cx="193680" cy="449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32A31BA-570B-9F22-8221-72A9D4E7350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522" y="796073"/>
                  <a:ext cx="22932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E5985E-0EE5-62B1-EDF1-14F99B8E48AF}"/>
              </a:ext>
            </a:extLst>
          </p:cNvPr>
          <p:cNvGrpSpPr/>
          <p:nvPr/>
        </p:nvGrpSpPr>
        <p:grpSpPr>
          <a:xfrm>
            <a:off x="5510322" y="887873"/>
            <a:ext cx="238680" cy="534600"/>
            <a:chOff x="5510322" y="887873"/>
            <a:chExt cx="2386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5B3000-8F77-04F2-0A9F-1E66B1E2BA94}"/>
                    </a:ext>
                  </a:extLst>
                </p14:cNvPr>
                <p14:cNvContentPartPr/>
                <p14:nvPr/>
              </p14:nvContentPartPr>
              <p14:xfrm>
                <a:off x="5510322" y="1077953"/>
                <a:ext cx="172800" cy="20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5B3000-8F77-04F2-0A9F-1E66B1E2BA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92682" y="1060313"/>
                  <a:ext cx="208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693F2C-3DDE-6C13-1BF9-F1FCC0F8637A}"/>
                    </a:ext>
                  </a:extLst>
                </p14:cNvPr>
                <p14:cNvContentPartPr/>
                <p14:nvPr/>
              </p14:nvContentPartPr>
              <p14:xfrm>
                <a:off x="5608602" y="887873"/>
                <a:ext cx="140400" cy="534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693F2C-3DDE-6C13-1BF9-F1FCC0F863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0602" y="870233"/>
                  <a:ext cx="176040" cy="57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F759EB-7173-557F-23DC-CB667750CFE9}"/>
                  </a:ext>
                </a:extLst>
              </p14:cNvPr>
              <p14:cNvContentPartPr/>
              <p14:nvPr/>
            </p14:nvContentPartPr>
            <p14:xfrm>
              <a:off x="5957082" y="746753"/>
              <a:ext cx="5223600" cy="52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F759EB-7173-557F-23DC-CB667750CFE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67082" y="566753"/>
                <a:ext cx="5403240" cy="88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DFF20C27-BBA0-B56C-CC59-850922CFD500}"/>
              </a:ext>
            </a:extLst>
          </p:cNvPr>
          <p:cNvGrpSpPr/>
          <p:nvPr/>
        </p:nvGrpSpPr>
        <p:grpSpPr>
          <a:xfrm>
            <a:off x="5527242" y="1745393"/>
            <a:ext cx="5219280" cy="1146240"/>
            <a:chOff x="5527242" y="1745393"/>
            <a:chExt cx="5219280" cy="11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636C38-CC84-0A73-B1E1-C6DA242160C9}"/>
                    </a:ext>
                  </a:extLst>
                </p14:cNvPr>
                <p14:cNvContentPartPr/>
                <p14:nvPr/>
              </p14:nvContentPartPr>
              <p14:xfrm>
                <a:off x="5527242" y="1943033"/>
                <a:ext cx="259560" cy="45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636C38-CC84-0A73-B1E1-C6DA242160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09602" y="1925033"/>
                  <a:ext cx="2952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E15F64-27CA-EE49-5F9A-E49F298F4517}"/>
                    </a:ext>
                  </a:extLst>
                </p14:cNvPr>
                <p14:cNvContentPartPr/>
                <p14:nvPr/>
              </p14:nvContentPartPr>
              <p14:xfrm>
                <a:off x="5748282" y="1879673"/>
                <a:ext cx="152640" cy="52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E15F64-27CA-EE49-5F9A-E49F298F45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30642" y="1861673"/>
                  <a:ext cx="1882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2589B2-CAF6-680C-2FE0-97C23B861052}"/>
                    </a:ext>
                  </a:extLst>
                </p14:cNvPr>
                <p14:cNvContentPartPr/>
                <p14:nvPr/>
              </p14:nvContentPartPr>
              <p14:xfrm>
                <a:off x="6013602" y="2024753"/>
                <a:ext cx="183240" cy="32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2589B2-CAF6-680C-2FE0-97C23B86105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95602" y="2007113"/>
                  <a:ext cx="218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C4C342F-5C32-75B0-F481-BC190C94EDA4}"/>
                    </a:ext>
                  </a:extLst>
                </p14:cNvPr>
                <p14:cNvContentPartPr/>
                <p14:nvPr/>
              </p14:nvContentPartPr>
              <p14:xfrm>
                <a:off x="6313842" y="1883993"/>
                <a:ext cx="126360" cy="54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C4C342F-5C32-75B0-F481-BC190C94EDA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95842" y="1865993"/>
                  <a:ext cx="1620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6292A2-296E-60EB-DA25-ABA77EC64D01}"/>
                    </a:ext>
                  </a:extLst>
                </p14:cNvPr>
                <p14:cNvContentPartPr/>
                <p14:nvPr/>
              </p14:nvContentPartPr>
              <p14:xfrm>
                <a:off x="6425082" y="2006033"/>
                <a:ext cx="280440" cy="26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6292A2-296E-60EB-DA25-ABA77EC64D0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07082" y="1988033"/>
                  <a:ext cx="316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0E6934-86FA-98A0-E61E-27C1CDDBD813}"/>
                    </a:ext>
                  </a:extLst>
                </p14:cNvPr>
                <p14:cNvContentPartPr/>
                <p14:nvPr/>
              </p14:nvContentPartPr>
              <p14:xfrm>
                <a:off x="6645762" y="1930793"/>
                <a:ext cx="177840" cy="492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0E6934-86FA-98A0-E61E-27C1CDDBD81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27762" y="1913153"/>
                  <a:ext cx="2134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E108F3-FB2E-814C-78B5-D0BC4D61A39A}"/>
                    </a:ext>
                  </a:extLst>
                </p14:cNvPr>
                <p14:cNvContentPartPr/>
                <p14:nvPr/>
              </p14:nvContentPartPr>
              <p14:xfrm>
                <a:off x="6967242" y="2019713"/>
                <a:ext cx="164880" cy="1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E108F3-FB2E-814C-78B5-D0BC4D61A3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49602" y="2002073"/>
                  <a:ext cx="200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4ED018-57E3-D800-7BE3-E668488A553D}"/>
                    </a:ext>
                  </a:extLst>
                </p14:cNvPr>
                <p14:cNvContentPartPr/>
                <p14:nvPr/>
              </p14:nvContentPartPr>
              <p14:xfrm>
                <a:off x="7017282" y="2190713"/>
                <a:ext cx="156240" cy="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4ED018-57E3-D800-7BE3-E668488A55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99642" y="2172713"/>
                  <a:ext cx="191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80F628-B8C9-5803-AB4E-A3D0F6B77414}"/>
                    </a:ext>
                  </a:extLst>
                </p14:cNvPr>
                <p14:cNvContentPartPr/>
                <p14:nvPr/>
              </p14:nvContentPartPr>
              <p14:xfrm>
                <a:off x="7307082" y="1952033"/>
                <a:ext cx="218880" cy="34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80F628-B8C9-5803-AB4E-A3D0F6B774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89442" y="1934033"/>
                  <a:ext cx="254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EB221D-625A-4FFC-DA83-1C7A4D84A8EA}"/>
                    </a:ext>
                  </a:extLst>
                </p14:cNvPr>
                <p14:cNvContentPartPr/>
                <p14:nvPr/>
              </p14:nvContentPartPr>
              <p14:xfrm>
                <a:off x="7623522" y="1907393"/>
                <a:ext cx="101520" cy="42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EB221D-625A-4FFC-DA83-1C7A4D84A8E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05522" y="1889393"/>
                  <a:ext cx="1371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65B989-FAA7-021F-54A3-9F1EB36D2B11}"/>
                    </a:ext>
                  </a:extLst>
                </p14:cNvPr>
                <p14:cNvContentPartPr/>
                <p14:nvPr/>
              </p14:nvContentPartPr>
              <p14:xfrm>
                <a:off x="7739082" y="1997393"/>
                <a:ext cx="204120" cy="24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65B989-FAA7-021F-54A3-9F1EB36D2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21082" y="1979393"/>
                  <a:ext cx="239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E5B242-60F4-7162-503D-73A9A0D10616}"/>
                    </a:ext>
                  </a:extLst>
                </p14:cNvPr>
                <p14:cNvContentPartPr/>
                <p14:nvPr/>
              </p14:nvContentPartPr>
              <p14:xfrm>
                <a:off x="7960122" y="1930073"/>
                <a:ext cx="127080" cy="36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E5B242-60F4-7162-503D-73A9A0D106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42482" y="1912073"/>
                  <a:ext cx="1627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9D74F7-DA98-66AC-B256-5CFD2941A691}"/>
                    </a:ext>
                  </a:extLst>
                </p14:cNvPr>
                <p14:cNvContentPartPr/>
                <p14:nvPr/>
              </p14:nvContentPartPr>
              <p14:xfrm>
                <a:off x="8096562" y="1763753"/>
                <a:ext cx="178560" cy="17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9D74F7-DA98-66AC-B256-5CFD2941A6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78562" y="1745753"/>
                  <a:ext cx="214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DC320A-E698-0DF0-92C5-B7C81BEF715B}"/>
                    </a:ext>
                  </a:extLst>
                </p14:cNvPr>
                <p14:cNvContentPartPr/>
                <p14:nvPr/>
              </p14:nvContentPartPr>
              <p14:xfrm>
                <a:off x="8272602" y="2143193"/>
                <a:ext cx="190440" cy="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DC320A-E698-0DF0-92C5-B7C81BEF71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54962" y="2125193"/>
                  <a:ext cx="22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0F4E30-F507-4F3D-0B50-40DF0EC776B9}"/>
                    </a:ext>
                  </a:extLst>
                </p14:cNvPr>
                <p14:cNvContentPartPr/>
                <p14:nvPr/>
              </p14:nvContentPartPr>
              <p14:xfrm>
                <a:off x="8072802" y="1745393"/>
                <a:ext cx="42120" cy="7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0F4E30-F507-4F3D-0B50-40DF0EC776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54802" y="1727753"/>
                  <a:ext cx="77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104C32-08D4-BD5C-640C-AD183153C785}"/>
                    </a:ext>
                  </a:extLst>
                </p14:cNvPr>
                <p14:cNvContentPartPr/>
                <p14:nvPr/>
              </p14:nvContentPartPr>
              <p14:xfrm>
                <a:off x="8469522" y="1896953"/>
                <a:ext cx="68760" cy="296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104C32-08D4-BD5C-640C-AD183153C7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51882" y="1879313"/>
                  <a:ext cx="104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CCE5DA-331F-3916-57D4-97485DC95378}"/>
                    </a:ext>
                  </a:extLst>
                </p14:cNvPr>
                <p14:cNvContentPartPr/>
                <p14:nvPr/>
              </p14:nvContentPartPr>
              <p14:xfrm>
                <a:off x="8602002" y="1922873"/>
                <a:ext cx="221760" cy="263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CCE5DA-331F-3916-57D4-97485DC9537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84362" y="1905233"/>
                  <a:ext cx="257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E53886-4074-8DAF-4543-4980B6411B02}"/>
                    </a:ext>
                  </a:extLst>
                </p14:cNvPr>
                <p14:cNvContentPartPr/>
                <p14:nvPr/>
              </p14:nvContentPartPr>
              <p14:xfrm>
                <a:off x="8883162" y="1784993"/>
                <a:ext cx="100080" cy="435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E53886-4074-8DAF-4543-4980B6411B0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65522" y="1766993"/>
                  <a:ext cx="1357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154FEB-6026-85F7-C48E-F213ED5077F3}"/>
                    </a:ext>
                  </a:extLst>
                </p14:cNvPr>
                <p14:cNvContentPartPr/>
                <p14:nvPr/>
              </p14:nvContentPartPr>
              <p14:xfrm>
                <a:off x="9016722" y="1925393"/>
                <a:ext cx="207000" cy="243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154FEB-6026-85F7-C48E-F213ED5077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98722" y="1907393"/>
                  <a:ext cx="242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FB7B85-C5BE-DBF4-249D-D57630078599}"/>
                    </a:ext>
                  </a:extLst>
                </p14:cNvPr>
                <p14:cNvContentPartPr/>
                <p14:nvPr/>
              </p14:nvContentPartPr>
              <p14:xfrm>
                <a:off x="9242442" y="1809113"/>
                <a:ext cx="91440" cy="386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FB7B85-C5BE-DBF4-249D-D576300785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24802" y="1791113"/>
                  <a:ext cx="1270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12D6A1-0C83-CAD5-4D53-30D0E3AD7F1B}"/>
                    </a:ext>
                  </a:extLst>
                </p14:cNvPr>
                <p14:cNvContentPartPr/>
                <p14:nvPr/>
              </p14:nvContentPartPr>
              <p14:xfrm>
                <a:off x="9646722" y="1860233"/>
                <a:ext cx="45720" cy="29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12D6A1-0C83-CAD5-4D53-30D0E3AD7F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29082" y="1842233"/>
                  <a:ext cx="81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59AB61-B1DF-9147-A4BE-E128527BEBD0}"/>
                    </a:ext>
                  </a:extLst>
                </p14:cNvPr>
                <p14:cNvContentPartPr/>
                <p14:nvPr/>
              </p14:nvContentPartPr>
              <p14:xfrm>
                <a:off x="9544842" y="2000633"/>
                <a:ext cx="30024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59AB61-B1DF-9147-A4BE-E128527BEB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26842" y="1982633"/>
                  <a:ext cx="335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4A7934-0801-672F-4040-A45F911830CF}"/>
                    </a:ext>
                  </a:extLst>
                </p14:cNvPr>
                <p14:cNvContentPartPr/>
                <p14:nvPr/>
              </p14:nvContentPartPr>
              <p14:xfrm>
                <a:off x="9884322" y="1789673"/>
                <a:ext cx="164160" cy="46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4A7934-0801-672F-4040-A45F911830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66322" y="1772033"/>
                  <a:ext cx="1998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0B96E7-CC64-7F58-7A5E-2BA1C6E7790F}"/>
                    </a:ext>
                  </a:extLst>
                </p14:cNvPr>
                <p14:cNvContentPartPr/>
                <p14:nvPr/>
              </p14:nvContentPartPr>
              <p14:xfrm>
                <a:off x="7318242" y="2665553"/>
                <a:ext cx="199080" cy="1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0B96E7-CC64-7F58-7A5E-2BA1C6E779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00242" y="2647553"/>
                  <a:ext cx="234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A33027D-57C0-5514-0805-EC976A71FD5A}"/>
                    </a:ext>
                  </a:extLst>
                </p14:cNvPr>
                <p14:cNvContentPartPr/>
                <p14:nvPr/>
              </p14:nvContentPartPr>
              <p14:xfrm>
                <a:off x="7444962" y="2800913"/>
                <a:ext cx="119160" cy="11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A33027D-57C0-5514-0805-EC976A71FD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27322" y="2783273"/>
                  <a:ext cx="154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CAF891-3B26-F530-2CBB-223B54B16912}"/>
                    </a:ext>
                  </a:extLst>
                </p14:cNvPr>
                <p14:cNvContentPartPr/>
                <p14:nvPr/>
              </p14:nvContentPartPr>
              <p14:xfrm>
                <a:off x="7762482" y="2591393"/>
                <a:ext cx="198720" cy="26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CAF891-3B26-F530-2CBB-223B54B169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44842" y="2573393"/>
                  <a:ext cx="234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8319FE-7519-D549-FA54-3EC561706E8C}"/>
                    </a:ext>
                  </a:extLst>
                </p14:cNvPr>
                <p14:cNvContentPartPr/>
                <p14:nvPr/>
              </p14:nvContentPartPr>
              <p14:xfrm>
                <a:off x="8032842" y="2495273"/>
                <a:ext cx="100800" cy="383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8319FE-7519-D549-FA54-3EC561706E8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14842" y="2477633"/>
                  <a:ext cx="1364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99BE39-30A7-2602-18B6-028C395C8AEB}"/>
                    </a:ext>
                  </a:extLst>
                </p14:cNvPr>
                <p14:cNvContentPartPr/>
                <p14:nvPr/>
              </p14:nvContentPartPr>
              <p14:xfrm>
                <a:off x="8158482" y="2595713"/>
                <a:ext cx="123120" cy="170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99BE39-30A7-2602-18B6-028C395C8A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40842" y="2578073"/>
                  <a:ext cx="158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B756E2F-D40C-A44F-2190-752E4BA2BB85}"/>
                    </a:ext>
                  </a:extLst>
                </p14:cNvPr>
                <p14:cNvContentPartPr/>
                <p14:nvPr/>
              </p14:nvContentPartPr>
              <p14:xfrm>
                <a:off x="8297442" y="2601113"/>
                <a:ext cx="50040" cy="29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B756E2F-D40C-A44F-2190-752E4BA2BB8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79802" y="2583473"/>
                  <a:ext cx="85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6A3955-891C-60D2-5473-54BB14804C53}"/>
                    </a:ext>
                  </a:extLst>
                </p14:cNvPr>
                <p14:cNvContentPartPr/>
                <p14:nvPr/>
              </p14:nvContentPartPr>
              <p14:xfrm>
                <a:off x="8361162" y="2518673"/>
                <a:ext cx="137160" cy="30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6A3955-891C-60D2-5473-54BB14804C5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43522" y="2500673"/>
                  <a:ext cx="172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08E5AE-C5D1-DF7C-2C59-36770AC8D80A}"/>
                    </a:ext>
                  </a:extLst>
                </p14:cNvPr>
                <p14:cNvContentPartPr/>
                <p14:nvPr/>
              </p14:nvContentPartPr>
              <p14:xfrm>
                <a:off x="8594082" y="2676713"/>
                <a:ext cx="161280" cy="3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08E5AE-C5D1-DF7C-2C59-36770AC8D80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76442" y="2659073"/>
                  <a:ext cx="196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DC9682-02EF-4A67-3356-F88416C91DF9}"/>
                    </a:ext>
                  </a:extLst>
                </p14:cNvPr>
                <p14:cNvContentPartPr/>
                <p14:nvPr/>
              </p14:nvContentPartPr>
              <p14:xfrm>
                <a:off x="8831682" y="2555393"/>
                <a:ext cx="191520" cy="249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DC9682-02EF-4A67-3356-F88416C91D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14042" y="2537753"/>
                  <a:ext cx="227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40B0BD-C067-3818-B23E-726B3CCBFB16}"/>
                    </a:ext>
                  </a:extLst>
                </p14:cNvPr>
                <p14:cNvContentPartPr/>
                <p14:nvPr/>
              </p14:nvContentPartPr>
              <p14:xfrm>
                <a:off x="9051642" y="2566193"/>
                <a:ext cx="128880" cy="10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40B0BD-C067-3818-B23E-726B3CCBFB1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34002" y="2548193"/>
                  <a:ext cx="164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23F1F0-0D2E-2984-A769-89BD94885013}"/>
                    </a:ext>
                  </a:extLst>
                </p14:cNvPr>
                <p14:cNvContentPartPr/>
                <p14:nvPr/>
              </p14:nvContentPartPr>
              <p14:xfrm>
                <a:off x="9210402" y="2545673"/>
                <a:ext cx="36000" cy="27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23F1F0-0D2E-2984-A769-89BD948850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2402" y="2527673"/>
                  <a:ext cx="71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EA265D2-844B-72F3-89AE-62325BAC3351}"/>
                    </a:ext>
                  </a:extLst>
                </p14:cNvPr>
                <p14:cNvContentPartPr/>
                <p14:nvPr/>
              </p14:nvContentPartPr>
              <p14:xfrm>
                <a:off x="9408762" y="2671673"/>
                <a:ext cx="156960" cy="2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EA265D2-844B-72F3-89AE-62325BAC335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91122" y="2653673"/>
                  <a:ext cx="192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2A6CE7-C50D-896C-EE80-D7457A7D185D}"/>
                    </a:ext>
                  </a:extLst>
                </p14:cNvPr>
                <p14:cNvContentPartPr/>
                <p14:nvPr/>
              </p14:nvContentPartPr>
              <p14:xfrm>
                <a:off x="9464202" y="2588873"/>
                <a:ext cx="46800" cy="219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2A6CE7-C50D-896C-EE80-D7457A7D185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46562" y="2570873"/>
                  <a:ext cx="82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3CF491F-CAE3-293F-0103-C558CD85E490}"/>
                    </a:ext>
                  </a:extLst>
                </p14:cNvPr>
                <p14:cNvContentPartPr/>
                <p14:nvPr/>
              </p14:nvContentPartPr>
              <p14:xfrm>
                <a:off x="9684162" y="2492393"/>
                <a:ext cx="138600" cy="329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3CF491F-CAE3-293F-0103-C558CD85E4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66162" y="2474393"/>
                  <a:ext cx="174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B643CF-983F-6A56-D921-15EA631368E9}"/>
                    </a:ext>
                  </a:extLst>
                </p14:cNvPr>
                <p14:cNvContentPartPr/>
                <p14:nvPr/>
              </p14:nvContentPartPr>
              <p14:xfrm>
                <a:off x="9971442" y="2595713"/>
                <a:ext cx="111240" cy="7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B643CF-983F-6A56-D921-15EA631368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53442" y="2578073"/>
                  <a:ext cx="146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62304D2-74B6-2E03-5740-1CFD6A91EA73}"/>
                    </a:ext>
                  </a:extLst>
                </p14:cNvPr>
                <p14:cNvContentPartPr/>
                <p14:nvPr/>
              </p14:nvContentPartPr>
              <p14:xfrm>
                <a:off x="9958482" y="2685353"/>
                <a:ext cx="140400" cy="2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62304D2-74B6-2E03-5740-1CFD6A91EA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40482" y="2667713"/>
                  <a:ext cx="176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2CC0EB-497E-EA79-2D43-F2DFB156F882}"/>
                    </a:ext>
                  </a:extLst>
                </p14:cNvPr>
                <p14:cNvContentPartPr/>
                <p14:nvPr/>
              </p14:nvContentPartPr>
              <p14:xfrm>
                <a:off x="10268442" y="2589593"/>
                <a:ext cx="181800" cy="20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2CC0EB-497E-EA79-2D43-F2DFB156F88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50802" y="2571953"/>
                  <a:ext cx="21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02C263-5EEA-ABF4-24B9-474CE0C5DDF2}"/>
                    </a:ext>
                  </a:extLst>
                </p14:cNvPr>
                <p14:cNvContentPartPr/>
                <p14:nvPr/>
              </p14:nvContentPartPr>
              <p14:xfrm>
                <a:off x="10532322" y="2405273"/>
                <a:ext cx="214200" cy="37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202C263-5EEA-ABF4-24B9-474CE0C5DD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14322" y="2387633"/>
                  <a:ext cx="24984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AE60E5D-EA9F-EE12-CC68-BF0D5782ABC2}"/>
              </a:ext>
            </a:extLst>
          </p:cNvPr>
          <p:cNvGrpSpPr/>
          <p:nvPr/>
        </p:nvGrpSpPr>
        <p:grpSpPr>
          <a:xfrm>
            <a:off x="10835082" y="2216633"/>
            <a:ext cx="473400" cy="613080"/>
            <a:chOff x="10835082" y="2216633"/>
            <a:chExt cx="47340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C1F3112-3A6D-7FE1-7431-145B91E92BB6}"/>
                    </a:ext>
                  </a:extLst>
                </p14:cNvPr>
                <p14:cNvContentPartPr/>
                <p14:nvPr/>
              </p14:nvContentPartPr>
              <p14:xfrm>
                <a:off x="10835082" y="2216633"/>
                <a:ext cx="259920" cy="248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C1F3112-3A6D-7FE1-7431-145B91E92BB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17442" y="2198633"/>
                  <a:ext cx="295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8D5164-2B57-0828-3923-2B02A25495CF}"/>
                    </a:ext>
                  </a:extLst>
                </p14:cNvPr>
                <p14:cNvContentPartPr/>
                <p14:nvPr/>
              </p14:nvContentPartPr>
              <p14:xfrm>
                <a:off x="10942722" y="2233193"/>
                <a:ext cx="302400" cy="596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8D5164-2B57-0828-3923-2B02A25495C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24722" y="2215553"/>
                  <a:ext cx="33804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619248-D7AA-51E9-B637-61F96C17D6DB}"/>
                    </a:ext>
                  </a:extLst>
                </p14:cNvPr>
                <p14:cNvContentPartPr/>
                <p14:nvPr/>
              </p14:nvContentPartPr>
              <p14:xfrm>
                <a:off x="11255562" y="2531633"/>
                <a:ext cx="21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619248-D7AA-51E9-B637-61F96C17D6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37562" y="2513633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954049-C611-0557-8614-19A7B8A7197B}"/>
                    </a:ext>
                  </a:extLst>
                </p14:cNvPr>
                <p14:cNvContentPartPr/>
                <p14:nvPr/>
              </p14:nvContentPartPr>
              <p14:xfrm>
                <a:off x="11142162" y="2534153"/>
                <a:ext cx="166320" cy="29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954049-C611-0557-8614-19A7B8A719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24162" y="2516513"/>
                  <a:ext cx="20196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D73A901-4DB4-899E-97FD-D2578848AF44}"/>
              </a:ext>
            </a:extLst>
          </p:cNvPr>
          <p:cNvGrpSpPr/>
          <p:nvPr/>
        </p:nvGrpSpPr>
        <p:grpSpPr>
          <a:xfrm>
            <a:off x="5725602" y="3187913"/>
            <a:ext cx="310680" cy="460080"/>
            <a:chOff x="5725602" y="3187913"/>
            <a:chExt cx="3106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51C4EF-A146-429B-582F-8BBF4AC48C0C}"/>
                    </a:ext>
                  </a:extLst>
                </p14:cNvPr>
                <p14:cNvContentPartPr/>
                <p14:nvPr/>
              </p14:nvContentPartPr>
              <p14:xfrm>
                <a:off x="5725602" y="3282233"/>
                <a:ext cx="212400" cy="20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51C4EF-A146-429B-582F-8BBF4AC48C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07602" y="3264233"/>
                  <a:ext cx="248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C8B0A7-9EFB-972A-C9D4-1682F5B853A4}"/>
                    </a:ext>
                  </a:extLst>
                </p14:cNvPr>
                <p14:cNvContentPartPr/>
                <p14:nvPr/>
              </p14:nvContentPartPr>
              <p14:xfrm>
                <a:off x="5876442" y="3187913"/>
                <a:ext cx="159840" cy="46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C8B0A7-9EFB-972A-C9D4-1682F5B853A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58802" y="3169913"/>
                  <a:ext cx="19548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DA28306-960A-8700-A29E-BA52A073B59D}"/>
              </a:ext>
            </a:extLst>
          </p:cNvPr>
          <p:cNvGrpSpPr/>
          <p:nvPr/>
        </p:nvGrpSpPr>
        <p:grpSpPr>
          <a:xfrm>
            <a:off x="6239322" y="3235433"/>
            <a:ext cx="1374840" cy="622800"/>
            <a:chOff x="6239322" y="3235433"/>
            <a:chExt cx="137484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8684E6-367D-D08D-80D7-48ED3D8F3C50}"/>
                    </a:ext>
                  </a:extLst>
                </p14:cNvPr>
                <p14:cNvContentPartPr/>
                <p14:nvPr/>
              </p14:nvContentPartPr>
              <p14:xfrm>
                <a:off x="6239322" y="3408233"/>
                <a:ext cx="175680" cy="233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8684E6-367D-D08D-80D7-48ED3D8F3C5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21682" y="3390593"/>
                  <a:ext cx="211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5915A7-2342-28F8-F9B9-21B425F9EA28}"/>
                    </a:ext>
                  </a:extLst>
                </p14:cNvPr>
                <p14:cNvContentPartPr/>
                <p14:nvPr/>
              </p14:nvContentPartPr>
              <p14:xfrm>
                <a:off x="6517242" y="3474473"/>
                <a:ext cx="91800" cy="38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5915A7-2342-28F8-F9B9-21B425F9EA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99242" y="3456833"/>
                  <a:ext cx="1274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2284E7-BDCD-E3DC-DCC8-9A60D6BE5424}"/>
                    </a:ext>
                  </a:extLst>
                </p14:cNvPr>
                <p14:cNvContentPartPr/>
                <p14:nvPr/>
              </p14:nvContentPartPr>
              <p14:xfrm>
                <a:off x="6547842" y="3469073"/>
                <a:ext cx="385560" cy="20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2284E7-BDCD-E3DC-DCC8-9A60D6BE54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29842" y="3451433"/>
                  <a:ext cx="421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446DF9-3D72-6E46-CA74-BB78EE19EB87}"/>
                    </a:ext>
                  </a:extLst>
                </p14:cNvPr>
                <p14:cNvContentPartPr/>
                <p14:nvPr/>
              </p14:nvContentPartPr>
              <p14:xfrm>
                <a:off x="6944922" y="3498593"/>
                <a:ext cx="171000" cy="168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446DF9-3D72-6E46-CA74-BB78EE19EB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26922" y="3480593"/>
                  <a:ext cx="206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AF1A0D6-0375-3183-28BE-B30ABEAFAB5B}"/>
                    </a:ext>
                  </a:extLst>
                </p14:cNvPr>
                <p14:cNvContentPartPr/>
                <p14:nvPr/>
              </p14:nvContentPartPr>
              <p14:xfrm>
                <a:off x="7101162" y="3235433"/>
                <a:ext cx="199800" cy="39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AF1A0D6-0375-3183-28BE-B30ABEAFAB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83162" y="3217433"/>
                  <a:ext cx="2354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83DDB0-C23C-E1B8-C7F5-F1D2B909794B}"/>
                    </a:ext>
                  </a:extLst>
                </p14:cNvPr>
                <p14:cNvContentPartPr/>
                <p14:nvPr/>
              </p14:nvContentPartPr>
              <p14:xfrm>
                <a:off x="7444962" y="3438833"/>
                <a:ext cx="83520" cy="7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83DDB0-C23C-E1B8-C7F5-F1D2B909794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7322" y="3421193"/>
                  <a:ext cx="119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AF2B03E-CB01-BAAF-86E7-30E87E821C65}"/>
                    </a:ext>
                  </a:extLst>
                </p14:cNvPr>
                <p14:cNvContentPartPr/>
                <p14:nvPr/>
              </p14:nvContentPartPr>
              <p14:xfrm>
                <a:off x="7477002" y="3534593"/>
                <a:ext cx="137160" cy="22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AF2B03E-CB01-BAAF-86E7-30E87E821C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59002" y="3516593"/>
                  <a:ext cx="1728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53FF039-B75B-A657-2096-24961FAC917F}"/>
              </a:ext>
            </a:extLst>
          </p:cNvPr>
          <p:cNvGrpSpPr/>
          <p:nvPr/>
        </p:nvGrpSpPr>
        <p:grpSpPr>
          <a:xfrm>
            <a:off x="6213762" y="3913673"/>
            <a:ext cx="931320" cy="372240"/>
            <a:chOff x="6213762" y="3913673"/>
            <a:chExt cx="9313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308F995-0B63-CA00-AE76-1763C8540D0E}"/>
                    </a:ext>
                  </a:extLst>
                </p14:cNvPr>
                <p14:cNvContentPartPr/>
                <p14:nvPr/>
              </p14:nvContentPartPr>
              <p14:xfrm>
                <a:off x="6294762" y="4036793"/>
                <a:ext cx="116640" cy="13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308F995-0B63-CA00-AE76-1763C8540D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77122" y="4018793"/>
                  <a:ext cx="152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BCA78C3-A062-8AF6-CEA6-762EA5373DC7}"/>
                    </a:ext>
                  </a:extLst>
                </p14:cNvPr>
                <p14:cNvContentPartPr/>
                <p14:nvPr/>
              </p14:nvContentPartPr>
              <p14:xfrm>
                <a:off x="6213762" y="3913673"/>
                <a:ext cx="235800" cy="37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BCA78C3-A062-8AF6-CEA6-762EA5373DC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96122" y="3896033"/>
                  <a:ext cx="271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FECDBB8-1346-AB56-73B6-7BA7980295F1}"/>
                    </a:ext>
                  </a:extLst>
                </p14:cNvPr>
                <p14:cNvContentPartPr/>
                <p14:nvPr/>
              </p14:nvContentPartPr>
              <p14:xfrm>
                <a:off x="6637482" y="3923393"/>
                <a:ext cx="99360" cy="266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FECDBB8-1346-AB56-73B6-7BA7980295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19842" y="3905753"/>
                  <a:ext cx="135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BE059E0-B469-EF54-BB46-C7EA8B663E49}"/>
                    </a:ext>
                  </a:extLst>
                </p14:cNvPr>
                <p14:cNvContentPartPr/>
                <p14:nvPr/>
              </p14:nvContentPartPr>
              <p14:xfrm>
                <a:off x="6618042" y="4046513"/>
                <a:ext cx="125640" cy="10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BE059E0-B469-EF54-BB46-C7EA8B663E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00402" y="4028873"/>
                  <a:ext cx="161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0EF460-4593-F25F-1965-3B6C1C05083F}"/>
                    </a:ext>
                  </a:extLst>
                </p14:cNvPr>
                <p14:cNvContentPartPr/>
                <p14:nvPr/>
              </p14:nvContentPartPr>
              <p14:xfrm>
                <a:off x="6822162" y="4039673"/>
                <a:ext cx="65880" cy="27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0EF460-4593-F25F-1965-3B6C1C0508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04522" y="4021673"/>
                  <a:ext cx="101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6347426-9FD9-8FE9-AD4F-527854ECE446}"/>
                    </a:ext>
                  </a:extLst>
                </p14:cNvPr>
                <p14:cNvContentPartPr/>
                <p14:nvPr/>
              </p14:nvContentPartPr>
              <p14:xfrm>
                <a:off x="6857442" y="4106633"/>
                <a:ext cx="90000" cy="1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6347426-9FD9-8FE9-AD4F-527854ECE44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39442" y="4088633"/>
                  <a:ext cx="12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B68B98-49E4-6BB1-7461-E5578B8998C4}"/>
                    </a:ext>
                  </a:extLst>
                </p14:cNvPr>
                <p14:cNvContentPartPr/>
                <p14:nvPr/>
              </p14:nvContentPartPr>
              <p14:xfrm>
                <a:off x="6942762" y="3935273"/>
                <a:ext cx="202320" cy="18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B68B98-49E4-6BB1-7461-E5578B8998C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925122" y="3917633"/>
                  <a:ext cx="2379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C38A324-6CC9-9A1D-F164-40062ACCCDCC}"/>
              </a:ext>
            </a:extLst>
          </p:cNvPr>
          <p:cNvGrpSpPr/>
          <p:nvPr/>
        </p:nvGrpSpPr>
        <p:grpSpPr>
          <a:xfrm>
            <a:off x="7765722" y="3297713"/>
            <a:ext cx="525960" cy="615960"/>
            <a:chOff x="7765722" y="3297713"/>
            <a:chExt cx="52596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341CF25-5144-ADFA-F1F7-4926D68536E7}"/>
                    </a:ext>
                  </a:extLst>
                </p14:cNvPr>
                <p14:cNvContentPartPr/>
                <p14:nvPr/>
              </p14:nvContentPartPr>
              <p14:xfrm>
                <a:off x="7765722" y="3297713"/>
                <a:ext cx="103320" cy="615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341CF25-5144-ADFA-F1F7-4926D68536E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48082" y="3280073"/>
                  <a:ext cx="1389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AD01539-0E93-651D-75A1-FEB2A8DA7F03}"/>
                    </a:ext>
                  </a:extLst>
                </p14:cNvPr>
                <p14:cNvContentPartPr/>
                <p14:nvPr/>
              </p14:nvContentPartPr>
              <p14:xfrm>
                <a:off x="7938882" y="3525953"/>
                <a:ext cx="129240" cy="213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AD01539-0E93-651D-75A1-FEB2A8DA7F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21242" y="3507953"/>
                  <a:ext cx="164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2925D03-25EF-C9DC-F7B1-9FB7F4EBEE85}"/>
                    </a:ext>
                  </a:extLst>
                </p14:cNvPr>
                <p14:cNvContentPartPr/>
                <p14:nvPr/>
              </p14:nvContentPartPr>
              <p14:xfrm>
                <a:off x="8162442" y="3376553"/>
                <a:ext cx="129240" cy="412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2925D03-25EF-C9DC-F7B1-9FB7F4EBEE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44442" y="3358553"/>
                  <a:ext cx="16488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A7400AB-B804-8C9B-55EB-7E73C9BAAED9}"/>
              </a:ext>
            </a:extLst>
          </p:cNvPr>
          <p:cNvGrpSpPr/>
          <p:nvPr/>
        </p:nvGrpSpPr>
        <p:grpSpPr>
          <a:xfrm>
            <a:off x="8294922" y="3312113"/>
            <a:ext cx="691200" cy="568080"/>
            <a:chOff x="8294922" y="3312113"/>
            <a:chExt cx="69120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22D239-006F-A36A-1ECC-11E9CBD41CFA}"/>
                    </a:ext>
                  </a:extLst>
                </p14:cNvPr>
                <p14:cNvContentPartPr/>
                <p14:nvPr/>
              </p14:nvContentPartPr>
              <p14:xfrm>
                <a:off x="8294922" y="3469793"/>
                <a:ext cx="139320" cy="22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22D239-006F-A36A-1ECC-11E9CBD41C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76922" y="3452153"/>
                  <a:ext cx="174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8D859D-A8FB-6DBD-50A0-D2F45CA10D98}"/>
                    </a:ext>
                  </a:extLst>
                </p14:cNvPr>
                <p14:cNvContentPartPr/>
                <p14:nvPr/>
              </p14:nvContentPartPr>
              <p14:xfrm>
                <a:off x="8401842" y="3330833"/>
                <a:ext cx="167400" cy="47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8D859D-A8FB-6DBD-50A0-D2F45CA10D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83842" y="3313193"/>
                  <a:ext cx="2030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0840878-3FC4-E50C-DC59-6A1DFE1B50BF}"/>
                    </a:ext>
                  </a:extLst>
                </p14:cNvPr>
                <p14:cNvContentPartPr/>
                <p14:nvPr/>
              </p14:nvContentPartPr>
              <p14:xfrm>
                <a:off x="8650242" y="3312113"/>
                <a:ext cx="82440" cy="568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0840878-3FC4-E50C-DC59-6A1DFE1B50B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32242" y="3294113"/>
                  <a:ext cx="1180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2C98C4-7558-E6A8-BBDD-ADE6A9358837}"/>
                    </a:ext>
                  </a:extLst>
                </p14:cNvPr>
                <p14:cNvContentPartPr/>
                <p14:nvPr/>
              </p14:nvContentPartPr>
              <p14:xfrm>
                <a:off x="8841402" y="3512993"/>
                <a:ext cx="128880" cy="3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2C98C4-7558-E6A8-BBDD-ADE6A93588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23762" y="3494993"/>
                  <a:ext cx="16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DB45E62-3705-0605-7C1F-1880A73D480B}"/>
                    </a:ext>
                  </a:extLst>
                </p14:cNvPr>
                <p14:cNvContentPartPr/>
                <p14:nvPr/>
              </p14:nvContentPartPr>
              <p14:xfrm>
                <a:off x="8849682" y="3671033"/>
                <a:ext cx="136440" cy="20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DB45E62-3705-0605-7C1F-1880A73D480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31682" y="3653393"/>
                  <a:ext cx="1720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565F771-D8E1-E8C2-4B7A-172B5FE8D440}"/>
              </a:ext>
            </a:extLst>
          </p:cNvPr>
          <p:cNvGrpSpPr/>
          <p:nvPr/>
        </p:nvGrpSpPr>
        <p:grpSpPr>
          <a:xfrm>
            <a:off x="9208962" y="3271793"/>
            <a:ext cx="1434600" cy="471600"/>
            <a:chOff x="9208962" y="3271793"/>
            <a:chExt cx="143460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758FD8-9DEC-2CBB-B829-070DFE58708D}"/>
                    </a:ext>
                  </a:extLst>
                </p14:cNvPr>
                <p14:cNvContentPartPr/>
                <p14:nvPr/>
              </p14:nvContentPartPr>
              <p14:xfrm>
                <a:off x="9208962" y="3304913"/>
                <a:ext cx="42120" cy="43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758FD8-9DEC-2CBB-B829-070DFE58708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91322" y="3287273"/>
                  <a:ext cx="777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7617D1-49B1-9F8A-C88C-56E045B6E41C}"/>
                    </a:ext>
                  </a:extLst>
                </p14:cNvPr>
                <p14:cNvContentPartPr/>
                <p14:nvPr/>
              </p14:nvContentPartPr>
              <p14:xfrm>
                <a:off x="9371322" y="3525953"/>
                <a:ext cx="11268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7617D1-49B1-9F8A-C88C-56E045B6E41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53682" y="3507953"/>
                  <a:ext cx="148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02DA3F-7D50-613D-0F41-B7757DFA70B6}"/>
                    </a:ext>
                  </a:extLst>
                </p14:cNvPr>
                <p14:cNvContentPartPr/>
                <p14:nvPr/>
              </p14:nvContentPartPr>
              <p14:xfrm>
                <a:off x="9505962" y="3388793"/>
                <a:ext cx="220320" cy="31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02DA3F-7D50-613D-0F41-B7757DFA70B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87962" y="3370793"/>
                  <a:ext cx="255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2A15EFA-891F-F9B9-0D0A-60C8C396F651}"/>
                    </a:ext>
                  </a:extLst>
                </p14:cNvPr>
                <p14:cNvContentPartPr/>
                <p14:nvPr/>
              </p14:nvContentPartPr>
              <p14:xfrm>
                <a:off x="9831402" y="3271793"/>
                <a:ext cx="47520" cy="471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2A15EFA-891F-F9B9-0D0A-60C8C396F6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13402" y="3254153"/>
                  <a:ext cx="831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5C24BEE-F515-F634-B8A1-2BE02303CEEE}"/>
                    </a:ext>
                  </a:extLst>
                </p14:cNvPr>
                <p14:cNvContentPartPr/>
                <p14:nvPr/>
              </p14:nvContentPartPr>
              <p14:xfrm>
                <a:off x="9977922" y="3476633"/>
                <a:ext cx="188280" cy="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5C24BEE-F515-F634-B8A1-2BE02303CE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60282" y="3458633"/>
                  <a:ext cx="22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19415B7-A153-8B41-0C47-74DE8CD1BA19}"/>
                    </a:ext>
                  </a:extLst>
                </p14:cNvPr>
                <p14:cNvContentPartPr/>
                <p14:nvPr/>
              </p14:nvContentPartPr>
              <p14:xfrm>
                <a:off x="10013202" y="3618833"/>
                <a:ext cx="177120" cy="1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19415B7-A153-8B41-0C47-74DE8CD1BA1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95202" y="3600833"/>
                  <a:ext cx="212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09D986-90D5-716E-4DC7-80793BEDF691}"/>
                    </a:ext>
                  </a:extLst>
                </p14:cNvPr>
                <p14:cNvContentPartPr/>
                <p14:nvPr/>
              </p14:nvContentPartPr>
              <p14:xfrm>
                <a:off x="10353042" y="3333353"/>
                <a:ext cx="290520" cy="36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09D986-90D5-716E-4DC7-80793BEDF69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35042" y="3315353"/>
                  <a:ext cx="326160" cy="39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EC7459B-5939-1E91-C9ED-FCEAECFD126A}"/>
                  </a:ext>
                </a:extLst>
              </p14:cNvPr>
              <p14:cNvContentPartPr/>
              <p14:nvPr/>
            </p14:nvContentPartPr>
            <p14:xfrm>
              <a:off x="10292922" y="2229593"/>
              <a:ext cx="1008720" cy="6163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EC7459B-5939-1E91-C9ED-FCEAECFD126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202922" y="2049593"/>
                <a:ext cx="11883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1982800-6998-B102-3626-E2BD78AAD24D}"/>
              </a:ext>
            </a:extLst>
          </p:cNvPr>
          <p:cNvGrpSpPr/>
          <p:nvPr/>
        </p:nvGrpSpPr>
        <p:grpSpPr>
          <a:xfrm>
            <a:off x="10729242" y="3244793"/>
            <a:ext cx="433440" cy="504000"/>
            <a:chOff x="10729242" y="3244793"/>
            <a:chExt cx="43344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59C14F-080B-A79E-C084-36C50657BD9A}"/>
                    </a:ext>
                  </a:extLst>
                </p14:cNvPr>
                <p14:cNvContentPartPr/>
                <p14:nvPr/>
              </p14:nvContentPartPr>
              <p14:xfrm>
                <a:off x="10745802" y="3244793"/>
                <a:ext cx="198720" cy="17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59C14F-080B-A79E-C084-36C50657BD9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28162" y="3226793"/>
                  <a:ext cx="234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80F351-161D-1D52-5C28-2DD8703E8CE5}"/>
                    </a:ext>
                  </a:extLst>
                </p14:cNvPr>
                <p14:cNvContentPartPr/>
                <p14:nvPr/>
              </p14:nvContentPartPr>
              <p14:xfrm>
                <a:off x="10729242" y="3345953"/>
                <a:ext cx="433440" cy="267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80F351-161D-1D52-5C28-2DD8703E8CE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11602" y="3328313"/>
                  <a:ext cx="469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15CAE00-5433-3B7B-FBF6-02A6853C2AED}"/>
                    </a:ext>
                  </a:extLst>
                </p14:cNvPr>
                <p14:cNvContentPartPr/>
                <p14:nvPr/>
              </p14:nvContentPartPr>
              <p14:xfrm>
                <a:off x="10849482" y="3547553"/>
                <a:ext cx="217800" cy="20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15CAE00-5433-3B7B-FBF6-02A6853C2A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31482" y="3529913"/>
                  <a:ext cx="25344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7839766-02F1-961E-0DD2-EE0DA2C923FB}"/>
                  </a:ext>
                </a:extLst>
              </p14:cNvPr>
              <p14:cNvContentPartPr/>
              <p14:nvPr/>
            </p14:nvContentPartPr>
            <p14:xfrm>
              <a:off x="10277082" y="3300233"/>
              <a:ext cx="1010160" cy="480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7839766-02F1-961E-0DD2-EE0DA2C923F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187442" y="3120233"/>
                <a:ext cx="118980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9A049A7-92B2-6437-D353-30DE20E3DEB4}"/>
                  </a:ext>
                </a:extLst>
              </p14:cNvPr>
              <p14:cNvContentPartPr/>
              <p14:nvPr/>
            </p14:nvContentPartPr>
            <p14:xfrm>
              <a:off x="5529762" y="3072713"/>
              <a:ext cx="6583320" cy="15735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9A049A7-92B2-6437-D353-30DE20E3DEB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511762" y="3054713"/>
                <a:ext cx="6618960" cy="160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AB5476D-17CF-DAE3-C023-F0222E298245}"/>
              </a:ext>
            </a:extLst>
          </p:cNvPr>
          <p:cNvGrpSpPr/>
          <p:nvPr/>
        </p:nvGrpSpPr>
        <p:grpSpPr>
          <a:xfrm>
            <a:off x="83682" y="3240113"/>
            <a:ext cx="4303800" cy="1339560"/>
            <a:chOff x="83682" y="3240113"/>
            <a:chExt cx="4303800" cy="13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C2A12F-BB19-5ECC-0045-E7140B02B92B}"/>
                    </a:ext>
                  </a:extLst>
                </p14:cNvPr>
                <p14:cNvContentPartPr/>
                <p14:nvPr/>
              </p14:nvContentPartPr>
              <p14:xfrm>
                <a:off x="83682" y="3246953"/>
                <a:ext cx="237600" cy="55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C2A12F-BB19-5ECC-0045-E7140B02B92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042" y="3228953"/>
                  <a:ext cx="2732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31D835E-FFA7-91C8-8F56-2766187E1AF8}"/>
                    </a:ext>
                  </a:extLst>
                </p14:cNvPr>
                <p14:cNvContentPartPr/>
                <p14:nvPr/>
              </p14:nvContentPartPr>
              <p14:xfrm>
                <a:off x="237402" y="3269273"/>
                <a:ext cx="150480" cy="667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31D835E-FFA7-91C8-8F56-2766187E1AF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9402" y="3251633"/>
                  <a:ext cx="18612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D69994-FC60-5814-8083-4CC7FCFC69F2}"/>
                    </a:ext>
                  </a:extLst>
                </p14:cNvPr>
                <p14:cNvContentPartPr/>
                <p14:nvPr/>
              </p14:nvContentPartPr>
              <p14:xfrm>
                <a:off x="509202" y="3446393"/>
                <a:ext cx="170280" cy="360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D69994-FC60-5814-8083-4CC7FCFC69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1562" y="3428753"/>
                  <a:ext cx="2059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54E386-D2B4-52A6-DF9D-263F6D70E9FC}"/>
                    </a:ext>
                  </a:extLst>
                </p14:cNvPr>
                <p14:cNvContentPartPr/>
                <p14:nvPr/>
              </p14:nvContentPartPr>
              <p14:xfrm>
                <a:off x="717282" y="3345593"/>
                <a:ext cx="155160" cy="500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54E386-D2B4-52A6-DF9D-263F6D70E9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9282" y="3327593"/>
                  <a:ext cx="1908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7E53E5-7213-855E-FB63-729D9CA63D58}"/>
                    </a:ext>
                  </a:extLst>
                </p14:cNvPr>
                <p14:cNvContentPartPr/>
                <p14:nvPr/>
              </p14:nvContentPartPr>
              <p14:xfrm>
                <a:off x="809442" y="3420113"/>
                <a:ext cx="173880" cy="36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7E53E5-7213-855E-FB63-729D9CA63D5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1442" y="3402473"/>
                  <a:ext cx="209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0144A23-13C6-31C6-6394-D4B45D9FE069}"/>
                    </a:ext>
                  </a:extLst>
                </p14:cNvPr>
                <p14:cNvContentPartPr/>
                <p14:nvPr/>
              </p14:nvContentPartPr>
              <p14:xfrm>
                <a:off x="794322" y="3554393"/>
                <a:ext cx="209160" cy="5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0144A23-13C6-31C6-6394-D4B45D9FE06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6682" y="3536753"/>
                  <a:ext cx="244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73C0BF-A419-F9BF-4164-F4F830C31771}"/>
                    </a:ext>
                  </a:extLst>
                </p14:cNvPr>
                <p14:cNvContentPartPr/>
                <p14:nvPr/>
              </p14:nvContentPartPr>
              <p14:xfrm>
                <a:off x="939042" y="3334793"/>
                <a:ext cx="212760" cy="515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73C0BF-A419-F9BF-4164-F4F830C3177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1042" y="3316793"/>
                  <a:ext cx="2484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17B287-74FA-3269-13DE-F6588F704CBE}"/>
                    </a:ext>
                  </a:extLst>
                </p14:cNvPr>
                <p14:cNvContentPartPr/>
                <p14:nvPr/>
              </p14:nvContentPartPr>
              <p14:xfrm>
                <a:off x="1178082" y="3534593"/>
                <a:ext cx="172080" cy="13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17B287-74FA-3269-13DE-F6588F704CB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60442" y="3516593"/>
                  <a:ext cx="207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83202C-1046-215E-1BD3-35907BAC2F7D}"/>
                    </a:ext>
                  </a:extLst>
                </p14:cNvPr>
                <p14:cNvContentPartPr/>
                <p14:nvPr/>
              </p14:nvContentPartPr>
              <p14:xfrm>
                <a:off x="1396242" y="3456113"/>
                <a:ext cx="217800" cy="310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83202C-1046-215E-1BD3-35907BAC2F7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78242" y="3438113"/>
                  <a:ext cx="2534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7AEADF-0F6F-7085-E946-25F7F9F7240A}"/>
                    </a:ext>
                  </a:extLst>
                </p14:cNvPr>
                <p14:cNvContentPartPr/>
                <p14:nvPr/>
              </p14:nvContentPartPr>
              <p14:xfrm>
                <a:off x="1779642" y="3475553"/>
                <a:ext cx="115200" cy="15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7AEADF-0F6F-7085-E946-25F7F9F7240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762002" y="3457913"/>
                  <a:ext cx="150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E0CD76-59A1-0E0D-BAE8-EA73FB2FA692}"/>
                    </a:ext>
                  </a:extLst>
                </p14:cNvPr>
                <p14:cNvContentPartPr/>
                <p14:nvPr/>
              </p14:nvContentPartPr>
              <p14:xfrm>
                <a:off x="1833282" y="3639713"/>
                <a:ext cx="136440" cy="23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E0CD76-59A1-0E0D-BAE8-EA73FB2FA6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15642" y="3622073"/>
                  <a:ext cx="172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72216F-F772-C3A0-CF3E-03BD6A5C6E28}"/>
                    </a:ext>
                  </a:extLst>
                </p14:cNvPr>
                <p14:cNvContentPartPr/>
                <p14:nvPr/>
              </p14:nvContentPartPr>
              <p14:xfrm>
                <a:off x="2016162" y="3334073"/>
                <a:ext cx="298080" cy="42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72216F-F772-C3A0-CF3E-03BD6A5C6E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98162" y="3316073"/>
                  <a:ext cx="3337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A9BCFC-2AD7-AD1F-62AD-CF349A89BAC8}"/>
                    </a:ext>
                  </a:extLst>
                </p14:cNvPr>
                <p14:cNvContentPartPr/>
                <p14:nvPr/>
              </p14:nvContentPartPr>
              <p14:xfrm>
                <a:off x="2386962" y="3305273"/>
                <a:ext cx="213480" cy="421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A9BCFC-2AD7-AD1F-62AD-CF349A89BAC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69322" y="3287633"/>
                  <a:ext cx="2491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A4BD49B-DDF5-7F57-5A58-060EB4881EDB}"/>
                    </a:ext>
                  </a:extLst>
                </p14:cNvPr>
                <p14:cNvContentPartPr/>
                <p14:nvPr/>
              </p14:nvContentPartPr>
              <p14:xfrm>
                <a:off x="2351322" y="3473033"/>
                <a:ext cx="267480" cy="25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A4BD49B-DDF5-7F57-5A58-060EB4881ED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33322" y="3455033"/>
                  <a:ext cx="303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D698B2-068D-3395-685C-3F23AF3C5DF2}"/>
                    </a:ext>
                  </a:extLst>
                </p14:cNvPr>
                <p14:cNvContentPartPr/>
                <p14:nvPr/>
              </p14:nvContentPartPr>
              <p14:xfrm>
                <a:off x="2489562" y="3267113"/>
                <a:ext cx="228240" cy="190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D698B2-068D-3395-685C-3F23AF3C5DF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71922" y="3249113"/>
                  <a:ext cx="263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05BD3E-8E96-C5EE-FD74-2337D0D0F3B9}"/>
                    </a:ext>
                  </a:extLst>
                </p14:cNvPr>
                <p14:cNvContentPartPr/>
                <p14:nvPr/>
              </p14:nvContentPartPr>
              <p14:xfrm>
                <a:off x="2807442" y="3505793"/>
                <a:ext cx="201240" cy="10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05BD3E-8E96-C5EE-FD74-2337D0D0F3B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89442" y="3488153"/>
                  <a:ext cx="236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C37748-D62F-38BD-AC23-066A128C2E8E}"/>
                    </a:ext>
                  </a:extLst>
                </p14:cNvPr>
                <p14:cNvContentPartPr/>
                <p14:nvPr/>
              </p14:nvContentPartPr>
              <p14:xfrm>
                <a:off x="3040002" y="3269273"/>
                <a:ext cx="163080" cy="421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C37748-D62F-38BD-AC23-066A128C2E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022362" y="3251633"/>
                  <a:ext cx="1987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1465EC-4F60-2483-EE82-E508FA74D8A9}"/>
                    </a:ext>
                  </a:extLst>
                </p14:cNvPr>
                <p14:cNvContentPartPr/>
                <p14:nvPr/>
              </p14:nvContentPartPr>
              <p14:xfrm>
                <a:off x="3171402" y="3317513"/>
                <a:ext cx="328320" cy="348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1465EC-4F60-2483-EE82-E508FA74D8A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53402" y="3299513"/>
                  <a:ext cx="363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02547A-5B5B-38F9-07A9-7DA2C3671F1B}"/>
                    </a:ext>
                  </a:extLst>
                </p14:cNvPr>
                <p14:cNvContentPartPr/>
                <p14:nvPr/>
              </p14:nvContentPartPr>
              <p14:xfrm>
                <a:off x="3556962" y="3251633"/>
                <a:ext cx="189720" cy="371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02547A-5B5B-38F9-07A9-7DA2C3671F1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539322" y="3233993"/>
                  <a:ext cx="2253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7448EC-F6B4-C474-C085-C070794C9029}"/>
                    </a:ext>
                  </a:extLst>
                </p14:cNvPr>
                <p14:cNvContentPartPr/>
                <p14:nvPr/>
              </p14:nvContentPartPr>
              <p14:xfrm>
                <a:off x="3528522" y="3440633"/>
                <a:ext cx="205560" cy="25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7448EC-F6B4-C474-C085-C070794C902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10522" y="3422633"/>
                  <a:ext cx="241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84DE9C-1FA6-F63E-AAD2-69508F2D6B1D}"/>
                    </a:ext>
                  </a:extLst>
                </p14:cNvPr>
                <p14:cNvContentPartPr/>
                <p14:nvPr/>
              </p14:nvContentPartPr>
              <p14:xfrm>
                <a:off x="3891042" y="3287633"/>
                <a:ext cx="133920" cy="359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84DE9C-1FA6-F63E-AAD2-69508F2D6B1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73042" y="3269633"/>
                  <a:ext cx="1695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407A839-B9DB-E1B2-E136-E5AD403A3C31}"/>
                    </a:ext>
                  </a:extLst>
                </p14:cNvPr>
                <p14:cNvContentPartPr/>
                <p14:nvPr/>
              </p14:nvContentPartPr>
              <p14:xfrm>
                <a:off x="3850362" y="3465833"/>
                <a:ext cx="249840" cy="39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407A839-B9DB-E1B2-E136-E5AD403A3C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32362" y="3448193"/>
                  <a:ext cx="285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359E9C9-5330-16D9-624C-CC41C5098321}"/>
                    </a:ext>
                  </a:extLst>
                </p14:cNvPr>
                <p14:cNvContentPartPr/>
                <p14:nvPr/>
              </p14:nvContentPartPr>
              <p14:xfrm>
                <a:off x="4102002" y="3240113"/>
                <a:ext cx="285480" cy="395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359E9C9-5330-16D9-624C-CC41C509832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084362" y="3222473"/>
                  <a:ext cx="321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8EAF9FB-FF88-AF5B-F01D-23414933B032}"/>
                    </a:ext>
                  </a:extLst>
                </p14:cNvPr>
                <p14:cNvContentPartPr/>
                <p14:nvPr/>
              </p14:nvContentPartPr>
              <p14:xfrm>
                <a:off x="521442" y="4184393"/>
                <a:ext cx="212760" cy="395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8EAF9FB-FF88-AF5B-F01D-23414933B0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3442" y="4166393"/>
                  <a:ext cx="248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14C189-7050-D82D-E2C3-725DF9204667}"/>
                    </a:ext>
                  </a:extLst>
                </p14:cNvPr>
                <p14:cNvContentPartPr/>
                <p14:nvPr/>
              </p14:nvContentPartPr>
              <p14:xfrm>
                <a:off x="816642" y="4303553"/>
                <a:ext cx="137160" cy="1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14C189-7050-D82D-E2C3-725DF920466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8642" y="4285913"/>
                  <a:ext cx="17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471342A-858F-A3EE-4E21-622C0AC5191C}"/>
                    </a:ext>
                  </a:extLst>
                </p14:cNvPr>
                <p14:cNvContentPartPr/>
                <p14:nvPr/>
              </p14:nvContentPartPr>
              <p14:xfrm>
                <a:off x="867042" y="4397873"/>
                <a:ext cx="102960" cy="63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471342A-858F-A3EE-4E21-622C0AC5191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9402" y="4379873"/>
                  <a:ext cx="138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8ECEEBC-5C6C-CCCD-5C99-5636FDF92269}"/>
                    </a:ext>
                  </a:extLst>
                </p14:cNvPr>
                <p14:cNvContentPartPr/>
                <p14:nvPr/>
              </p14:nvContentPartPr>
              <p14:xfrm>
                <a:off x="1062882" y="4132193"/>
                <a:ext cx="273600" cy="368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8ECEEBC-5C6C-CCCD-5C99-5636FDF9226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5242" y="4114193"/>
                  <a:ext cx="3092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9D32926-72A8-712F-BE99-D70C3B3B71C7}"/>
                    </a:ext>
                  </a:extLst>
                </p14:cNvPr>
                <p14:cNvContentPartPr/>
                <p14:nvPr/>
              </p14:nvContentPartPr>
              <p14:xfrm>
                <a:off x="1362762" y="3990353"/>
                <a:ext cx="228600" cy="580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9D32926-72A8-712F-BE99-D70C3B3B71C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44762" y="3972713"/>
                  <a:ext cx="26424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AC28B48-4DD3-6AAB-3AF1-15E2A59F1C82}"/>
                    </a:ext>
                  </a:extLst>
                </p14:cNvPr>
                <p14:cNvContentPartPr/>
                <p14:nvPr/>
              </p14:nvContentPartPr>
              <p14:xfrm>
                <a:off x="1575162" y="4094033"/>
                <a:ext cx="200520" cy="408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AC28B48-4DD3-6AAB-3AF1-15E2A59F1C8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557522" y="4076393"/>
                  <a:ext cx="2361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9D0B65-8B36-31D2-7058-F829A1E41240}"/>
                    </a:ext>
                  </a:extLst>
                </p14:cNvPr>
                <p14:cNvContentPartPr/>
                <p14:nvPr/>
              </p14:nvContentPartPr>
              <p14:xfrm>
                <a:off x="1576242" y="4259273"/>
                <a:ext cx="194760" cy="34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9D0B65-8B36-31D2-7058-F829A1E4124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58602" y="4241633"/>
                  <a:ext cx="230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76D1CAA-4FC7-DEBA-DA51-7225F7D7D709}"/>
                    </a:ext>
                  </a:extLst>
                </p14:cNvPr>
                <p14:cNvContentPartPr/>
                <p14:nvPr/>
              </p14:nvContentPartPr>
              <p14:xfrm>
                <a:off x="1655442" y="4038233"/>
                <a:ext cx="225000" cy="170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76D1CAA-4FC7-DEBA-DA51-7225F7D7D70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37442" y="4020233"/>
                  <a:ext cx="260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8616D1-908C-C59A-1FE3-BACDFCAA9919}"/>
                    </a:ext>
                  </a:extLst>
                </p14:cNvPr>
                <p14:cNvContentPartPr/>
                <p14:nvPr/>
              </p14:nvContentPartPr>
              <p14:xfrm>
                <a:off x="1961082" y="4310753"/>
                <a:ext cx="193320" cy="24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8616D1-908C-C59A-1FE3-BACDFCAA991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943442" y="4292753"/>
                  <a:ext cx="228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8854189-D42F-64E8-81ED-45ADDFA785C9}"/>
                    </a:ext>
                  </a:extLst>
                </p14:cNvPr>
                <p14:cNvContentPartPr/>
                <p14:nvPr/>
              </p14:nvContentPartPr>
              <p14:xfrm>
                <a:off x="2205522" y="4109153"/>
                <a:ext cx="155880" cy="153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8854189-D42F-64E8-81ED-45ADDFA785C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87882" y="4091513"/>
                  <a:ext cx="191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707D31A-AF3F-B922-953C-2A671A5EA612}"/>
                    </a:ext>
                  </a:extLst>
                </p14:cNvPr>
                <p14:cNvContentPartPr/>
                <p14:nvPr/>
              </p14:nvContentPartPr>
              <p14:xfrm>
                <a:off x="2322882" y="4115273"/>
                <a:ext cx="162360" cy="325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707D31A-AF3F-B922-953C-2A671A5EA61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04882" y="4097273"/>
                  <a:ext cx="198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8722395-4B7A-D48E-E641-58D9E83536D2}"/>
                    </a:ext>
                  </a:extLst>
                </p14:cNvPr>
                <p14:cNvContentPartPr/>
                <p14:nvPr/>
              </p14:nvContentPartPr>
              <p14:xfrm>
                <a:off x="2520882" y="4031033"/>
                <a:ext cx="193320" cy="374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8722395-4B7A-D48E-E641-58D9E83536D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03242" y="4013393"/>
                  <a:ext cx="2289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ED03554-CA49-5A39-8CF3-F02DBDE98118}"/>
                    </a:ext>
                  </a:extLst>
                </p14:cNvPr>
                <p14:cNvContentPartPr/>
                <p14:nvPr/>
              </p14:nvContentPartPr>
              <p14:xfrm>
                <a:off x="2519802" y="4200593"/>
                <a:ext cx="182160" cy="3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ED03554-CA49-5A39-8CF3-F02DBDE9811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01802" y="4182593"/>
                  <a:ext cx="217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48CA2C-4E47-392F-A239-00278A20718D}"/>
                    </a:ext>
                  </a:extLst>
                </p14:cNvPr>
                <p14:cNvContentPartPr/>
                <p14:nvPr/>
              </p14:nvContentPartPr>
              <p14:xfrm>
                <a:off x="3014802" y="3993593"/>
                <a:ext cx="127440" cy="329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48CA2C-4E47-392F-A239-00278A20718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96802" y="3975953"/>
                  <a:ext cx="1630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53F93CF-A80D-4408-E848-24EB0DB0608C}"/>
                    </a:ext>
                  </a:extLst>
                </p14:cNvPr>
                <p14:cNvContentPartPr/>
                <p14:nvPr/>
              </p14:nvContentPartPr>
              <p14:xfrm>
                <a:off x="2998962" y="4142273"/>
                <a:ext cx="237960" cy="75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53F93CF-A80D-4408-E848-24EB0DB0608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80962" y="4124273"/>
                  <a:ext cx="273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37E9DDE-5B44-8A75-FFF9-7CB6921E6A6D}"/>
                    </a:ext>
                  </a:extLst>
                </p14:cNvPr>
                <p14:cNvContentPartPr/>
                <p14:nvPr/>
              </p14:nvContentPartPr>
              <p14:xfrm>
                <a:off x="3174282" y="3976673"/>
                <a:ext cx="254520" cy="305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37E9DDE-5B44-8A75-FFF9-7CB6921E6A6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56642" y="3959033"/>
                  <a:ext cx="2901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B006074-C673-8B66-3C45-F87817C301FE}"/>
                    </a:ext>
                  </a:extLst>
                </p14:cNvPr>
                <p14:cNvContentPartPr/>
                <p14:nvPr/>
              </p14:nvContentPartPr>
              <p14:xfrm>
                <a:off x="3375522" y="3905033"/>
                <a:ext cx="199800" cy="413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B006074-C673-8B66-3C45-F87817C301F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57882" y="3887033"/>
                  <a:ext cx="23544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2EBEA14-20D6-170E-146E-B24FAAC5745B}"/>
              </a:ext>
            </a:extLst>
          </p:cNvPr>
          <p:cNvGrpSpPr/>
          <p:nvPr/>
        </p:nvGrpSpPr>
        <p:grpSpPr>
          <a:xfrm>
            <a:off x="733122" y="4582913"/>
            <a:ext cx="5317560" cy="1676880"/>
            <a:chOff x="733122" y="4582913"/>
            <a:chExt cx="5317560" cy="16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4CBCB0C-A58C-1E97-0E38-128D55389052}"/>
                    </a:ext>
                  </a:extLst>
                </p14:cNvPr>
                <p14:cNvContentPartPr/>
                <p14:nvPr/>
              </p14:nvContentPartPr>
              <p14:xfrm>
                <a:off x="733122" y="4845353"/>
                <a:ext cx="183960" cy="378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4CBCB0C-A58C-1E97-0E38-128D553890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5122" y="4827713"/>
                  <a:ext cx="219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6F41653-7003-AEED-0FB3-193A6518C04E}"/>
                    </a:ext>
                  </a:extLst>
                </p14:cNvPr>
                <p14:cNvContentPartPr/>
                <p14:nvPr/>
              </p14:nvContentPartPr>
              <p14:xfrm>
                <a:off x="960642" y="4952273"/>
                <a:ext cx="107280" cy="18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6F41653-7003-AEED-0FB3-193A6518C0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42642" y="4934273"/>
                  <a:ext cx="14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4FDC6D-7DA9-F654-DB54-EDB02A1709C6}"/>
                    </a:ext>
                  </a:extLst>
                </p14:cNvPr>
                <p14:cNvContentPartPr/>
                <p14:nvPr/>
              </p14:nvContentPartPr>
              <p14:xfrm>
                <a:off x="1009602" y="5049833"/>
                <a:ext cx="137160" cy="20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4FDC6D-7DA9-F654-DB54-EDB02A1709C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1962" y="5031833"/>
                  <a:ext cx="172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F539D5D-BFB0-DB5F-067B-50CB4E1D44E7}"/>
                    </a:ext>
                  </a:extLst>
                </p14:cNvPr>
                <p14:cNvContentPartPr/>
                <p14:nvPr/>
              </p14:nvContentPartPr>
              <p14:xfrm>
                <a:off x="1191402" y="4868393"/>
                <a:ext cx="228240" cy="327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F539D5D-BFB0-DB5F-067B-50CB4E1D44E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73762" y="4850393"/>
                  <a:ext cx="2638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587BE7-876D-95B2-137D-C2458054CF08}"/>
                    </a:ext>
                  </a:extLst>
                </p14:cNvPr>
                <p14:cNvContentPartPr/>
                <p14:nvPr/>
              </p14:nvContentPartPr>
              <p14:xfrm>
                <a:off x="1422522" y="4777313"/>
                <a:ext cx="246240" cy="48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587BE7-876D-95B2-137D-C2458054CF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04522" y="4759673"/>
                  <a:ext cx="281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2FD0718-72E0-99DE-9EB8-5EEFA5F997F5}"/>
                    </a:ext>
                  </a:extLst>
                </p14:cNvPr>
                <p14:cNvContentPartPr/>
                <p14:nvPr/>
              </p14:nvContentPartPr>
              <p14:xfrm>
                <a:off x="1613682" y="4797113"/>
                <a:ext cx="232920" cy="410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2FD0718-72E0-99DE-9EB8-5EEFA5F997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96042" y="4779473"/>
                  <a:ext cx="268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04E714A-415E-847F-B432-C405AB12CD9A}"/>
                    </a:ext>
                  </a:extLst>
                </p14:cNvPr>
                <p14:cNvContentPartPr/>
                <p14:nvPr/>
              </p14:nvContentPartPr>
              <p14:xfrm>
                <a:off x="1614402" y="4969553"/>
                <a:ext cx="221040" cy="53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04E714A-415E-847F-B432-C405AB12CD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596402" y="4951913"/>
                  <a:ext cx="256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DA102F3-8A91-F011-9607-B46F7B8065CD}"/>
                    </a:ext>
                  </a:extLst>
                </p14:cNvPr>
                <p14:cNvContentPartPr/>
                <p14:nvPr/>
              </p14:nvContentPartPr>
              <p14:xfrm>
                <a:off x="1881882" y="5006993"/>
                <a:ext cx="193680" cy="50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DA102F3-8A91-F011-9607-B46F7B8065C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864242" y="4988993"/>
                  <a:ext cx="229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7A5B685-9C3A-058E-D945-B8C499ADC0DC}"/>
                    </a:ext>
                  </a:extLst>
                </p14:cNvPr>
                <p14:cNvContentPartPr/>
                <p14:nvPr/>
              </p14:nvContentPartPr>
              <p14:xfrm>
                <a:off x="2056842" y="4814393"/>
                <a:ext cx="256680" cy="298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7A5B685-9C3A-058E-D945-B8C499ADC0D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39202" y="4796753"/>
                  <a:ext cx="292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884AE5B-3266-A3ED-614D-6BBB0C5D8F6B}"/>
                    </a:ext>
                  </a:extLst>
                </p14:cNvPr>
                <p14:cNvContentPartPr/>
                <p14:nvPr/>
              </p14:nvContentPartPr>
              <p14:xfrm>
                <a:off x="2277882" y="4684433"/>
                <a:ext cx="239760" cy="432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884AE5B-3266-A3ED-614D-6BBB0C5D8F6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60242" y="4666793"/>
                  <a:ext cx="27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2A94C1F-2648-6748-CB5A-D2550621A016}"/>
                    </a:ext>
                  </a:extLst>
                </p14:cNvPr>
                <p14:cNvContentPartPr/>
                <p14:nvPr/>
              </p14:nvContentPartPr>
              <p14:xfrm>
                <a:off x="2609082" y="4725833"/>
                <a:ext cx="240840" cy="419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2A94C1F-2648-6748-CB5A-D2550621A01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91082" y="4707833"/>
                  <a:ext cx="2764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90064CC-2035-4FD6-5208-144DB774C177}"/>
                    </a:ext>
                  </a:extLst>
                </p14:cNvPr>
                <p14:cNvContentPartPr/>
                <p14:nvPr/>
              </p14:nvContentPartPr>
              <p14:xfrm>
                <a:off x="2790162" y="4720433"/>
                <a:ext cx="236160" cy="351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90064CC-2035-4FD6-5208-144DB774C1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72522" y="4702793"/>
                  <a:ext cx="2718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0CB46CB-AAF0-BE9E-EBAC-60DC7D16866B}"/>
                    </a:ext>
                  </a:extLst>
                </p14:cNvPr>
                <p14:cNvContentPartPr/>
                <p14:nvPr/>
              </p14:nvContentPartPr>
              <p14:xfrm>
                <a:off x="2823642" y="4882793"/>
                <a:ext cx="207720" cy="75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0CB46CB-AAF0-BE9E-EBAC-60DC7D16866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05642" y="4864793"/>
                  <a:ext cx="243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947E9B-D52D-D10E-BF5C-4BC9B75FF99D}"/>
                    </a:ext>
                  </a:extLst>
                </p14:cNvPr>
                <p14:cNvContentPartPr/>
                <p14:nvPr/>
              </p14:nvContentPartPr>
              <p14:xfrm>
                <a:off x="3114162" y="4844273"/>
                <a:ext cx="181800" cy="48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947E9B-D52D-D10E-BF5C-4BC9B75FF9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96162" y="4826633"/>
                  <a:ext cx="217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F2CF68-CEBF-0238-23A1-336FFDFF4F36}"/>
                    </a:ext>
                  </a:extLst>
                </p14:cNvPr>
                <p14:cNvContentPartPr/>
                <p14:nvPr/>
              </p14:nvContentPartPr>
              <p14:xfrm>
                <a:off x="3302082" y="4633313"/>
                <a:ext cx="6840" cy="10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F2CF68-CEBF-0238-23A1-336FFDFF4F3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84442" y="4615313"/>
                  <a:ext cx="42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F0B6C0-7E80-2274-9E1C-C2890D1C3A31}"/>
                    </a:ext>
                  </a:extLst>
                </p14:cNvPr>
                <p14:cNvContentPartPr/>
                <p14:nvPr/>
              </p14:nvContentPartPr>
              <p14:xfrm>
                <a:off x="3303882" y="4641953"/>
                <a:ext cx="122400" cy="28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F0B6C0-7E80-2274-9E1C-C2890D1C3A3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85882" y="4623953"/>
                  <a:ext cx="158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ED8FE4-D3F1-C9B2-D0C1-BB8D5CC21DB9}"/>
                    </a:ext>
                  </a:extLst>
                </p14:cNvPr>
                <p14:cNvContentPartPr/>
                <p14:nvPr/>
              </p14:nvContentPartPr>
              <p14:xfrm>
                <a:off x="3345282" y="4582913"/>
                <a:ext cx="221760" cy="391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ED8FE4-D3F1-C9B2-D0C1-BB8D5CC21D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27642" y="4565273"/>
                  <a:ext cx="257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E122B6-F745-49C6-9F9F-7B9F3EA2A65B}"/>
                    </a:ext>
                  </a:extLst>
                </p14:cNvPr>
                <p14:cNvContentPartPr/>
                <p14:nvPr/>
              </p14:nvContentPartPr>
              <p14:xfrm>
                <a:off x="735642" y="5503793"/>
                <a:ext cx="322200" cy="57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E122B6-F745-49C6-9F9F-7B9F3EA2A65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18002" y="5486153"/>
                  <a:ext cx="35784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1D62E8F-13B1-987A-31E6-277951E659EE}"/>
                    </a:ext>
                  </a:extLst>
                </p14:cNvPr>
                <p14:cNvContentPartPr/>
                <p14:nvPr/>
              </p14:nvContentPartPr>
              <p14:xfrm>
                <a:off x="751482" y="5717273"/>
                <a:ext cx="257040" cy="60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1D62E8F-13B1-987A-31E6-277951E659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3842" y="5699633"/>
                  <a:ext cx="292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796530-A34E-F50E-2C97-62F1B66F2934}"/>
                    </a:ext>
                  </a:extLst>
                </p14:cNvPr>
                <p14:cNvContentPartPr/>
                <p14:nvPr/>
              </p14:nvContentPartPr>
              <p14:xfrm>
                <a:off x="1059282" y="5859833"/>
                <a:ext cx="127440" cy="37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796530-A34E-F50E-2C97-62F1B66F29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1642" y="5842193"/>
                  <a:ext cx="163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7B028E0-A6F8-A4C3-BD0D-3F9AA78A3FAF}"/>
                    </a:ext>
                  </a:extLst>
                </p14:cNvPr>
                <p14:cNvContentPartPr/>
                <p14:nvPr/>
              </p14:nvContentPartPr>
              <p14:xfrm>
                <a:off x="1173402" y="5917073"/>
                <a:ext cx="85680" cy="53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7B028E0-A6F8-A4C3-BD0D-3F9AA78A3FA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402" y="5899433"/>
                  <a:ext cx="121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619C16D-F295-B233-6CA0-06D1856591A6}"/>
                    </a:ext>
                  </a:extLst>
                </p14:cNvPr>
                <p14:cNvContentPartPr/>
                <p14:nvPr/>
              </p14:nvContentPartPr>
              <p14:xfrm>
                <a:off x="1196442" y="5644913"/>
                <a:ext cx="205200" cy="348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619C16D-F295-B233-6CA0-06D1856591A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78802" y="5626913"/>
                  <a:ext cx="240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6DB8DD8-5E6E-75BC-8190-287805109B47}"/>
                    </a:ext>
                  </a:extLst>
                </p14:cNvPr>
                <p14:cNvContentPartPr/>
                <p14:nvPr/>
              </p14:nvContentPartPr>
              <p14:xfrm>
                <a:off x="1468962" y="5884313"/>
                <a:ext cx="105840" cy="198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6DB8DD8-5E6E-75BC-8190-287805109B4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50962" y="5866313"/>
                  <a:ext cx="141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B841A53-71EF-E34F-9982-2568428633C5}"/>
                    </a:ext>
                  </a:extLst>
                </p14:cNvPr>
                <p14:cNvContentPartPr/>
                <p14:nvPr/>
              </p14:nvContentPartPr>
              <p14:xfrm>
                <a:off x="1525122" y="5565713"/>
                <a:ext cx="319320" cy="360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B841A53-71EF-E34F-9982-2568428633C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07482" y="5547713"/>
                  <a:ext cx="354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37751C3-A888-FB01-1DA9-9F8C4D7C4D36}"/>
                    </a:ext>
                  </a:extLst>
                </p14:cNvPr>
                <p14:cNvContentPartPr/>
                <p14:nvPr/>
              </p14:nvContentPartPr>
              <p14:xfrm>
                <a:off x="2519802" y="5593793"/>
                <a:ext cx="345600" cy="475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37751C3-A888-FB01-1DA9-9F8C4D7C4D3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02162" y="5576153"/>
                  <a:ext cx="3812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4D869F-BDE7-CE32-BE5D-C9D084BC182B}"/>
                    </a:ext>
                  </a:extLst>
                </p14:cNvPr>
                <p14:cNvContentPartPr/>
                <p14:nvPr/>
              </p14:nvContentPartPr>
              <p14:xfrm>
                <a:off x="2606922" y="5843993"/>
                <a:ext cx="112680" cy="30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4D869F-BDE7-CE32-BE5D-C9D084BC182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89282" y="5825993"/>
                  <a:ext cx="148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0917E8-08AC-BEC1-11B9-1823BD5858B2}"/>
                    </a:ext>
                  </a:extLst>
                </p14:cNvPr>
                <p14:cNvContentPartPr/>
                <p14:nvPr/>
              </p14:nvContentPartPr>
              <p14:xfrm>
                <a:off x="2803122" y="5677313"/>
                <a:ext cx="177480" cy="312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0917E8-08AC-BEC1-11B9-1823BD5858B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85482" y="5659313"/>
                  <a:ext cx="213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DA8DF6A-007A-4AD5-7930-7BC528375338}"/>
                    </a:ext>
                  </a:extLst>
                </p14:cNvPr>
                <p14:cNvContentPartPr/>
                <p14:nvPr/>
              </p14:nvContentPartPr>
              <p14:xfrm>
                <a:off x="2813922" y="5724473"/>
                <a:ext cx="180360" cy="97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DA8DF6A-007A-4AD5-7930-7BC52837533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95922" y="5706473"/>
                  <a:ext cx="216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AF73A4B-2182-1C4F-A47D-9C153D1F30EE}"/>
                    </a:ext>
                  </a:extLst>
                </p14:cNvPr>
                <p14:cNvContentPartPr/>
                <p14:nvPr/>
              </p14:nvContentPartPr>
              <p14:xfrm>
                <a:off x="3180042" y="5678753"/>
                <a:ext cx="130320" cy="194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AF73A4B-2182-1C4F-A47D-9C153D1F30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162042" y="5660753"/>
                  <a:ext cx="165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2A919FF-6DA4-CD7B-1F0B-E4974C883546}"/>
                    </a:ext>
                  </a:extLst>
                </p14:cNvPr>
                <p14:cNvContentPartPr/>
                <p14:nvPr/>
              </p14:nvContentPartPr>
              <p14:xfrm>
                <a:off x="3353562" y="5685953"/>
                <a:ext cx="180000" cy="142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2A919FF-6DA4-CD7B-1F0B-E4974C88354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335922" y="5668313"/>
                  <a:ext cx="215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E0C0ABF-F643-0FE9-2CD7-8D89D0B1E240}"/>
                    </a:ext>
                  </a:extLst>
                </p14:cNvPr>
                <p14:cNvContentPartPr/>
                <p14:nvPr/>
              </p14:nvContentPartPr>
              <p14:xfrm>
                <a:off x="3452922" y="5555633"/>
                <a:ext cx="150480" cy="235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E0C0ABF-F643-0FE9-2CD7-8D89D0B1E24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35282" y="5537993"/>
                  <a:ext cx="186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38FE2E-75D1-A6AC-A993-E9C68ED7D9B5}"/>
                    </a:ext>
                  </a:extLst>
                </p14:cNvPr>
                <p14:cNvContentPartPr/>
                <p14:nvPr/>
              </p14:nvContentPartPr>
              <p14:xfrm>
                <a:off x="3565242" y="5393633"/>
                <a:ext cx="215280" cy="318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38FE2E-75D1-A6AC-A993-E9C68ED7D9B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47242" y="5375993"/>
                  <a:ext cx="250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363DA82-048F-08C6-B1C9-52348EA58379}"/>
                    </a:ext>
                  </a:extLst>
                </p14:cNvPr>
                <p14:cNvContentPartPr/>
                <p14:nvPr/>
              </p14:nvContentPartPr>
              <p14:xfrm>
                <a:off x="3566682" y="5517473"/>
                <a:ext cx="177120" cy="80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363DA82-048F-08C6-B1C9-52348EA5837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49042" y="5499473"/>
                  <a:ext cx="212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909D81B-7EB8-A02A-08BC-8F5A6816593B}"/>
                    </a:ext>
                  </a:extLst>
                </p14:cNvPr>
                <p14:cNvContentPartPr/>
                <p14:nvPr/>
              </p14:nvContentPartPr>
              <p14:xfrm>
                <a:off x="3950442" y="5068913"/>
                <a:ext cx="430200" cy="658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909D81B-7EB8-A02A-08BC-8F5A6816593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32442" y="5050913"/>
                  <a:ext cx="46584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CFBB79E-F27C-016F-0536-65E93E6587D7}"/>
                    </a:ext>
                  </a:extLst>
                </p14:cNvPr>
                <p14:cNvContentPartPr/>
                <p14:nvPr/>
              </p14:nvContentPartPr>
              <p14:xfrm>
                <a:off x="4165722" y="5052353"/>
                <a:ext cx="587520" cy="412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CFBB79E-F27C-016F-0536-65E93E6587D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148082" y="5034713"/>
                  <a:ext cx="6231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C38D15B-E763-F5E5-50DC-4ADB7504CA3F}"/>
                    </a:ext>
                  </a:extLst>
                </p14:cNvPr>
                <p14:cNvContentPartPr/>
                <p14:nvPr/>
              </p14:nvContentPartPr>
              <p14:xfrm>
                <a:off x="3966642" y="5885753"/>
                <a:ext cx="226800" cy="363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C38D15B-E763-F5E5-50DC-4ADB7504CA3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948642" y="5868113"/>
                  <a:ext cx="2624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88EA72F-E408-16FF-7217-F3A103541F86}"/>
                    </a:ext>
                  </a:extLst>
                </p14:cNvPr>
                <p14:cNvContentPartPr/>
                <p14:nvPr/>
              </p14:nvContentPartPr>
              <p14:xfrm>
                <a:off x="4242402" y="5923553"/>
                <a:ext cx="223560" cy="284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88EA72F-E408-16FF-7217-F3A103541F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224762" y="5905913"/>
                  <a:ext cx="259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E8BB6FB-04CF-7FD9-7913-616ADDFC92C1}"/>
                    </a:ext>
                  </a:extLst>
                </p14:cNvPr>
                <p14:cNvContentPartPr/>
                <p14:nvPr/>
              </p14:nvContentPartPr>
              <p14:xfrm>
                <a:off x="4168602" y="5904113"/>
                <a:ext cx="307080" cy="355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E8BB6FB-04CF-7FD9-7913-616ADDFC92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150602" y="5886113"/>
                  <a:ext cx="342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38A5CEE-CFE4-1671-132B-2F7E8B3EEE2C}"/>
                    </a:ext>
                  </a:extLst>
                </p14:cNvPr>
                <p14:cNvContentPartPr/>
                <p14:nvPr/>
              </p14:nvContentPartPr>
              <p14:xfrm>
                <a:off x="4481802" y="5735273"/>
                <a:ext cx="311040" cy="312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38A5CEE-CFE4-1671-132B-2F7E8B3EEE2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63802" y="5717273"/>
                  <a:ext cx="346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6F869E5-3356-B0CC-A16C-0A28F0AFBEFC}"/>
                    </a:ext>
                  </a:extLst>
                </p14:cNvPr>
                <p14:cNvContentPartPr/>
                <p14:nvPr/>
              </p14:nvContentPartPr>
              <p14:xfrm>
                <a:off x="4892202" y="5692073"/>
                <a:ext cx="173520" cy="235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6F869E5-3356-B0CC-A16C-0A28F0AFBEF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874562" y="5674433"/>
                  <a:ext cx="209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93C717-A267-CDD1-D302-F85908F7C687}"/>
                    </a:ext>
                  </a:extLst>
                </p14:cNvPr>
                <p14:cNvContentPartPr/>
                <p14:nvPr/>
              </p14:nvContentPartPr>
              <p14:xfrm>
                <a:off x="5097762" y="5621873"/>
                <a:ext cx="185400" cy="229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93C717-A267-CDD1-D302-F85908F7C68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080122" y="5603873"/>
                  <a:ext cx="221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9F9E724-C902-85CD-E53C-E5AC3B7D13A8}"/>
                    </a:ext>
                  </a:extLst>
                </p14:cNvPr>
                <p14:cNvContentPartPr/>
                <p14:nvPr/>
              </p14:nvContentPartPr>
              <p14:xfrm>
                <a:off x="5243922" y="5593793"/>
                <a:ext cx="209520" cy="194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9F9E724-C902-85CD-E53C-E5AC3B7D13A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26282" y="5576153"/>
                  <a:ext cx="245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76F052A-B70C-1ACF-F7A8-500A6A87990F}"/>
                    </a:ext>
                  </a:extLst>
                </p14:cNvPr>
                <p14:cNvContentPartPr/>
                <p14:nvPr/>
              </p14:nvContentPartPr>
              <p14:xfrm>
                <a:off x="5537682" y="5073233"/>
                <a:ext cx="410040" cy="523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76F052A-B70C-1ACF-F7A8-500A6A87990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520042" y="5055593"/>
                  <a:ext cx="4456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835A40B-F6DE-B31E-014A-67824FFD06F6}"/>
                    </a:ext>
                  </a:extLst>
                </p14:cNvPr>
                <p14:cNvContentPartPr/>
                <p14:nvPr/>
              </p14:nvContentPartPr>
              <p14:xfrm>
                <a:off x="5871402" y="5195633"/>
                <a:ext cx="179280" cy="315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835A40B-F6DE-B31E-014A-67824FFD06F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53762" y="5177633"/>
                  <a:ext cx="214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51900C-4959-595D-0953-9701AF585ADC}"/>
                    </a:ext>
                  </a:extLst>
                </p14:cNvPr>
                <p14:cNvContentPartPr/>
                <p14:nvPr/>
              </p14:nvContentPartPr>
              <p14:xfrm>
                <a:off x="5358402" y="5480753"/>
                <a:ext cx="140040" cy="211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51900C-4959-595D-0953-9701AF585AD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40762" y="5463113"/>
                  <a:ext cx="175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DD112B1-26A5-695C-1139-CD1D87CA3CB2}"/>
                    </a:ext>
                  </a:extLst>
                </p14:cNvPr>
                <p14:cNvContentPartPr/>
                <p14:nvPr/>
              </p14:nvContentPartPr>
              <p14:xfrm>
                <a:off x="5530842" y="5441153"/>
                <a:ext cx="145800" cy="207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DD112B1-26A5-695C-1139-CD1D87CA3CB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12842" y="5423153"/>
                  <a:ext cx="18144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BA253C6-0318-0786-A5A1-FA21FC867012}"/>
                  </a:ext>
                </a:extLst>
              </p14:cNvPr>
              <p14:cNvContentPartPr/>
              <p14:nvPr/>
            </p14:nvContentPartPr>
            <p14:xfrm>
              <a:off x="667962" y="5510273"/>
              <a:ext cx="1105200" cy="675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BA253C6-0318-0786-A5A1-FA21FC86701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77962" y="5330633"/>
                <a:ext cx="128484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5044B58-452F-B594-1CC4-8B9417DBEC3E}"/>
                  </a:ext>
                </a:extLst>
              </p14:cNvPr>
              <p14:cNvContentPartPr/>
              <p14:nvPr/>
            </p14:nvContentPartPr>
            <p14:xfrm>
              <a:off x="2516922" y="5050193"/>
              <a:ext cx="2355120" cy="10054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5044B58-452F-B594-1CC4-8B9417DBEC3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427282" y="4870193"/>
                <a:ext cx="253476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72D6E98-3D1F-B6D9-CF7B-A791B77AB001}"/>
                  </a:ext>
                </a:extLst>
              </p14:cNvPr>
              <p14:cNvContentPartPr/>
              <p14:nvPr/>
            </p14:nvContentPartPr>
            <p14:xfrm>
              <a:off x="3904002" y="5054873"/>
              <a:ext cx="2225160" cy="12402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72D6E98-3D1F-B6D9-CF7B-A791B77AB00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814362" y="4874873"/>
                <a:ext cx="2404800" cy="15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1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Rule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derivative of a constant is zero.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4514648" y="923330"/>
                <a:ext cx="3162703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48" y="923330"/>
                <a:ext cx="3162703" cy="1378454"/>
              </a:xfrm>
              <a:prstGeom prst="rect">
                <a:avLst/>
              </a:prstGeom>
              <a:blipFill>
                <a:blip r:embed="rId2"/>
                <a:stretch>
                  <a:fillRect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0" y="247093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959DE-E97F-667B-22C9-82B168162195}"/>
              </a:ext>
            </a:extLst>
          </p:cNvPr>
          <p:cNvCxnSpPr>
            <a:cxnSpLocks/>
          </p:cNvCxnSpPr>
          <p:nvPr/>
        </p:nvCxnSpPr>
        <p:spPr>
          <a:xfrm flipV="1">
            <a:off x="3893906" y="2470937"/>
            <a:ext cx="0" cy="38990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3AF42-C011-7100-B5A9-F47E70117F66}"/>
              </a:ext>
            </a:extLst>
          </p:cNvPr>
          <p:cNvCxnSpPr>
            <a:cxnSpLocks/>
          </p:cNvCxnSpPr>
          <p:nvPr/>
        </p:nvCxnSpPr>
        <p:spPr>
          <a:xfrm flipV="1">
            <a:off x="8032679" y="2428128"/>
            <a:ext cx="0" cy="38990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879518" y="2640091"/>
                <a:ext cx="1890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18" y="2640091"/>
                <a:ext cx="1890005" cy="553998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4B219-ADB4-0C71-A9A3-A54367A7C773}"/>
                  </a:ext>
                </a:extLst>
              </p:cNvPr>
              <p:cNvSpPr txBox="1"/>
              <p:nvPr/>
            </p:nvSpPr>
            <p:spPr>
              <a:xfrm>
                <a:off x="5018290" y="2640091"/>
                <a:ext cx="15757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4B219-ADB4-0C71-A9A3-A54367A7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290" y="2640091"/>
                <a:ext cx="1575751" cy="553998"/>
              </a:xfrm>
              <a:prstGeom prst="rect">
                <a:avLst/>
              </a:prstGeom>
              <a:blipFill>
                <a:blip r:embed="rId4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/>
              <p:nvPr/>
            </p:nvSpPr>
            <p:spPr>
              <a:xfrm>
                <a:off x="9157062" y="2640091"/>
                <a:ext cx="18642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062" y="2640091"/>
                <a:ext cx="1864292" cy="553998"/>
              </a:xfrm>
              <a:prstGeom prst="rect">
                <a:avLst/>
              </a:prstGeom>
              <a:blipFill>
                <a:blip r:embed="rId5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C1CFB28-D4FE-1DCE-4776-482D2A55243F}"/>
              </a:ext>
            </a:extLst>
          </p:cNvPr>
          <p:cNvGrpSpPr/>
          <p:nvPr/>
        </p:nvGrpSpPr>
        <p:grpSpPr>
          <a:xfrm>
            <a:off x="1080241" y="3451156"/>
            <a:ext cx="1779840" cy="1011960"/>
            <a:chOff x="1080241" y="3451156"/>
            <a:chExt cx="1779840" cy="10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87E39E-69E0-0091-8ED5-A87B84321368}"/>
                    </a:ext>
                  </a:extLst>
                </p14:cNvPr>
                <p14:cNvContentPartPr/>
                <p14:nvPr/>
              </p14:nvContentPartPr>
              <p14:xfrm>
                <a:off x="1080241" y="3646636"/>
                <a:ext cx="255240" cy="81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87E39E-69E0-0091-8ED5-A87B843213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2601" y="3628636"/>
                  <a:ext cx="290880" cy="85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7B2EF4-7AA2-B18F-E9B1-0C81828D217A}"/>
                    </a:ext>
                  </a:extLst>
                </p14:cNvPr>
                <p14:cNvContentPartPr/>
                <p14:nvPr/>
              </p14:nvContentPartPr>
              <p14:xfrm>
                <a:off x="1191121" y="3549796"/>
                <a:ext cx="118440" cy="27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7B2EF4-7AA2-B18F-E9B1-0C81828D21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3121" y="3532156"/>
                  <a:ext cx="154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320405A-10B2-B954-4BD8-0B80DB4D84FE}"/>
                    </a:ext>
                  </a:extLst>
                </p14:cNvPr>
                <p14:cNvContentPartPr/>
                <p14:nvPr/>
              </p14:nvContentPartPr>
              <p14:xfrm>
                <a:off x="1387681" y="3595876"/>
                <a:ext cx="204120" cy="59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320405A-10B2-B954-4BD8-0B80DB4D84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0041" y="3578236"/>
                  <a:ext cx="2397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A0D5EE-A1AF-BFCD-848E-F2E0D4CFE162}"/>
                    </a:ext>
                  </a:extLst>
                </p14:cNvPr>
                <p14:cNvContentPartPr/>
                <p14:nvPr/>
              </p14:nvContentPartPr>
              <p14:xfrm>
                <a:off x="1631041" y="3701356"/>
                <a:ext cx="52920" cy="38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A0D5EE-A1AF-BFCD-848E-F2E0D4CFE1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3401" y="3683716"/>
                  <a:ext cx="885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44D053-00BF-6313-3373-2ACF7D4562E7}"/>
                    </a:ext>
                  </a:extLst>
                </p14:cNvPr>
                <p14:cNvContentPartPr/>
                <p14:nvPr/>
              </p14:nvContentPartPr>
              <p14:xfrm>
                <a:off x="1561561" y="3778396"/>
                <a:ext cx="283320" cy="28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44D053-00BF-6313-3373-2ACF7D4562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3921" y="3760396"/>
                  <a:ext cx="318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1CA7F3-AAFB-AF0F-D302-9B1515D3A1DB}"/>
                    </a:ext>
                  </a:extLst>
                </p14:cNvPr>
                <p14:cNvContentPartPr/>
                <p14:nvPr/>
              </p14:nvContentPartPr>
              <p14:xfrm>
                <a:off x="1761361" y="3589756"/>
                <a:ext cx="259920" cy="46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1CA7F3-AAFB-AF0F-D302-9B1515D3A1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3361" y="3571756"/>
                  <a:ext cx="2955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3226C4-8BF0-DD76-7247-D802B5C2EBEF}"/>
                    </a:ext>
                  </a:extLst>
                </p14:cNvPr>
                <p14:cNvContentPartPr/>
                <p14:nvPr/>
              </p14:nvContentPartPr>
              <p14:xfrm>
                <a:off x="2076721" y="3691996"/>
                <a:ext cx="167400" cy="4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3226C4-8BF0-DD76-7247-D802B5C2EB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8721" y="3673996"/>
                  <a:ext cx="203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039178-F85A-D3BA-E1E0-EC39479F3B70}"/>
                    </a:ext>
                  </a:extLst>
                </p14:cNvPr>
                <p14:cNvContentPartPr/>
                <p14:nvPr/>
              </p14:nvContentPartPr>
              <p14:xfrm>
                <a:off x="2120641" y="3817636"/>
                <a:ext cx="231120" cy="78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039178-F85A-D3BA-E1E0-EC39479F3B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02641" y="3799996"/>
                  <a:ext cx="266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00F7CC-5390-D5A7-AFFF-F723A344B329}"/>
                    </a:ext>
                  </a:extLst>
                </p14:cNvPr>
                <p14:cNvContentPartPr/>
                <p14:nvPr/>
              </p14:nvContentPartPr>
              <p14:xfrm>
                <a:off x="2502961" y="3451156"/>
                <a:ext cx="357120" cy="54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00F7CC-5390-D5A7-AFFF-F723A344B3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5321" y="3433156"/>
                  <a:ext cx="39276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E7520A-41AC-91E8-DCF9-38D986985967}"/>
              </a:ext>
            </a:extLst>
          </p:cNvPr>
          <p:cNvGrpSpPr/>
          <p:nvPr/>
        </p:nvGrpSpPr>
        <p:grpSpPr>
          <a:xfrm>
            <a:off x="4724881" y="3746356"/>
            <a:ext cx="853200" cy="906120"/>
            <a:chOff x="4724881" y="3746356"/>
            <a:chExt cx="853200" cy="90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ED1444-C711-735D-1F8B-B83FF78086D0}"/>
                    </a:ext>
                  </a:extLst>
                </p14:cNvPr>
                <p14:cNvContentPartPr/>
                <p14:nvPr/>
              </p14:nvContentPartPr>
              <p14:xfrm>
                <a:off x="4724881" y="4019236"/>
                <a:ext cx="256680" cy="27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ED1444-C711-735D-1F8B-B83FF78086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7241" y="4001236"/>
                  <a:ext cx="292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77AAD6-5B63-356A-AE69-1662D6D44CAC}"/>
                    </a:ext>
                  </a:extLst>
                </p14:cNvPr>
                <p14:cNvContentPartPr/>
                <p14:nvPr/>
              </p14:nvContentPartPr>
              <p14:xfrm>
                <a:off x="5032321" y="3977116"/>
                <a:ext cx="31320" cy="67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77AAD6-5B63-356A-AE69-1662D6D44C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4321" y="3959476"/>
                  <a:ext cx="6696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1A02EB-D3ED-9C2A-59E4-98D78C48E41E}"/>
                    </a:ext>
                  </a:extLst>
                </p14:cNvPr>
                <p14:cNvContentPartPr/>
                <p14:nvPr/>
              </p14:nvContentPartPr>
              <p14:xfrm>
                <a:off x="5138521" y="3746356"/>
                <a:ext cx="2160" cy="9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1A02EB-D3ED-9C2A-59E4-98D78C48E4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0521" y="3728356"/>
                  <a:ext cx="37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36E82C-CB11-B8D4-0518-FFDBB3D90BB9}"/>
                    </a:ext>
                  </a:extLst>
                </p14:cNvPr>
                <p14:cNvContentPartPr/>
                <p14:nvPr/>
              </p14:nvContentPartPr>
              <p14:xfrm>
                <a:off x="5140321" y="3756796"/>
                <a:ext cx="85680" cy="309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36E82C-CB11-B8D4-0518-FFDBB3D90B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22321" y="3738796"/>
                  <a:ext cx="121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2E42C5-E6E6-D081-8B42-B01E488501BE}"/>
                    </a:ext>
                  </a:extLst>
                </p14:cNvPr>
                <p14:cNvContentPartPr/>
                <p14:nvPr/>
              </p14:nvContentPartPr>
              <p14:xfrm>
                <a:off x="5364961" y="4106356"/>
                <a:ext cx="17064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2E42C5-E6E6-D081-8B42-B01E488501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6961" y="4088716"/>
                  <a:ext cx="206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BA38A5-80C8-3472-8F17-8DF9C0F83647}"/>
                    </a:ext>
                  </a:extLst>
                </p14:cNvPr>
                <p14:cNvContentPartPr/>
                <p14:nvPr/>
              </p14:nvContentPartPr>
              <p14:xfrm>
                <a:off x="5401681" y="4226956"/>
                <a:ext cx="176400" cy="4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BA38A5-80C8-3472-8F17-8DF9C0F836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83681" y="4209316"/>
                  <a:ext cx="2120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CCD3B2-1503-D127-9BD0-C83E099FDE76}"/>
                  </a:ext>
                </a:extLst>
              </p14:cNvPr>
              <p14:cNvContentPartPr/>
              <p14:nvPr/>
            </p14:nvContentPartPr>
            <p14:xfrm>
              <a:off x="5897041" y="3849316"/>
              <a:ext cx="325440" cy="455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CCD3B2-1503-D127-9BD0-C83E099FDE7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79041" y="3831316"/>
                <a:ext cx="361080" cy="49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9E050-3AB7-9007-8EC5-35BBF16A2358}"/>
              </a:ext>
            </a:extLst>
          </p:cNvPr>
          <p:cNvGrpSpPr/>
          <p:nvPr/>
        </p:nvGrpSpPr>
        <p:grpSpPr>
          <a:xfrm>
            <a:off x="8885818" y="3728178"/>
            <a:ext cx="1914120" cy="692280"/>
            <a:chOff x="8747161" y="3736996"/>
            <a:chExt cx="191412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4869DA-21B5-BE6A-2DFF-3AF6A81508EC}"/>
                    </a:ext>
                  </a:extLst>
                </p14:cNvPr>
                <p14:cNvContentPartPr/>
                <p14:nvPr/>
              </p14:nvContentPartPr>
              <p14:xfrm>
                <a:off x="8747161" y="3964516"/>
                <a:ext cx="211680" cy="42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4869DA-21B5-BE6A-2DFF-3AF6A81508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9521" y="3946876"/>
                  <a:ext cx="247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F9EDA5-E211-872A-204C-4C81F1C53E63}"/>
                    </a:ext>
                  </a:extLst>
                </p14:cNvPr>
                <p14:cNvContentPartPr/>
                <p14:nvPr/>
              </p14:nvContentPartPr>
              <p14:xfrm>
                <a:off x="9011039" y="3736996"/>
                <a:ext cx="45719" cy="228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F9EDA5-E211-872A-204C-4C81F1C53E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92454" y="3718996"/>
                  <a:ext cx="82517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D9A3FF-C8AC-BC5A-C7D3-C8CF8AC2C2F8}"/>
                    </a:ext>
                  </a:extLst>
                </p14:cNvPr>
                <p14:cNvContentPartPr/>
                <p14:nvPr/>
              </p14:nvContentPartPr>
              <p14:xfrm>
                <a:off x="9231001" y="3886036"/>
                <a:ext cx="157320" cy="54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D9A3FF-C8AC-BC5A-C7D3-C8CF8AC2C2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13361" y="3868396"/>
                  <a:ext cx="1929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F4B059-46E1-696D-9EDB-F76B04712884}"/>
                    </a:ext>
                  </a:extLst>
                </p14:cNvPr>
                <p14:cNvContentPartPr/>
                <p14:nvPr/>
              </p14:nvContentPartPr>
              <p14:xfrm>
                <a:off x="9446281" y="3917716"/>
                <a:ext cx="47160" cy="42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F4B059-46E1-696D-9EDB-F76B047128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28281" y="3900076"/>
                  <a:ext cx="828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8B3CCE-4E83-ACA1-C4E8-D90410675859}"/>
                    </a:ext>
                  </a:extLst>
                </p14:cNvPr>
                <p14:cNvContentPartPr/>
                <p14:nvPr/>
              </p14:nvContentPartPr>
              <p14:xfrm>
                <a:off x="9345481" y="4041196"/>
                <a:ext cx="232920" cy="27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8B3CCE-4E83-ACA1-C4E8-D904106758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27481" y="4023196"/>
                  <a:ext cx="268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9B9E3B-E9F6-70AD-8D97-D6D96ABD6369}"/>
                    </a:ext>
                  </a:extLst>
                </p14:cNvPr>
                <p14:cNvContentPartPr/>
                <p14:nvPr/>
              </p14:nvContentPartPr>
              <p14:xfrm>
                <a:off x="9558961" y="3820516"/>
                <a:ext cx="154800" cy="55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9B9E3B-E9F6-70AD-8D97-D6D96ABD63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41321" y="3802876"/>
                  <a:ext cx="19044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38DE8E-0A8A-BD25-D55D-21946464E44A}"/>
                    </a:ext>
                  </a:extLst>
                </p14:cNvPr>
                <p14:cNvContentPartPr/>
                <p14:nvPr/>
              </p14:nvContentPartPr>
              <p14:xfrm>
                <a:off x="9918601" y="4019596"/>
                <a:ext cx="118440" cy="25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38DE8E-0A8A-BD25-D55D-21946464E4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00961" y="4001956"/>
                  <a:ext cx="154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6243DE3-0E16-2A48-2C36-769F658A57BE}"/>
                    </a:ext>
                  </a:extLst>
                </p14:cNvPr>
                <p14:cNvContentPartPr/>
                <p14:nvPr/>
              </p14:nvContentPartPr>
              <p14:xfrm>
                <a:off x="9928681" y="4125076"/>
                <a:ext cx="225000" cy="4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6243DE3-0E16-2A48-2C36-769F658A57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10681" y="4107436"/>
                  <a:ext cx="26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B7A91A-EA2D-EC05-AA41-43110D69AF17}"/>
                    </a:ext>
                  </a:extLst>
                </p14:cNvPr>
                <p14:cNvContentPartPr/>
                <p14:nvPr/>
              </p14:nvContentPartPr>
              <p14:xfrm>
                <a:off x="10334041" y="3846436"/>
                <a:ext cx="327240" cy="325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B7A91A-EA2D-EC05-AA41-43110D69AF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16041" y="3828796"/>
                  <a:ext cx="362880" cy="36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518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/>
              <p:nvPr/>
            </p:nvSpPr>
            <p:spPr>
              <a:xfrm>
                <a:off x="1" y="-126344"/>
                <a:ext cx="121919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Power Rule</a:t>
                </a: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rational number then:</a:t>
                </a:r>
                <a:endParaRPr lang="en-US" sz="5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-126344"/>
                <a:ext cx="12191999" cy="923330"/>
              </a:xfrm>
              <a:prstGeom prst="rect">
                <a:avLst/>
              </a:prstGeom>
              <a:blipFill>
                <a:blip r:embed="rId2"/>
                <a:stretch>
                  <a:fillRect l="-2750" t="-19079" b="-4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3661014" y="944734"/>
                <a:ext cx="4290302" cy="1378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𝒏𝒙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014" y="944734"/>
                <a:ext cx="4290302" cy="1378454"/>
              </a:xfrm>
              <a:prstGeom prst="rect">
                <a:avLst/>
              </a:prstGeom>
              <a:blipFill>
                <a:blip r:embed="rId3"/>
                <a:stretch>
                  <a:fillRect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0" y="247093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959DE-E97F-667B-22C9-82B168162195}"/>
              </a:ext>
            </a:extLst>
          </p:cNvPr>
          <p:cNvCxnSpPr>
            <a:cxnSpLocks/>
          </p:cNvCxnSpPr>
          <p:nvPr/>
        </p:nvCxnSpPr>
        <p:spPr>
          <a:xfrm flipV="1">
            <a:off x="3893906" y="2470937"/>
            <a:ext cx="0" cy="38990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3AF42-C011-7100-B5A9-F47E70117F66}"/>
              </a:ext>
            </a:extLst>
          </p:cNvPr>
          <p:cNvCxnSpPr>
            <a:cxnSpLocks/>
          </p:cNvCxnSpPr>
          <p:nvPr/>
        </p:nvCxnSpPr>
        <p:spPr>
          <a:xfrm flipV="1">
            <a:off x="8032679" y="2428128"/>
            <a:ext cx="0" cy="38990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879518" y="2640091"/>
                <a:ext cx="2101537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18" y="2640091"/>
                <a:ext cx="2101537" cy="566565"/>
              </a:xfrm>
              <a:prstGeom prst="rect">
                <a:avLst/>
              </a:prstGeom>
              <a:blipFill>
                <a:blip r:embed="rId4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4B219-ADB4-0C71-A9A3-A54367A7C773}"/>
                  </a:ext>
                </a:extLst>
              </p:cNvPr>
              <p:cNvSpPr txBox="1"/>
              <p:nvPr/>
            </p:nvSpPr>
            <p:spPr>
              <a:xfrm>
                <a:off x="5018289" y="2516825"/>
                <a:ext cx="1442639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4B219-ADB4-0C71-A9A3-A54367A7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289" y="2516825"/>
                <a:ext cx="1442639" cy="1040734"/>
              </a:xfrm>
              <a:prstGeom prst="rect">
                <a:avLst/>
              </a:prstGeom>
              <a:blipFill>
                <a:blip r:embed="rId5"/>
                <a:stretch>
                  <a:fillRect r="-84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/>
              <p:nvPr/>
            </p:nvSpPr>
            <p:spPr>
              <a:xfrm>
                <a:off x="9157062" y="2640091"/>
                <a:ext cx="17376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062" y="2640091"/>
                <a:ext cx="1737655" cy="553998"/>
              </a:xfrm>
              <a:prstGeom prst="rect">
                <a:avLst/>
              </a:prstGeom>
              <a:blipFill>
                <a:blip r:embed="rId6"/>
                <a:stretch>
                  <a:fillRect l="-16140" t="-26374" r="-1053" b="-5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D523FC7-AE26-A98B-B052-DF7336D32B09}"/>
              </a:ext>
            </a:extLst>
          </p:cNvPr>
          <p:cNvGrpSpPr/>
          <p:nvPr/>
        </p:nvGrpSpPr>
        <p:grpSpPr>
          <a:xfrm>
            <a:off x="627239" y="3215710"/>
            <a:ext cx="2602440" cy="1880280"/>
            <a:chOff x="627239" y="3215710"/>
            <a:chExt cx="2602440" cy="18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78001-D0D5-4963-F063-E48CA428AD84}"/>
                    </a:ext>
                  </a:extLst>
                </p14:cNvPr>
                <p14:cNvContentPartPr/>
                <p14:nvPr/>
              </p14:nvContentPartPr>
              <p14:xfrm>
                <a:off x="627239" y="3681910"/>
                <a:ext cx="391680" cy="97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78001-D0D5-4963-F063-E48CA428AD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599" y="3663910"/>
                  <a:ext cx="42732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2451E8-45AA-F6BA-9158-CBAD2700E798}"/>
                    </a:ext>
                  </a:extLst>
                </p14:cNvPr>
                <p14:cNvContentPartPr/>
                <p14:nvPr/>
              </p14:nvContentPartPr>
              <p14:xfrm>
                <a:off x="823799" y="3565270"/>
                <a:ext cx="109800" cy="36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2451E8-45AA-F6BA-9158-CBAD2700E79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6159" y="3547630"/>
                  <a:ext cx="145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86DFED-20DE-F4BE-98CD-6544D8BA1C23}"/>
                    </a:ext>
                  </a:extLst>
                </p14:cNvPr>
                <p14:cNvContentPartPr/>
                <p14:nvPr/>
              </p14:nvContentPartPr>
              <p14:xfrm>
                <a:off x="972479" y="3685510"/>
                <a:ext cx="210960" cy="65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86DFED-20DE-F4BE-98CD-6544D8BA1C2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4839" y="3667510"/>
                  <a:ext cx="2466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EE5213-3ED6-03F8-ECB1-975ADBB79819}"/>
                    </a:ext>
                  </a:extLst>
                </p14:cNvPr>
                <p14:cNvContentPartPr/>
                <p14:nvPr/>
              </p14:nvContentPartPr>
              <p14:xfrm>
                <a:off x="1162559" y="3808630"/>
                <a:ext cx="116280" cy="41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EE5213-3ED6-03F8-ECB1-975ADBB798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4559" y="3790630"/>
                  <a:ext cx="1519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39F12A-6568-5216-178E-94CB97332631}"/>
                    </a:ext>
                  </a:extLst>
                </p14:cNvPr>
                <p14:cNvContentPartPr/>
                <p14:nvPr/>
              </p14:nvContentPartPr>
              <p14:xfrm>
                <a:off x="1071119" y="3922390"/>
                <a:ext cx="344520" cy="242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39F12A-6568-5216-178E-94CB973326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3479" y="3904390"/>
                  <a:ext cx="380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0DADE0-0B80-160E-0B72-5F9D7ED925C3}"/>
                    </a:ext>
                  </a:extLst>
                </p14:cNvPr>
                <p14:cNvContentPartPr/>
                <p14:nvPr/>
              </p14:nvContentPartPr>
              <p14:xfrm>
                <a:off x="1200359" y="3729790"/>
                <a:ext cx="374400" cy="47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0DADE0-0B80-160E-0B72-5F9D7ED925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2719" y="3712150"/>
                  <a:ext cx="410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68BB9D-92B9-1051-50C1-FAAABBDD060E}"/>
                    </a:ext>
                  </a:extLst>
                </p14:cNvPr>
                <p14:cNvContentPartPr/>
                <p14:nvPr/>
              </p14:nvContentPartPr>
              <p14:xfrm>
                <a:off x="1631639" y="3880270"/>
                <a:ext cx="19836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68BB9D-92B9-1051-50C1-FAAABBDD06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13999" y="3862270"/>
                  <a:ext cx="234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57F6A9-63D3-9452-CB11-A02F3BA771DD}"/>
                    </a:ext>
                  </a:extLst>
                </p14:cNvPr>
                <p14:cNvContentPartPr/>
                <p14:nvPr/>
              </p14:nvContentPartPr>
              <p14:xfrm>
                <a:off x="1715159" y="4072150"/>
                <a:ext cx="232920" cy="65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57F6A9-63D3-9452-CB11-A02F3BA771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97519" y="4054150"/>
                  <a:ext cx="268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3C94F6-EDC2-56A2-83BE-94A86BDCACE5}"/>
                    </a:ext>
                  </a:extLst>
                </p14:cNvPr>
                <p14:cNvContentPartPr/>
                <p14:nvPr/>
              </p14:nvContentPartPr>
              <p14:xfrm>
                <a:off x="2093519" y="3649870"/>
                <a:ext cx="482400" cy="52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3C94F6-EDC2-56A2-83BE-94A86BDCAC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75519" y="3631870"/>
                  <a:ext cx="5180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564F1C-B435-71A8-B715-6E96470DB166}"/>
                    </a:ext>
                  </a:extLst>
                </p14:cNvPr>
                <p14:cNvContentPartPr/>
                <p14:nvPr/>
              </p14:nvContentPartPr>
              <p14:xfrm>
                <a:off x="2731439" y="3742030"/>
                <a:ext cx="63720" cy="33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564F1C-B435-71A8-B715-6E96470DB1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13439" y="3724390"/>
                  <a:ext cx="993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FD0183-44AB-6794-C717-45541893343D}"/>
                    </a:ext>
                  </a:extLst>
                </p14:cNvPr>
                <p14:cNvContentPartPr/>
                <p14:nvPr/>
              </p14:nvContentPartPr>
              <p14:xfrm>
                <a:off x="2582759" y="3766150"/>
                <a:ext cx="348840" cy="24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FD0183-44AB-6794-C717-4554189334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65119" y="3748510"/>
                  <a:ext cx="384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093683-CFC8-618B-FCE1-24559020CE93}"/>
                    </a:ext>
                  </a:extLst>
                </p14:cNvPr>
                <p14:cNvContentPartPr/>
                <p14:nvPr/>
              </p14:nvContentPartPr>
              <p14:xfrm>
                <a:off x="2724599" y="3365110"/>
                <a:ext cx="186120" cy="22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093683-CFC8-618B-FCE1-24559020CE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06959" y="3347110"/>
                  <a:ext cx="221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051196-208D-8407-3E0D-0B4D12965D9C}"/>
                    </a:ext>
                  </a:extLst>
                </p14:cNvPr>
                <p14:cNvContentPartPr/>
                <p14:nvPr/>
              </p14:nvContentPartPr>
              <p14:xfrm>
                <a:off x="2935199" y="3378790"/>
                <a:ext cx="89640" cy="45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051196-208D-8407-3E0D-0B4D12965D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17199" y="3361150"/>
                  <a:ext cx="12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026F80E-E2E6-CFC4-912C-65226571921E}"/>
                    </a:ext>
                  </a:extLst>
                </p14:cNvPr>
                <p14:cNvContentPartPr/>
                <p14:nvPr/>
              </p14:nvContentPartPr>
              <p14:xfrm>
                <a:off x="3049679" y="3215710"/>
                <a:ext cx="156240" cy="21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026F80E-E2E6-CFC4-912C-6522657192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32039" y="3198070"/>
                  <a:ext cx="191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C236A1-C956-7EBD-BF1C-198C34B1FD2F}"/>
                    </a:ext>
                  </a:extLst>
                </p14:cNvPr>
                <p14:cNvContentPartPr/>
                <p14:nvPr/>
              </p14:nvContentPartPr>
              <p14:xfrm>
                <a:off x="2017919" y="4808350"/>
                <a:ext cx="258840" cy="7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C236A1-C956-7EBD-BF1C-198C34B1FD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00279" y="4790350"/>
                  <a:ext cx="294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D5F868-CD34-76D4-0344-AD3E8E53421B}"/>
                    </a:ext>
                  </a:extLst>
                </p14:cNvPr>
                <p14:cNvContentPartPr/>
                <p14:nvPr/>
              </p14:nvContentPartPr>
              <p14:xfrm>
                <a:off x="2105399" y="4977190"/>
                <a:ext cx="333720" cy="11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D5F868-CD34-76D4-0344-AD3E8E5342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87759" y="4959190"/>
                  <a:ext cx="369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19A09D-0A8F-DE0D-5886-E991AB0DEE3C}"/>
                    </a:ext>
                  </a:extLst>
                </p14:cNvPr>
                <p14:cNvContentPartPr/>
                <p14:nvPr/>
              </p14:nvContentPartPr>
              <p14:xfrm>
                <a:off x="2500319" y="4624750"/>
                <a:ext cx="340200" cy="39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19A09D-0A8F-DE0D-5886-E991AB0DEE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82679" y="4606750"/>
                  <a:ext cx="375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30269C-5F5C-535A-A389-4554DB9E63EF}"/>
                    </a:ext>
                  </a:extLst>
                </p14:cNvPr>
                <p14:cNvContentPartPr/>
                <p14:nvPr/>
              </p14:nvContentPartPr>
              <p14:xfrm>
                <a:off x="2962919" y="4578670"/>
                <a:ext cx="10080" cy="32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30269C-5F5C-535A-A389-4554DB9E63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44919" y="4560670"/>
                  <a:ext cx="457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E6E422-3EFD-F09A-89C4-CD08B1BA64BE}"/>
                    </a:ext>
                  </a:extLst>
                </p14:cNvPr>
                <p14:cNvContentPartPr/>
                <p14:nvPr/>
              </p14:nvContentPartPr>
              <p14:xfrm>
                <a:off x="2804879" y="4655710"/>
                <a:ext cx="327240" cy="19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E6E422-3EFD-F09A-89C4-CD08B1BA64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87239" y="4638070"/>
                  <a:ext cx="362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ADFAC7-6CF4-D65B-CB61-D3F568D566AA}"/>
                    </a:ext>
                  </a:extLst>
                </p14:cNvPr>
                <p14:cNvContentPartPr/>
                <p14:nvPr/>
              </p14:nvContentPartPr>
              <p14:xfrm>
                <a:off x="2921519" y="4247470"/>
                <a:ext cx="308160" cy="25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ADFAC7-6CF4-D65B-CB61-D3F568D566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03519" y="4229830"/>
                  <a:ext cx="3438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920D9A5-EB12-0631-3321-77B5C631A01E}"/>
              </a:ext>
            </a:extLst>
          </p:cNvPr>
          <p:cNvGrpSpPr/>
          <p:nvPr/>
        </p:nvGrpSpPr>
        <p:grpSpPr>
          <a:xfrm>
            <a:off x="6542804" y="2577790"/>
            <a:ext cx="993240" cy="678600"/>
            <a:chOff x="6542804" y="2577790"/>
            <a:chExt cx="99324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1C9F6C-9299-ED2B-F062-9F470AA67E08}"/>
                    </a:ext>
                  </a:extLst>
                </p14:cNvPr>
                <p14:cNvContentPartPr/>
                <p14:nvPr/>
              </p14:nvContentPartPr>
              <p14:xfrm>
                <a:off x="6542804" y="3013750"/>
                <a:ext cx="137160" cy="2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1C9F6C-9299-ED2B-F062-9F470AA67E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25164" y="2996110"/>
                  <a:ext cx="172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CA107D-D249-74AD-6F75-4673593AF0C7}"/>
                    </a:ext>
                  </a:extLst>
                </p14:cNvPr>
                <p14:cNvContentPartPr/>
                <p14:nvPr/>
              </p14:nvContentPartPr>
              <p14:xfrm>
                <a:off x="6579524" y="3200950"/>
                <a:ext cx="220320" cy="12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CA107D-D249-74AD-6F75-4673593AF0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61884" y="3182950"/>
                  <a:ext cx="25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DD7DD0-8AEA-AC5D-55F8-689C36C384EA}"/>
                    </a:ext>
                  </a:extLst>
                </p14:cNvPr>
                <p14:cNvContentPartPr/>
                <p14:nvPr/>
              </p14:nvContentPartPr>
              <p14:xfrm>
                <a:off x="7027004" y="2917630"/>
                <a:ext cx="109800" cy="327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DD7DD0-8AEA-AC5D-55F8-689C36C384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09364" y="2899990"/>
                  <a:ext cx="145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9E1A23-2400-6A58-3E65-239A8B2F371D}"/>
                    </a:ext>
                  </a:extLst>
                </p14:cNvPr>
                <p14:cNvContentPartPr/>
                <p14:nvPr/>
              </p14:nvContentPartPr>
              <p14:xfrm>
                <a:off x="6982364" y="2970550"/>
                <a:ext cx="268920" cy="27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9E1A23-2400-6A58-3E65-239A8B2F37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64724" y="2952550"/>
                  <a:ext cx="304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670F41-FE8B-27C6-20AC-42EA6B5FAC53}"/>
                    </a:ext>
                  </a:extLst>
                </p14:cNvPr>
                <p14:cNvContentPartPr/>
                <p14:nvPr/>
              </p14:nvContentPartPr>
              <p14:xfrm>
                <a:off x="6825044" y="2790910"/>
                <a:ext cx="108000" cy="465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670F41-FE8B-27C6-20AC-42EA6B5FAC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07044" y="2772910"/>
                  <a:ext cx="1436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6EC1A6-639E-EB0E-2A40-A9AE361704F4}"/>
                    </a:ext>
                  </a:extLst>
                </p14:cNvPr>
                <p14:cNvContentPartPr/>
                <p14:nvPr/>
              </p14:nvContentPartPr>
              <p14:xfrm>
                <a:off x="7121684" y="2765710"/>
                <a:ext cx="14652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6EC1A6-639E-EB0E-2A40-A9AE361704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04044" y="2747710"/>
                  <a:ext cx="182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922162-347C-AF81-890A-301FD08D7A84}"/>
                    </a:ext>
                  </a:extLst>
                </p14:cNvPr>
                <p14:cNvContentPartPr/>
                <p14:nvPr/>
              </p14:nvContentPartPr>
              <p14:xfrm>
                <a:off x="7286924" y="2577790"/>
                <a:ext cx="249120" cy="245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922162-347C-AF81-890A-301FD08D7A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68924" y="2559790"/>
                  <a:ext cx="28476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7E7F548-73EA-B872-CE81-51DEE92AAA46}"/>
                  </a:ext>
                </a:extLst>
              </p14:cNvPr>
              <p14:cNvContentPartPr/>
              <p14:nvPr/>
            </p14:nvContentPartPr>
            <p14:xfrm>
              <a:off x="5664764" y="5558950"/>
              <a:ext cx="306720" cy="7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7E7F548-73EA-B872-CE81-51DEE92AAA4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47124" y="5541310"/>
                <a:ext cx="3423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B0C66BB-858E-86FC-E671-D768DDC17987}"/>
              </a:ext>
            </a:extLst>
          </p:cNvPr>
          <p:cNvGrpSpPr/>
          <p:nvPr/>
        </p:nvGrpSpPr>
        <p:grpSpPr>
          <a:xfrm>
            <a:off x="4394324" y="3730870"/>
            <a:ext cx="2922480" cy="1683000"/>
            <a:chOff x="4394324" y="3730870"/>
            <a:chExt cx="2922480" cy="16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2A03BB-68F1-B0E0-4278-57F4FB0FF46C}"/>
                    </a:ext>
                  </a:extLst>
                </p14:cNvPr>
                <p14:cNvContentPartPr/>
                <p14:nvPr/>
              </p14:nvContentPartPr>
              <p14:xfrm>
                <a:off x="4394324" y="4410910"/>
                <a:ext cx="288360" cy="259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2A03BB-68F1-B0E0-4278-57F4FB0FF4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76324" y="4393270"/>
                  <a:ext cx="324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FBD6A7-9377-A955-9B20-5274190E391C}"/>
                    </a:ext>
                  </a:extLst>
                </p14:cNvPr>
                <p14:cNvContentPartPr/>
                <p14:nvPr/>
              </p14:nvContentPartPr>
              <p14:xfrm>
                <a:off x="4701044" y="4377790"/>
                <a:ext cx="38880" cy="71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FBD6A7-9377-A955-9B20-5274190E39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83044" y="4359790"/>
                  <a:ext cx="7452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EBB79C-0DEF-CEBC-588D-78D7CE3C2243}"/>
                    </a:ext>
                  </a:extLst>
                </p14:cNvPr>
                <p14:cNvContentPartPr/>
                <p14:nvPr/>
              </p14:nvContentPartPr>
              <p14:xfrm>
                <a:off x="4721924" y="4133710"/>
                <a:ext cx="77760" cy="21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EBB79C-0DEF-CEBC-588D-78D7CE3C22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04284" y="4116070"/>
                  <a:ext cx="113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4D5F5B-7570-C8E5-8B83-5F8F129AE173}"/>
                    </a:ext>
                  </a:extLst>
                </p14:cNvPr>
                <p14:cNvContentPartPr/>
                <p14:nvPr/>
              </p14:nvContentPartPr>
              <p14:xfrm>
                <a:off x="4986164" y="4515670"/>
                <a:ext cx="206640" cy="1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4D5F5B-7570-C8E5-8B83-5F8F129AE17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68164" y="4498030"/>
                  <a:ext cx="242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F5EF56-4058-ADDC-9208-4484C7A93D64}"/>
                    </a:ext>
                  </a:extLst>
                </p14:cNvPr>
                <p14:cNvContentPartPr/>
                <p14:nvPr/>
              </p14:nvContentPartPr>
              <p14:xfrm>
                <a:off x="4979324" y="4693870"/>
                <a:ext cx="301320" cy="61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F5EF56-4058-ADDC-9208-4484C7A93D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61324" y="4675870"/>
                  <a:ext cx="336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488683-7DE9-8725-3E21-49BB2A814D81}"/>
                    </a:ext>
                  </a:extLst>
                </p14:cNvPr>
                <p14:cNvContentPartPr/>
                <p14:nvPr/>
              </p14:nvContentPartPr>
              <p14:xfrm>
                <a:off x="5454884" y="4514950"/>
                <a:ext cx="272520" cy="5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488683-7DE9-8725-3E21-49BB2A814D8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36884" y="4496950"/>
                  <a:ext cx="30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AF7F2B-CF0F-DC95-5EDB-4239F447CF14}"/>
                    </a:ext>
                  </a:extLst>
                </p14:cNvPr>
                <p14:cNvContentPartPr/>
                <p14:nvPr/>
              </p14:nvContentPartPr>
              <p14:xfrm>
                <a:off x="5682044" y="4242790"/>
                <a:ext cx="443880" cy="43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AF7F2B-CF0F-DC95-5EDB-4239F447CF1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64404" y="4224790"/>
                  <a:ext cx="4795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32C4D4-3494-9245-ACA9-5CF2DCFBBF66}"/>
                    </a:ext>
                  </a:extLst>
                </p14:cNvPr>
                <p14:cNvContentPartPr/>
                <p14:nvPr/>
              </p14:nvContentPartPr>
              <p14:xfrm>
                <a:off x="6310964" y="4287790"/>
                <a:ext cx="50760" cy="36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32C4D4-3494-9245-ACA9-5CF2DCFBBF6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93324" y="4270150"/>
                  <a:ext cx="864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CAC28D-DAD1-6EFD-B68B-FCACA77C5338}"/>
                    </a:ext>
                  </a:extLst>
                </p14:cNvPr>
                <p14:cNvContentPartPr/>
                <p14:nvPr/>
              </p14:nvContentPartPr>
              <p14:xfrm>
                <a:off x="6195404" y="4414150"/>
                <a:ext cx="312120" cy="20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CAC28D-DAD1-6EFD-B68B-FCACA77C53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77764" y="4396150"/>
                  <a:ext cx="347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8C00F3-893B-6FC5-A436-720F696D5F0E}"/>
                    </a:ext>
                  </a:extLst>
                </p14:cNvPr>
                <p14:cNvContentPartPr/>
                <p14:nvPr/>
              </p14:nvContentPartPr>
              <p14:xfrm>
                <a:off x="6345164" y="4070350"/>
                <a:ext cx="187560" cy="5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8C00F3-893B-6FC5-A436-720F696D5F0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27524" y="4052350"/>
                  <a:ext cx="223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8E00A7-5591-F903-DE99-C7A154EE0E44}"/>
                    </a:ext>
                  </a:extLst>
                </p14:cNvPr>
                <p14:cNvContentPartPr/>
                <p14:nvPr/>
              </p14:nvContentPartPr>
              <p14:xfrm>
                <a:off x="6509684" y="3920590"/>
                <a:ext cx="261000" cy="24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8E00A7-5591-F903-DE99-C7A154EE0E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92044" y="3902590"/>
                  <a:ext cx="296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E957FC-FF19-9218-60DF-A63645D2670F}"/>
                    </a:ext>
                  </a:extLst>
                </p14:cNvPr>
                <p14:cNvContentPartPr/>
                <p14:nvPr/>
              </p14:nvContentPartPr>
              <p14:xfrm>
                <a:off x="6745124" y="3941110"/>
                <a:ext cx="108000" cy="3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E957FC-FF19-9218-60DF-A63645D267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27124" y="3923470"/>
                  <a:ext cx="14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7ADA30-C439-52F3-60CA-122BFA0AD683}"/>
                    </a:ext>
                  </a:extLst>
                </p14:cNvPr>
                <p14:cNvContentPartPr/>
                <p14:nvPr/>
              </p14:nvContentPartPr>
              <p14:xfrm>
                <a:off x="6898844" y="3730870"/>
                <a:ext cx="138960" cy="268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7ADA30-C439-52F3-60CA-122BFA0AD6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80844" y="3713230"/>
                  <a:ext cx="174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FE0F7F-00CD-21C6-46A8-67ACCBF1ECE5}"/>
                    </a:ext>
                  </a:extLst>
                </p14:cNvPr>
                <p14:cNvContentPartPr/>
                <p14:nvPr/>
              </p14:nvContentPartPr>
              <p14:xfrm>
                <a:off x="5545244" y="5364550"/>
                <a:ext cx="261000" cy="4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FE0F7F-00CD-21C6-46A8-67ACCBF1ECE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7244" y="5346550"/>
                  <a:ext cx="29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632D29-08DF-E994-8136-A7B318AFB2EE}"/>
                    </a:ext>
                  </a:extLst>
                </p14:cNvPr>
                <p14:cNvContentPartPr/>
                <p14:nvPr/>
              </p14:nvContentPartPr>
              <p14:xfrm>
                <a:off x="6147524" y="5346550"/>
                <a:ext cx="240120" cy="33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632D29-08DF-E994-8136-A7B318AFB2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29884" y="5328910"/>
                  <a:ext cx="275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062AF3-CFC9-5C97-DCAD-C5F733457B74}"/>
                    </a:ext>
                  </a:extLst>
                </p14:cNvPr>
                <p14:cNvContentPartPr/>
                <p14:nvPr/>
              </p14:nvContentPartPr>
              <p14:xfrm>
                <a:off x="6407444" y="5036590"/>
                <a:ext cx="472320" cy="33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062AF3-CFC9-5C97-DCAD-C5F733457B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9804" y="5018590"/>
                  <a:ext cx="507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17D625-16C7-1B06-9AA5-5122B94BD728}"/>
                    </a:ext>
                  </a:extLst>
                </p14:cNvPr>
                <p14:cNvContentPartPr/>
                <p14:nvPr/>
              </p14:nvContentPartPr>
              <p14:xfrm>
                <a:off x="6955004" y="4922470"/>
                <a:ext cx="34920" cy="34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17D625-16C7-1B06-9AA5-5122B94BD7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7364" y="4904470"/>
                  <a:ext cx="70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AAC757-DF37-E59D-37AD-B13152A134EA}"/>
                    </a:ext>
                  </a:extLst>
                </p14:cNvPr>
                <p14:cNvContentPartPr/>
                <p14:nvPr/>
              </p14:nvContentPartPr>
              <p14:xfrm>
                <a:off x="6825044" y="5036230"/>
                <a:ext cx="292680" cy="128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AAC757-DF37-E59D-37AD-B13152A134E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07044" y="5018590"/>
                  <a:ext cx="328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C048C4-9BF8-A952-E7AC-DD7B1A5711A4}"/>
                    </a:ext>
                  </a:extLst>
                </p14:cNvPr>
                <p14:cNvContentPartPr/>
                <p14:nvPr/>
              </p14:nvContentPartPr>
              <p14:xfrm>
                <a:off x="6952484" y="4668310"/>
                <a:ext cx="165240" cy="7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C048C4-9BF8-A952-E7AC-DD7B1A5711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34484" y="4650670"/>
                  <a:ext cx="200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2601F9-AFD5-1975-7F31-31DBADE05C0A}"/>
                    </a:ext>
                  </a:extLst>
                </p14:cNvPr>
                <p14:cNvContentPartPr/>
                <p14:nvPr/>
              </p14:nvContentPartPr>
              <p14:xfrm>
                <a:off x="7072724" y="4427830"/>
                <a:ext cx="244080" cy="313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2601F9-AFD5-1975-7F31-31DBADE05C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55084" y="4409830"/>
                  <a:ext cx="27972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3112A-D34C-C46F-6E6C-89FE31C7889D}"/>
              </a:ext>
            </a:extLst>
          </p:cNvPr>
          <p:cNvGrpSpPr/>
          <p:nvPr/>
        </p:nvGrpSpPr>
        <p:grpSpPr>
          <a:xfrm>
            <a:off x="9125034" y="3692350"/>
            <a:ext cx="394560" cy="956520"/>
            <a:chOff x="9125034" y="3692350"/>
            <a:chExt cx="39456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71E79D-9ADA-39EB-D3DF-42E351EC4F8A}"/>
                    </a:ext>
                  </a:extLst>
                </p14:cNvPr>
                <p14:cNvContentPartPr/>
                <p14:nvPr/>
              </p14:nvContentPartPr>
              <p14:xfrm>
                <a:off x="9125034" y="3956590"/>
                <a:ext cx="394560" cy="69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71E79D-9ADA-39EB-D3DF-42E351EC4F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07034" y="3938590"/>
                  <a:ext cx="43020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0E1911-4A88-6F28-1B10-B313539BFC8A}"/>
                    </a:ext>
                  </a:extLst>
                </p14:cNvPr>
                <p14:cNvContentPartPr/>
                <p14:nvPr/>
              </p14:nvContentPartPr>
              <p14:xfrm>
                <a:off x="9369474" y="3692350"/>
                <a:ext cx="50040" cy="247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0E1911-4A88-6F28-1B10-B313539BFC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51474" y="3674710"/>
                  <a:ext cx="8568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8917661-8D82-CC08-E5D6-9F85D03F7D4A}"/>
                  </a:ext>
                </a:extLst>
              </p14:cNvPr>
              <p14:cNvContentPartPr/>
              <p14:nvPr/>
            </p14:nvContentPartPr>
            <p14:xfrm>
              <a:off x="10932594" y="2642590"/>
              <a:ext cx="19440" cy="150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8917661-8D82-CC08-E5D6-9F85D03F7D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914594" y="2624590"/>
                <a:ext cx="55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87784CB-3E31-955E-A120-897F303E91C2}"/>
                  </a:ext>
                </a:extLst>
              </p14:cNvPr>
              <p14:cNvContentPartPr/>
              <p14:nvPr/>
            </p14:nvContentPartPr>
            <p14:xfrm>
              <a:off x="9640914" y="3810430"/>
              <a:ext cx="206280" cy="567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87784CB-3E31-955E-A120-897F303E91C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622914" y="3792430"/>
                <a:ext cx="2419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615D957-23D2-543E-A314-D8725F6A3655}"/>
                  </a:ext>
                </a:extLst>
              </p14:cNvPr>
              <p14:cNvContentPartPr/>
              <p14:nvPr/>
            </p14:nvContentPartPr>
            <p14:xfrm>
              <a:off x="9866994" y="3930670"/>
              <a:ext cx="45000" cy="36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615D957-23D2-543E-A314-D8725F6A36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49354" y="3913030"/>
                <a:ext cx="80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C1EBC44-DDD2-73C5-BC9C-4B47CAE72EB9}"/>
                  </a:ext>
                </a:extLst>
              </p14:cNvPr>
              <p14:cNvContentPartPr/>
              <p14:nvPr/>
            </p14:nvContentPartPr>
            <p14:xfrm>
              <a:off x="9805434" y="3948670"/>
              <a:ext cx="272520" cy="352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C1EBC44-DDD2-73C5-BC9C-4B47CAE72EB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787794" y="3931030"/>
                <a:ext cx="3081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1F831B5-DE33-332E-0EBF-1FD2A9107CEB}"/>
                  </a:ext>
                </a:extLst>
              </p14:cNvPr>
              <p14:cNvContentPartPr/>
              <p14:nvPr/>
            </p14:nvContentPartPr>
            <p14:xfrm>
              <a:off x="9942234" y="3760750"/>
              <a:ext cx="209520" cy="583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1F831B5-DE33-332E-0EBF-1FD2A9107CE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24594" y="3743110"/>
                <a:ext cx="2451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83F4EF8-0B38-1EBD-995B-0EA8ACD5F59B}"/>
                  </a:ext>
                </a:extLst>
              </p14:cNvPr>
              <p14:cNvContentPartPr/>
              <p14:nvPr/>
            </p14:nvContentPartPr>
            <p14:xfrm>
              <a:off x="10267314" y="3968470"/>
              <a:ext cx="120240" cy="8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83F4EF8-0B38-1EBD-995B-0EA8ACD5F59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49314" y="3950470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3D7160-CEAF-184B-EBC8-BC7A69DED5E9}"/>
                  </a:ext>
                </a:extLst>
              </p14:cNvPr>
              <p14:cNvContentPartPr/>
              <p14:nvPr/>
            </p14:nvContentPartPr>
            <p14:xfrm>
              <a:off x="10299714" y="4128310"/>
              <a:ext cx="185040" cy="36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3D7160-CEAF-184B-EBC8-BC7A69DED5E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282074" y="4110670"/>
                <a:ext cx="22068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C7CB069-2499-FD0E-620E-814C711B1FAA}"/>
              </a:ext>
            </a:extLst>
          </p:cNvPr>
          <p:cNvGrpSpPr/>
          <p:nvPr/>
        </p:nvGrpSpPr>
        <p:grpSpPr>
          <a:xfrm>
            <a:off x="10669434" y="3227950"/>
            <a:ext cx="780120" cy="1037160"/>
            <a:chOff x="10669434" y="3227950"/>
            <a:chExt cx="780120" cy="10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6A6AE5-9396-0750-C410-8EF5D12BEEFB}"/>
                    </a:ext>
                  </a:extLst>
                </p14:cNvPr>
                <p14:cNvContentPartPr/>
                <p14:nvPr/>
              </p14:nvContentPartPr>
              <p14:xfrm>
                <a:off x="10669434" y="3697750"/>
                <a:ext cx="114840" cy="56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6A6AE5-9396-0750-C410-8EF5D12BEEF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51434" y="3680110"/>
                  <a:ext cx="15048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756F28-E055-C54A-823B-113A9B79CC76}"/>
                    </a:ext>
                  </a:extLst>
                </p14:cNvPr>
                <p14:cNvContentPartPr/>
                <p14:nvPr/>
              </p14:nvContentPartPr>
              <p14:xfrm>
                <a:off x="10965714" y="3839230"/>
                <a:ext cx="61560" cy="403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756F28-E055-C54A-823B-113A9B79CC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47714" y="3821590"/>
                  <a:ext cx="97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94CC8A-48B8-E112-47CA-3D176928BEC9}"/>
                    </a:ext>
                  </a:extLst>
                </p14:cNvPr>
                <p14:cNvContentPartPr/>
                <p14:nvPr/>
              </p14:nvContentPartPr>
              <p14:xfrm>
                <a:off x="10855914" y="3900430"/>
                <a:ext cx="317160" cy="281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94CC8A-48B8-E112-47CA-3D176928BE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38274" y="3882430"/>
                  <a:ext cx="352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9F4BB7-7811-186B-740A-A1E70F8C1108}"/>
                    </a:ext>
                  </a:extLst>
                </p14:cNvPr>
                <p14:cNvContentPartPr/>
                <p14:nvPr/>
              </p14:nvContentPartPr>
              <p14:xfrm>
                <a:off x="11079834" y="3498670"/>
                <a:ext cx="60480" cy="219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9F4BB7-7811-186B-740A-A1E70F8C110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62194" y="3480670"/>
                  <a:ext cx="96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B67151-31D7-7F9F-4058-93ED39B694BC}"/>
                    </a:ext>
                  </a:extLst>
                </p14:cNvPr>
                <p14:cNvContentPartPr/>
                <p14:nvPr/>
              </p14:nvContentPartPr>
              <p14:xfrm>
                <a:off x="11223834" y="3536470"/>
                <a:ext cx="150480" cy="14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B67151-31D7-7F9F-4058-93ED39B694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06194" y="3518470"/>
                  <a:ext cx="18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E34FC2-12C7-DE25-B280-87FCB31E4574}"/>
                    </a:ext>
                  </a:extLst>
                </p14:cNvPr>
                <p14:cNvContentPartPr/>
                <p14:nvPr/>
              </p14:nvContentPartPr>
              <p14:xfrm>
                <a:off x="11391594" y="3450790"/>
                <a:ext cx="57960" cy="21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E34FC2-12C7-DE25-B280-87FCB31E45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73954" y="3432790"/>
                  <a:ext cx="93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294366-8922-8A0D-6EEE-0F1ADE419F78}"/>
                    </a:ext>
                  </a:extLst>
                </p14:cNvPr>
                <p14:cNvContentPartPr/>
                <p14:nvPr/>
              </p14:nvContentPartPr>
              <p14:xfrm>
                <a:off x="11148954" y="3227950"/>
                <a:ext cx="106200" cy="204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294366-8922-8A0D-6EEE-0F1ADE419F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31314" y="3209950"/>
                  <a:ext cx="14184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469CD39-A13F-7B21-1AB4-02AEAF7D3302}"/>
                  </a:ext>
                </a:extLst>
              </p14:cNvPr>
              <p14:cNvContentPartPr/>
              <p14:nvPr/>
            </p14:nvContentPartPr>
            <p14:xfrm>
              <a:off x="10394034" y="4864150"/>
              <a:ext cx="176400" cy="28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469CD39-A13F-7B21-1AB4-02AEAF7D3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376394" y="4846150"/>
                <a:ext cx="212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CD63E48-D193-88F0-A669-E01ADBE13B8D}"/>
                  </a:ext>
                </a:extLst>
              </p14:cNvPr>
              <p14:cNvContentPartPr/>
              <p14:nvPr/>
            </p14:nvContentPartPr>
            <p14:xfrm>
              <a:off x="10454154" y="5062150"/>
              <a:ext cx="243360" cy="34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CD63E48-D193-88F0-A669-E01ADBE13B8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436154" y="5044510"/>
                <a:ext cx="279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53CAEAB-6263-3CF2-4077-140AF192D2D9}"/>
                  </a:ext>
                </a:extLst>
              </p14:cNvPr>
              <p14:cNvContentPartPr/>
              <p14:nvPr/>
            </p14:nvContentPartPr>
            <p14:xfrm>
              <a:off x="10998114" y="4633390"/>
              <a:ext cx="96480" cy="487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53CAEAB-6263-3CF2-4077-140AF192D2D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980474" y="4615390"/>
                <a:ext cx="132120" cy="5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30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A5B5F-B10F-1229-2621-DB973BEE3E58}"/>
              </a:ext>
            </a:extLst>
          </p:cNvPr>
          <p:cNvSpPr txBox="1"/>
          <p:nvPr/>
        </p:nvSpPr>
        <p:spPr>
          <a:xfrm>
            <a:off x="4706420" y="-28946"/>
            <a:ext cx="27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54C631-7B05-76E1-B8B8-B2F7DBC402E8}"/>
                  </a:ext>
                </a:extLst>
              </p:cNvPr>
              <p:cNvSpPr txBox="1"/>
              <p:nvPr/>
            </p:nvSpPr>
            <p:spPr>
              <a:xfrm>
                <a:off x="767144" y="829635"/>
                <a:ext cx="109363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54C631-7B05-76E1-B8B8-B2F7DBC40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4" y="829635"/>
                <a:ext cx="1093633" cy="921984"/>
              </a:xfrm>
              <a:prstGeom prst="rect">
                <a:avLst/>
              </a:prstGeom>
              <a:blipFill>
                <a:blip r:embed="rId2"/>
                <a:stretch>
                  <a:fillRect r="-1676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BDBE87-F3D5-0E05-5A48-DA6D3CE800CE}"/>
              </a:ext>
            </a:extLst>
          </p:cNvPr>
          <p:cNvCxnSpPr/>
          <p:nvPr/>
        </p:nvCxnSpPr>
        <p:spPr>
          <a:xfrm>
            <a:off x="0" y="69864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BD70E2-6DBD-D0E5-9797-156FF1F7894F}"/>
              </a:ext>
            </a:extLst>
          </p:cNvPr>
          <p:cNvCxnSpPr>
            <a:cxnSpLocks/>
          </p:cNvCxnSpPr>
          <p:nvPr/>
        </p:nvCxnSpPr>
        <p:spPr>
          <a:xfrm flipV="1">
            <a:off x="2620626" y="698642"/>
            <a:ext cx="0" cy="56713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72447-102F-B474-6F12-D945CB9540BB}"/>
                  </a:ext>
                </a:extLst>
              </p:cNvPr>
              <p:cNvSpPr txBox="1"/>
              <p:nvPr/>
            </p:nvSpPr>
            <p:spPr>
              <a:xfrm>
                <a:off x="2916140" y="790266"/>
                <a:ext cx="1957074" cy="10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72447-102F-B474-6F12-D945CB954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40" y="790266"/>
                <a:ext cx="1957074" cy="1000723"/>
              </a:xfrm>
              <a:prstGeom prst="rect">
                <a:avLst/>
              </a:prstGeom>
              <a:blipFill>
                <a:blip r:embed="rId3"/>
                <a:stretch>
                  <a:fillRect r="-935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DD178D-595C-3FD8-72E9-5FDB155D57CD}"/>
              </a:ext>
            </a:extLst>
          </p:cNvPr>
          <p:cNvCxnSpPr>
            <a:cxnSpLocks/>
          </p:cNvCxnSpPr>
          <p:nvPr/>
        </p:nvCxnSpPr>
        <p:spPr>
          <a:xfrm flipV="1">
            <a:off x="5747879" y="698642"/>
            <a:ext cx="0" cy="56713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60BA86-D2BC-1F88-FD72-80192D842E19}"/>
              </a:ext>
            </a:extLst>
          </p:cNvPr>
          <p:cNvCxnSpPr>
            <a:cxnSpLocks/>
          </p:cNvCxnSpPr>
          <p:nvPr/>
        </p:nvCxnSpPr>
        <p:spPr>
          <a:xfrm flipV="1">
            <a:off x="9071211" y="698642"/>
            <a:ext cx="0" cy="56713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50CDF-1483-24E9-2368-3B8A55303D59}"/>
                  </a:ext>
                </a:extLst>
              </p:cNvPr>
              <p:cNvSpPr txBox="1"/>
              <p:nvPr/>
            </p:nvSpPr>
            <p:spPr>
              <a:xfrm>
                <a:off x="6173946" y="1044407"/>
                <a:ext cx="2120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50CDF-1483-24E9-2368-3B8A55303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46" y="1044407"/>
                <a:ext cx="2120324" cy="492443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7FE32-5EFF-6338-A100-235608155449}"/>
                  </a:ext>
                </a:extLst>
              </p:cNvPr>
              <p:cNvSpPr txBox="1"/>
              <p:nvPr/>
            </p:nvSpPr>
            <p:spPr>
              <a:xfrm>
                <a:off x="9613043" y="855605"/>
                <a:ext cx="1902376" cy="935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[−</m:t>
                      </m:r>
                      <m:f>
                        <m:f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7FE32-5EFF-6338-A100-23560815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043" y="855605"/>
                <a:ext cx="1902376" cy="935384"/>
              </a:xfrm>
              <a:prstGeom prst="rect">
                <a:avLst/>
              </a:prstGeom>
              <a:blipFill>
                <a:blip r:embed="rId5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B1A4E1D-D263-3ED0-8147-3C731D5CD3D3}"/>
              </a:ext>
            </a:extLst>
          </p:cNvPr>
          <p:cNvGrpSpPr/>
          <p:nvPr/>
        </p:nvGrpSpPr>
        <p:grpSpPr>
          <a:xfrm>
            <a:off x="1910846" y="928630"/>
            <a:ext cx="578160" cy="649440"/>
            <a:chOff x="1910846" y="928630"/>
            <a:chExt cx="57816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C2945E-8B19-2E0A-97ED-B1BF19261D78}"/>
                    </a:ext>
                  </a:extLst>
                </p14:cNvPr>
                <p14:cNvContentPartPr/>
                <p14:nvPr/>
              </p14:nvContentPartPr>
              <p14:xfrm>
                <a:off x="1910846" y="1304470"/>
                <a:ext cx="73080" cy="1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C2945E-8B19-2E0A-97ED-B1BF19261D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3206" y="1286470"/>
                  <a:ext cx="108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8FA077-CD19-66B0-25DC-D95C79DA30DF}"/>
                    </a:ext>
                  </a:extLst>
                </p14:cNvPr>
                <p14:cNvContentPartPr/>
                <p14:nvPr/>
              </p14:nvContentPartPr>
              <p14:xfrm>
                <a:off x="1932446" y="1409230"/>
                <a:ext cx="10116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8FA077-CD19-66B0-25DC-D95C79DA30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4806" y="1391590"/>
                  <a:ext cx="136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49EFB2-AA21-3E51-B615-4569D75C5200}"/>
                    </a:ext>
                  </a:extLst>
                </p14:cNvPr>
                <p14:cNvContentPartPr/>
                <p14:nvPr/>
              </p14:nvContentPartPr>
              <p14:xfrm>
                <a:off x="2107046" y="1157230"/>
                <a:ext cx="245160" cy="42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49EFB2-AA21-3E51-B615-4569D75C52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9046" y="1139590"/>
                  <a:ext cx="2808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84E68A-D018-389C-6E81-3E321EF4F35E}"/>
                    </a:ext>
                  </a:extLst>
                </p14:cNvPr>
                <p14:cNvContentPartPr/>
                <p14:nvPr/>
              </p14:nvContentPartPr>
              <p14:xfrm>
                <a:off x="2370566" y="1250830"/>
                <a:ext cx="42840" cy="26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84E68A-D018-389C-6E81-3E321EF4F3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2926" y="1233190"/>
                  <a:ext cx="784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4D762D-E6DC-3A32-307C-B09461F0275B}"/>
                    </a:ext>
                  </a:extLst>
                </p14:cNvPr>
                <p14:cNvContentPartPr/>
                <p14:nvPr/>
              </p14:nvContentPartPr>
              <p14:xfrm>
                <a:off x="2345006" y="1325710"/>
                <a:ext cx="138600" cy="163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4D762D-E6DC-3A32-307C-B09461F027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27366" y="1308070"/>
                  <a:ext cx="174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08ECAB-5640-5FCC-A793-2765FC4DF5AC}"/>
                    </a:ext>
                  </a:extLst>
                </p14:cNvPr>
                <p14:cNvContentPartPr/>
                <p14:nvPr/>
              </p14:nvContentPartPr>
              <p14:xfrm>
                <a:off x="2355086" y="1118350"/>
                <a:ext cx="55080" cy="3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08ECAB-5640-5FCC-A793-2765FC4DF5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7446" y="1100710"/>
                  <a:ext cx="90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4746933-8CAC-545A-34F2-3896DEF4F10D}"/>
                    </a:ext>
                  </a:extLst>
                </p14:cNvPr>
                <p14:cNvContentPartPr/>
                <p14:nvPr/>
              </p14:nvContentPartPr>
              <p14:xfrm>
                <a:off x="2418446" y="928630"/>
                <a:ext cx="70560" cy="251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4746933-8CAC-545A-34F2-3896DEF4F1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00806" y="910630"/>
                  <a:ext cx="10620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A06BBE5-5C13-4282-0A85-080C35157E51}"/>
                  </a:ext>
                </a:extLst>
              </p14:cNvPr>
              <p14:cNvContentPartPr/>
              <p14:nvPr/>
            </p14:nvContentPartPr>
            <p14:xfrm>
              <a:off x="1231526" y="3851470"/>
              <a:ext cx="212040" cy="76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A06BBE5-5C13-4282-0A85-080C35157E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3886" y="3833470"/>
                <a:ext cx="24768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ADDC96E-EEF2-DF60-66DE-3781D505AA5C}"/>
              </a:ext>
            </a:extLst>
          </p:cNvPr>
          <p:cNvGrpSpPr/>
          <p:nvPr/>
        </p:nvGrpSpPr>
        <p:grpSpPr>
          <a:xfrm>
            <a:off x="293366" y="2050030"/>
            <a:ext cx="2149560" cy="1674000"/>
            <a:chOff x="293366" y="2050030"/>
            <a:chExt cx="2149560" cy="16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7D36BC-B039-BF1E-37EE-80E1547F8C73}"/>
                    </a:ext>
                  </a:extLst>
                </p14:cNvPr>
                <p14:cNvContentPartPr/>
                <p14:nvPr/>
              </p14:nvContentPartPr>
              <p14:xfrm>
                <a:off x="293366" y="2656270"/>
                <a:ext cx="241560" cy="29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7D36BC-B039-BF1E-37EE-80E1547F8C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5726" y="2638270"/>
                  <a:ext cx="277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01D005-85F8-7EA1-4B34-78CCFA5BCAFC}"/>
                    </a:ext>
                  </a:extLst>
                </p14:cNvPr>
                <p14:cNvContentPartPr/>
                <p14:nvPr/>
              </p14:nvContentPartPr>
              <p14:xfrm>
                <a:off x="561566" y="2662030"/>
                <a:ext cx="21240" cy="63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01D005-85F8-7EA1-4B34-78CCFA5BCA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3926" y="2644030"/>
                  <a:ext cx="568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999715-C230-091E-33F2-3E6FA2C3149B}"/>
                    </a:ext>
                  </a:extLst>
                </p14:cNvPr>
                <p14:cNvContentPartPr/>
                <p14:nvPr/>
              </p14:nvContentPartPr>
              <p14:xfrm>
                <a:off x="663086" y="2492110"/>
                <a:ext cx="48240" cy="25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999715-C230-091E-33F2-3E6FA2C314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5446" y="2474470"/>
                  <a:ext cx="83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4DA3C7-0173-672E-1EA9-FF9CD034348A}"/>
                    </a:ext>
                  </a:extLst>
                </p14:cNvPr>
                <p14:cNvContentPartPr/>
                <p14:nvPr/>
              </p14:nvContentPartPr>
              <p14:xfrm>
                <a:off x="750566" y="2860030"/>
                <a:ext cx="17640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4DA3C7-0173-672E-1EA9-FF9CD03434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2926" y="2842390"/>
                  <a:ext cx="212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607898-C8AE-CFA0-007B-F2A0AA648A1B}"/>
                    </a:ext>
                  </a:extLst>
                </p14:cNvPr>
                <p14:cNvContentPartPr/>
                <p14:nvPr/>
              </p14:nvContentPartPr>
              <p14:xfrm>
                <a:off x="800246" y="3002950"/>
                <a:ext cx="192240" cy="3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607898-C8AE-CFA0-007B-F2A0AA648A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2246" y="2984950"/>
                  <a:ext cx="227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C29697-A9C8-F1B7-0199-510186EFB965}"/>
                    </a:ext>
                  </a:extLst>
                </p14:cNvPr>
                <p14:cNvContentPartPr/>
                <p14:nvPr/>
              </p14:nvContentPartPr>
              <p14:xfrm>
                <a:off x="1126406" y="2803510"/>
                <a:ext cx="18504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C29697-A9C8-F1B7-0199-510186EFB9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8766" y="2785870"/>
                  <a:ext cx="22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E3D03A-7F94-24FF-301C-6FE51CEFFD07}"/>
                    </a:ext>
                  </a:extLst>
                </p14:cNvPr>
                <p14:cNvContentPartPr/>
                <p14:nvPr/>
              </p14:nvContentPartPr>
              <p14:xfrm>
                <a:off x="1263566" y="2540710"/>
                <a:ext cx="401040" cy="34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E3D03A-7F94-24FF-301C-6FE51CEFFD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45926" y="2522710"/>
                  <a:ext cx="436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6938CD-CF21-350B-5035-19EE269DE14E}"/>
                    </a:ext>
                  </a:extLst>
                </p14:cNvPr>
                <p14:cNvContentPartPr/>
                <p14:nvPr/>
              </p14:nvContentPartPr>
              <p14:xfrm>
                <a:off x="1739486" y="2537830"/>
                <a:ext cx="55440" cy="25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6938CD-CF21-350B-5035-19EE269DE1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21486" y="2519830"/>
                  <a:ext cx="91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BBE188-85E6-1BBF-AF9D-AFF579CDDDBE}"/>
                    </a:ext>
                  </a:extLst>
                </p14:cNvPr>
                <p14:cNvContentPartPr/>
                <p14:nvPr/>
              </p14:nvContentPartPr>
              <p14:xfrm>
                <a:off x="1671806" y="2583190"/>
                <a:ext cx="223560" cy="14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BBE188-85E6-1BBF-AF9D-AFF579CDDD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54166" y="2565190"/>
                  <a:ext cx="259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31C283-8F4A-8585-ED77-D157369753B6}"/>
                    </a:ext>
                  </a:extLst>
                </p14:cNvPr>
                <p14:cNvContentPartPr/>
                <p14:nvPr/>
              </p14:nvContentPartPr>
              <p14:xfrm>
                <a:off x="1735526" y="2395990"/>
                <a:ext cx="161640" cy="38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31C283-8F4A-8585-ED77-D157369753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17886" y="2378350"/>
                  <a:ext cx="197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ABE5CC-80FE-A5E0-163F-48A19E708C6D}"/>
                    </a:ext>
                  </a:extLst>
                </p14:cNvPr>
                <p14:cNvContentPartPr/>
                <p14:nvPr/>
              </p14:nvContentPartPr>
              <p14:xfrm>
                <a:off x="1905806" y="2165950"/>
                <a:ext cx="104400" cy="235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ABE5CC-80FE-A5E0-163F-48A19E708C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7806" y="2147950"/>
                  <a:ext cx="140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204C06-6579-C69A-7D52-9BB8561219EE}"/>
                    </a:ext>
                  </a:extLst>
                </p14:cNvPr>
                <p14:cNvContentPartPr/>
                <p14:nvPr/>
              </p14:nvContentPartPr>
              <p14:xfrm>
                <a:off x="2028206" y="2246950"/>
                <a:ext cx="120240" cy="4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204C06-6579-C69A-7D52-9BB8561219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10206" y="2228950"/>
                  <a:ext cx="155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BD9B7D-31CC-0D9B-9DE7-4221956D14DF}"/>
                    </a:ext>
                  </a:extLst>
                </p14:cNvPr>
                <p14:cNvContentPartPr/>
                <p14:nvPr/>
              </p14:nvContentPartPr>
              <p14:xfrm>
                <a:off x="2176166" y="2050030"/>
                <a:ext cx="131040" cy="254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BD9B7D-31CC-0D9B-9DE7-4221956D14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58526" y="2032030"/>
                  <a:ext cx="166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89758A-7FC4-0703-FDDE-1FB7E02D54BB}"/>
                    </a:ext>
                  </a:extLst>
                </p14:cNvPr>
                <p14:cNvContentPartPr/>
                <p14:nvPr/>
              </p14:nvContentPartPr>
              <p14:xfrm>
                <a:off x="1142246" y="3561310"/>
                <a:ext cx="213120" cy="4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89758A-7FC4-0703-FDDE-1FB7E02D54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4246" y="3543310"/>
                  <a:ext cx="248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2B2ECF-01BE-6CBB-13DF-AE2D9B2D8918}"/>
                    </a:ext>
                  </a:extLst>
                </p14:cNvPr>
                <p14:cNvContentPartPr/>
                <p14:nvPr/>
              </p14:nvContentPartPr>
              <p14:xfrm>
                <a:off x="1492886" y="3609550"/>
                <a:ext cx="192240" cy="68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2B2ECF-01BE-6CBB-13DF-AE2D9B2D89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74886" y="3591910"/>
                  <a:ext cx="227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1021DA-533A-41DD-55BA-832D73A3E1BD}"/>
                    </a:ext>
                  </a:extLst>
                </p14:cNvPr>
                <p14:cNvContentPartPr/>
                <p14:nvPr/>
              </p14:nvContentPartPr>
              <p14:xfrm>
                <a:off x="1619246" y="3349630"/>
                <a:ext cx="434880" cy="37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1021DA-533A-41DD-55BA-832D73A3E1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01606" y="3331990"/>
                  <a:ext cx="470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66A519-FE51-BE28-EFA3-985F5C1F5A72}"/>
                    </a:ext>
                  </a:extLst>
                </p14:cNvPr>
                <p14:cNvContentPartPr/>
                <p14:nvPr/>
              </p14:nvContentPartPr>
              <p14:xfrm>
                <a:off x="2131166" y="3316150"/>
                <a:ext cx="5400" cy="32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66A519-FE51-BE28-EFA3-985F5C1F5A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13526" y="3298150"/>
                  <a:ext cx="41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EABCB6-405E-C6FC-301C-50F0895373E5}"/>
                    </a:ext>
                  </a:extLst>
                </p14:cNvPr>
                <p14:cNvContentPartPr/>
                <p14:nvPr/>
              </p14:nvContentPartPr>
              <p14:xfrm>
                <a:off x="1999406" y="3391030"/>
                <a:ext cx="259920" cy="15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EABCB6-405E-C6FC-301C-50F0895373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81406" y="3373030"/>
                  <a:ext cx="295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9A7915-138F-A7B8-E117-1501BB34FF56}"/>
                    </a:ext>
                  </a:extLst>
                </p14:cNvPr>
                <p14:cNvContentPartPr/>
                <p14:nvPr/>
              </p14:nvContentPartPr>
              <p14:xfrm>
                <a:off x="2113886" y="3138310"/>
                <a:ext cx="101160" cy="6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9A7915-138F-A7B8-E117-1501BB34FF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96246" y="3120310"/>
                  <a:ext cx="136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36A11C-663C-A8D3-F8BF-A314ABFF5F93}"/>
                    </a:ext>
                  </a:extLst>
                </p14:cNvPr>
                <p14:cNvContentPartPr/>
                <p14:nvPr/>
              </p14:nvContentPartPr>
              <p14:xfrm>
                <a:off x="2184086" y="2989990"/>
                <a:ext cx="258840" cy="19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36A11C-663C-A8D3-F8BF-A314ABFF5F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6446" y="2971990"/>
                  <a:ext cx="29448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33067E-BC42-C35C-5354-23ADBBFD3EC7}"/>
              </a:ext>
            </a:extLst>
          </p:cNvPr>
          <p:cNvGrpSpPr/>
          <p:nvPr/>
        </p:nvGrpSpPr>
        <p:grpSpPr>
          <a:xfrm>
            <a:off x="2845406" y="1826110"/>
            <a:ext cx="2721600" cy="1238400"/>
            <a:chOff x="2845406" y="1826110"/>
            <a:chExt cx="2721600" cy="12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4E0E87-7A17-0E43-D13C-BE4D87BC634B}"/>
                    </a:ext>
                  </a:extLst>
                </p14:cNvPr>
                <p14:cNvContentPartPr/>
                <p14:nvPr/>
              </p14:nvContentPartPr>
              <p14:xfrm>
                <a:off x="2845406" y="2447470"/>
                <a:ext cx="315360" cy="571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4E0E87-7A17-0E43-D13C-BE4D87BC63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27766" y="2429470"/>
                  <a:ext cx="3510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B96662-AA00-7645-4B35-776F353FEA56}"/>
                    </a:ext>
                  </a:extLst>
                </p14:cNvPr>
                <p14:cNvContentPartPr/>
                <p14:nvPr/>
              </p14:nvContentPartPr>
              <p14:xfrm>
                <a:off x="3135566" y="2309590"/>
                <a:ext cx="190080" cy="55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B96662-AA00-7645-4B35-776F353FEA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17926" y="2291950"/>
                  <a:ext cx="2257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202749-D164-7B05-CDE5-973C8EA52940}"/>
                    </a:ext>
                  </a:extLst>
                </p14:cNvPr>
                <p14:cNvContentPartPr/>
                <p14:nvPr/>
              </p14:nvContentPartPr>
              <p14:xfrm>
                <a:off x="3300806" y="2359990"/>
                <a:ext cx="158040" cy="398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202749-D164-7B05-CDE5-973C8EA529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2806" y="2342350"/>
                  <a:ext cx="193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546C89-54E0-0337-7AC7-4EF8A0D12419}"/>
                    </a:ext>
                  </a:extLst>
                </p14:cNvPr>
                <p14:cNvContentPartPr/>
                <p14:nvPr/>
              </p14:nvContentPartPr>
              <p14:xfrm>
                <a:off x="3295046" y="2542150"/>
                <a:ext cx="224280" cy="5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546C89-54E0-0337-7AC7-4EF8A0D124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77046" y="2524510"/>
                  <a:ext cx="259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7CF3953-B9FB-DD5B-9304-3E27637DC59B}"/>
                    </a:ext>
                  </a:extLst>
                </p14:cNvPr>
                <p14:cNvContentPartPr/>
                <p14:nvPr/>
              </p14:nvContentPartPr>
              <p14:xfrm>
                <a:off x="3407726" y="2303470"/>
                <a:ext cx="236160" cy="497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7CF3953-B9FB-DD5B-9304-3E27637DC5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89726" y="2285470"/>
                  <a:ext cx="2718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C59A2E-53BB-BDF7-44F9-5115E36D441D}"/>
                    </a:ext>
                  </a:extLst>
                </p14:cNvPr>
                <p14:cNvContentPartPr/>
                <p14:nvPr/>
              </p14:nvContentPartPr>
              <p14:xfrm>
                <a:off x="3032966" y="2221030"/>
                <a:ext cx="27360" cy="177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C59A2E-53BB-BDF7-44F9-5115E36D44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4966" y="2203030"/>
                  <a:ext cx="63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36B243-DF82-3C2E-CF4E-CE3949454CF3}"/>
                    </a:ext>
                  </a:extLst>
                </p14:cNvPr>
                <p14:cNvContentPartPr/>
                <p14:nvPr/>
              </p14:nvContentPartPr>
              <p14:xfrm>
                <a:off x="3703646" y="2502550"/>
                <a:ext cx="10872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36B243-DF82-3C2E-CF4E-CE3949454C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85646" y="2484550"/>
                  <a:ext cx="144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33F3B7-619A-D463-A3B9-0F16E39F410F}"/>
                    </a:ext>
                  </a:extLst>
                </p14:cNvPr>
                <p14:cNvContentPartPr/>
                <p14:nvPr/>
              </p14:nvContentPartPr>
              <p14:xfrm>
                <a:off x="3751526" y="2623510"/>
                <a:ext cx="150480" cy="2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33F3B7-619A-D463-A3B9-0F16E39F41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33526" y="2605510"/>
                  <a:ext cx="186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C43B75-080C-71E2-D849-07C988EF2335}"/>
                    </a:ext>
                  </a:extLst>
                </p14:cNvPr>
                <p14:cNvContentPartPr/>
                <p14:nvPr/>
              </p14:nvContentPartPr>
              <p14:xfrm>
                <a:off x="4082366" y="2286550"/>
                <a:ext cx="151560" cy="25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C43B75-080C-71E2-D849-07C988EF23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4726" y="2268910"/>
                  <a:ext cx="1872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5DA5003-B421-AFCC-66A6-CD01C8DFFBD3}"/>
                    </a:ext>
                  </a:extLst>
                </p14:cNvPr>
                <p14:cNvContentPartPr/>
                <p14:nvPr/>
              </p14:nvContentPartPr>
              <p14:xfrm>
                <a:off x="4238246" y="2290510"/>
                <a:ext cx="40320" cy="37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5DA5003-B421-AFCC-66A6-CD01C8DFFB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20246" y="2272510"/>
                  <a:ext cx="759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73BE5D-868F-559C-0CDE-C7761EB41D04}"/>
                    </a:ext>
                  </a:extLst>
                </p14:cNvPr>
                <p14:cNvContentPartPr/>
                <p14:nvPr/>
              </p14:nvContentPartPr>
              <p14:xfrm>
                <a:off x="4050686" y="2720710"/>
                <a:ext cx="351360" cy="60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73BE5D-868F-559C-0CDE-C7761EB41D0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3046" y="2702710"/>
                  <a:ext cx="38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8547AA-6F44-CC05-6715-461F4E0687C2}"/>
                    </a:ext>
                  </a:extLst>
                </p14:cNvPr>
                <p14:cNvContentPartPr/>
                <p14:nvPr/>
              </p14:nvContentPartPr>
              <p14:xfrm>
                <a:off x="4226726" y="2840590"/>
                <a:ext cx="133920" cy="223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8547AA-6F44-CC05-6715-461F4E0687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09086" y="2822590"/>
                  <a:ext cx="169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95882A9-581D-91F7-DE34-9CB6AA04A396}"/>
                    </a:ext>
                  </a:extLst>
                </p14:cNvPr>
                <p14:cNvContentPartPr/>
                <p14:nvPr/>
              </p14:nvContentPartPr>
              <p14:xfrm>
                <a:off x="4239326" y="2755270"/>
                <a:ext cx="200160" cy="9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95882A9-581D-91F7-DE34-9CB6AA04A3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21686" y="2737630"/>
                  <a:ext cx="235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B14CD4-6273-6A97-38CA-4DADCB09708D}"/>
                    </a:ext>
                  </a:extLst>
                </p14:cNvPr>
                <p14:cNvContentPartPr/>
                <p14:nvPr/>
              </p14:nvContentPartPr>
              <p14:xfrm>
                <a:off x="4409966" y="2307790"/>
                <a:ext cx="205200" cy="71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B14CD4-6273-6A97-38CA-4DADCB0970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92326" y="2290150"/>
                  <a:ext cx="24084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9EB6A2-6DFE-8CE0-7A42-932EFC187687}"/>
                    </a:ext>
                  </a:extLst>
                </p14:cNvPr>
                <p14:cNvContentPartPr/>
                <p14:nvPr/>
              </p14:nvContentPartPr>
              <p14:xfrm>
                <a:off x="3955286" y="2215270"/>
                <a:ext cx="291240" cy="82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9EB6A2-6DFE-8CE0-7A42-932EFC18768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37286" y="2197270"/>
                  <a:ext cx="32688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C8FF0E-D6F2-C60D-1EC6-2B5F80B76BEF}"/>
                    </a:ext>
                  </a:extLst>
                </p14:cNvPr>
                <p14:cNvContentPartPr/>
                <p14:nvPr/>
              </p14:nvContentPartPr>
              <p14:xfrm>
                <a:off x="4712726" y="2333710"/>
                <a:ext cx="3960" cy="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C8FF0E-D6F2-C60D-1EC6-2B5F80B76B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95086" y="2316070"/>
                  <a:ext cx="3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8ED913-5859-857B-6600-FACCB397ACD0}"/>
                    </a:ext>
                  </a:extLst>
                </p14:cNvPr>
                <p14:cNvContentPartPr/>
                <p14:nvPr/>
              </p14:nvContentPartPr>
              <p14:xfrm>
                <a:off x="4677086" y="2325070"/>
                <a:ext cx="145800" cy="51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8ED913-5859-857B-6600-FACCB397AC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9086" y="2307430"/>
                  <a:ext cx="1814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A8CEDD-9525-2B26-EEF7-2D14C3730C40}"/>
                    </a:ext>
                  </a:extLst>
                </p14:cNvPr>
                <p14:cNvContentPartPr/>
                <p14:nvPr/>
              </p14:nvContentPartPr>
              <p14:xfrm>
                <a:off x="4759166" y="2384470"/>
                <a:ext cx="255240" cy="329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A8CEDD-9525-2B26-EEF7-2D14C3730C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41166" y="2366830"/>
                  <a:ext cx="290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4ADD81-B54E-AA7D-3AA9-D2160FCA1488}"/>
                    </a:ext>
                  </a:extLst>
                </p14:cNvPr>
                <p14:cNvContentPartPr/>
                <p14:nvPr/>
              </p14:nvContentPartPr>
              <p14:xfrm>
                <a:off x="4926566" y="2300590"/>
                <a:ext cx="184320" cy="43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4ADD81-B54E-AA7D-3AA9-D2160FCA14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8566" y="2282590"/>
                  <a:ext cx="2199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B35734-B0B4-54F0-7F32-99E85E6A9AC4}"/>
                    </a:ext>
                  </a:extLst>
                </p14:cNvPr>
                <p14:cNvContentPartPr/>
                <p14:nvPr/>
              </p14:nvContentPartPr>
              <p14:xfrm>
                <a:off x="5204486" y="2167030"/>
                <a:ext cx="250920" cy="60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B35734-B0B4-54F0-7F32-99E85E6A9A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86846" y="2149390"/>
                  <a:ext cx="2865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C233A7-C01E-03F1-807A-1C29C2F87D50}"/>
                    </a:ext>
                  </a:extLst>
                </p14:cNvPr>
                <p14:cNvContentPartPr/>
                <p14:nvPr/>
              </p14:nvContentPartPr>
              <p14:xfrm>
                <a:off x="5217806" y="2376550"/>
                <a:ext cx="219240" cy="11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C233A7-C01E-03F1-807A-1C29C2F87D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99806" y="2358550"/>
                  <a:ext cx="254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82F73F-C4F7-C020-F2C4-345E7638D676}"/>
                    </a:ext>
                  </a:extLst>
                </p14:cNvPr>
                <p14:cNvContentPartPr/>
                <p14:nvPr/>
              </p14:nvContentPartPr>
              <p14:xfrm>
                <a:off x="5173166" y="2007550"/>
                <a:ext cx="222840" cy="14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82F73F-C4F7-C020-F2C4-345E7638D6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55526" y="1989550"/>
                  <a:ext cx="258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84BF3E-FBE8-D256-6192-7641E218CC39}"/>
                    </a:ext>
                  </a:extLst>
                </p14:cNvPr>
                <p14:cNvContentPartPr/>
                <p14:nvPr/>
              </p14:nvContentPartPr>
              <p14:xfrm>
                <a:off x="5367566" y="2005030"/>
                <a:ext cx="83160" cy="52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84BF3E-FBE8-D256-6192-7641E218CC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49566" y="1987390"/>
                  <a:ext cx="11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552823C-8907-BE71-7A8F-8F0AA89D28B2}"/>
                    </a:ext>
                  </a:extLst>
                </p14:cNvPr>
                <p14:cNvContentPartPr/>
                <p14:nvPr/>
              </p14:nvContentPartPr>
              <p14:xfrm>
                <a:off x="5431286" y="1826110"/>
                <a:ext cx="135720" cy="214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552823C-8907-BE71-7A8F-8F0AA89D28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13646" y="1808110"/>
                  <a:ext cx="1713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4983903-59DF-28A9-B855-E00937627628}"/>
              </a:ext>
            </a:extLst>
          </p:cNvPr>
          <p:cNvGrpSpPr/>
          <p:nvPr/>
        </p:nvGrpSpPr>
        <p:grpSpPr>
          <a:xfrm>
            <a:off x="3178046" y="3468070"/>
            <a:ext cx="1432440" cy="957600"/>
            <a:chOff x="3178046" y="3468070"/>
            <a:chExt cx="1432440" cy="9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CD0BF9-5A5F-86A8-105B-9DBBFF27DFB8}"/>
                    </a:ext>
                  </a:extLst>
                </p14:cNvPr>
                <p14:cNvContentPartPr/>
                <p14:nvPr/>
              </p14:nvContentPartPr>
              <p14:xfrm>
                <a:off x="3178046" y="3982150"/>
                <a:ext cx="267120" cy="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CD0BF9-5A5F-86A8-105B-9DBBFF27DF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60046" y="3964510"/>
                  <a:ext cx="302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75E3D2-0DA2-60E7-99F0-6F3DC4A820EB}"/>
                    </a:ext>
                  </a:extLst>
                </p14:cNvPr>
                <p14:cNvContentPartPr/>
                <p14:nvPr/>
              </p14:nvContentPartPr>
              <p14:xfrm>
                <a:off x="3250046" y="4221190"/>
                <a:ext cx="272520" cy="1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75E3D2-0DA2-60E7-99F0-6F3DC4A820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32046" y="4203190"/>
                  <a:ext cx="308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0A5A83-1514-07C7-3C9D-3863AC7B9925}"/>
                    </a:ext>
                  </a:extLst>
                </p14:cNvPr>
                <p14:cNvContentPartPr/>
                <p14:nvPr/>
              </p14:nvContentPartPr>
              <p14:xfrm>
                <a:off x="3717686" y="3534670"/>
                <a:ext cx="266040" cy="429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0A5A83-1514-07C7-3C9D-3863AC7B99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00046" y="3516670"/>
                  <a:ext cx="301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F7F9A2B-C116-9956-7198-94991366FB0C}"/>
                    </a:ext>
                  </a:extLst>
                </p14:cNvPr>
                <p14:cNvContentPartPr/>
                <p14:nvPr/>
              </p14:nvContentPartPr>
              <p14:xfrm>
                <a:off x="3663686" y="3962710"/>
                <a:ext cx="431280" cy="106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F7F9A2B-C116-9956-7198-94991366FB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46046" y="3944710"/>
                  <a:ext cx="466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DF7267-1D09-CCC9-A0B2-1294BB14934D}"/>
                    </a:ext>
                  </a:extLst>
                </p14:cNvPr>
                <p14:cNvContentPartPr/>
                <p14:nvPr/>
              </p14:nvContentPartPr>
              <p14:xfrm>
                <a:off x="3838646" y="4175470"/>
                <a:ext cx="220680" cy="25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DF7267-1D09-CCC9-A0B2-1294BB1493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1006" y="4157830"/>
                  <a:ext cx="256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443B60-D02C-DF43-A35D-710F6F8F8C7E}"/>
                    </a:ext>
                  </a:extLst>
                </p14:cNvPr>
                <p14:cNvContentPartPr/>
                <p14:nvPr/>
              </p14:nvContentPartPr>
              <p14:xfrm>
                <a:off x="3872126" y="4128310"/>
                <a:ext cx="216360" cy="53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443B60-D02C-DF43-A35D-710F6F8F8C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54486" y="4110670"/>
                  <a:ext cx="252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4F8019A-1EA6-4F3F-6DB9-3DC31C46DF16}"/>
                    </a:ext>
                  </a:extLst>
                </p14:cNvPr>
                <p14:cNvContentPartPr/>
                <p14:nvPr/>
              </p14:nvContentPartPr>
              <p14:xfrm>
                <a:off x="4284686" y="3592990"/>
                <a:ext cx="257400" cy="62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4F8019A-1EA6-4F3F-6DB9-3DC31C46DF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67046" y="3575350"/>
                  <a:ext cx="29304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6A676F-7129-B140-B198-4010F250A9A1}"/>
                    </a:ext>
                  </a:extLst>
                </p14:cNvPr>
                <p14:cNvContentPartPr/>
                <p14:nvPr/>
              </p14:nvContentPartPr>
              <p14:xfrm>
                <a:off x="4324286" y="3821230"/>
                <a:ext cx="265680" cy="125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6A676F-7129-B140-B198-4010F250A9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6286" y="3803230"/>
                  <a:ext cx="301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87C0139-834D-20B9-3CF4-00FF48EEE940}"/>
                    </a:ext>
                  </a:extLst>
                </p14:cNvPr>
                <p14:cNvContentPartPr/>
                <p14:nvPr/>
              </p14:nvContentPartPr>
              <p14:xfrm>
                <a:off x="4490606" y="3468070"/>
                <a:ext cx="119880" cy="237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87C0139-834D-20B9-3CF4-00FF48EEE9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72606" y="3450070"/>
                  <a:ext cx="1555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79C3F78-43AD-12AB-03F8-4737F2EC7A7C}"/>
              </a:ext>
            </a:extLst>
          </p:cNvPr>
          <p:cNvGrpSpPr/>
          <p:nvPr/>
        </p:nvGrpSpPr>
        <p:grpSpPr>
          <a:xfrm>
            <a:off x="6135154" y="1051030"/>
            <a:ext cx="2752920" cy="2229480"/>
            <a:chOff x="6135154" y="1051030"/>
            <a:chExt cx="2752920" cy="22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02A99C-D9BF-302F-C99F-F86EF0DA8598}"/>
                    </a:ext>
                  </a:extLst>
                </p14:cNvPr>
                <p14:cNvContentPartPr/>
                <p14:nvPr/>
              </p14:nvContentPartPr>
              <p14:xfrm>
                <a:off x="6135154" y="2092150"/>
                <a:ext cx="378720" cy="1188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02A99C-D9BF-302F-C99F-F86EF0DA85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17154" y="2074150"/>
                  <a:ext cx="414360" cy="12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4BFDF4C-CA40-3F19-9749-AAB9EA1B217D}"/>
                    </a:ext>
                  </a:extLst>
                </p14:cNvPr>
                <p14:cNvContentPartPr/>
                <p14:nvPr/>
              </p14:nvContentPartPr>
              <p14:xfrm>
                <a:off x="6434314" y="2025190"/>
                <a:ext cx="65520" cy="28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4BFDF4C-CA40-3F19-9749-AAB9EA1B21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16314" y="2007550"/>
                  <a:ext cx="101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429D06-A88D-D0B2-D9F9-8EDE274BC430}"/>
                    </a:ext>
                  </a:extLst>
                </p14:cNvPr>
                <p14:cNvContentPartPr/>
                <p14:nvPr/>
              </p14:nvContentPartPr>
              <p14:xfrm>
                <a:off x="6624754" y="2089630"/>
                <a:ext cx="225720" cy="885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429D06-A88D-D0B2-D9F9-8EDE274BC4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06754" y="2071990"/>
                  <a:ext cx="26136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4F713D-E3FC-1233-5024-CFB04DD7D09F}"/>
                    </a:ext>
                  </a:extLst>
                </p14:cNvPr>
                <p14:cNvContentPartPr/>
                <p14:nvPr/>
              </p14:nvContentPartPr>
              <p14:xfrm>
                <a:off x="6881074" y="2287990"/>
                <a:ext cx="68760" cy="498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4F713D-E3FC-1233-5024-CFB04DD7D0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63434" y="2270350"/>
                  <a:ext cx="1044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421E84-16AA-B413-61C2-48AC54232DB8}"/>
                    </a:ext>
                  </a:extLst>
                </p14:cNvPr>
                <p14:cNvContentPartPr/>
                <p14:nvPr/>
              </p14:nvContentPartPr>
              <p14:xfrm>
                <a:off x="6786754" y="2274670"/>
                <a:ext cx="290880" cy="55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421E84-16AA-B413-61C2-48AC54232D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69114" y="2256670"/>
                  <a:ext cx="3265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3E1B41C-3CD9-8294-E9C2-F02BE69F9902}"/>
                    </a:ext>
                  </a:extLst>
                </p14:cNvPr>
                <p14:cNvContentPartPr/>
                <p14:nvPr/>
              </p14:nvContentPartPr>
              <p14:xfrm>
                <a:off x="6966394" y="2122390"/>
                <a:ext cx="268920" cy="718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3E1B41C-3CD9-8294-E9C2-F02BE69F990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48754" y="2104750"/>
                  <a:ext cx="3045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A7D464-79EE-CB82-B818-5F8CDB07F030}"/>
                    </a:ext>
                  </a:extLst>
                </p14:cNvPr>
                <p14:cNvContentPartPr/>
                <p14:nvPr/>
              </p14:nvContentPartPr>
              <p14:xfrm>
                <a:off x="7307314" y="2393470"/>
                <a:ext cx="171360" cy="21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A7D464-79EE-CB82-B818-5F8CDB07F0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89314" y="2375470"/>
                  <a:ext cx="207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A849E3-8E99-DC77-C54B-1FBD6E1BEC04}"/>
                    </a:ext>
                  </a:extLst>
                </p14:cNvPr>
                <p14:cNvContentPartPr/>
                <p14:nvPr/>
              </p14:nvContentPartPr>
              <p14:xfrm>
                <a:off x="7356634" y="2552590"/>
                <a:ext cx="197280" cy="16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A849E3-8E99-DC77-C54B-1FBD6E1BEC0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38994" y="2534950"/>
                  <a:ext cx="232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C473BC-44FD-91B7-D691-1BE3BE32FEB7}"/>
                    </a:ext>
                  </a:extLst>
                </p14:cNvPr>
                <p14:cNvContentPartPr/>
                <p14:nvPr/>
              </p14:nvContentPartPr>
              <p14:xfrm>
                <a:off x="7731754" y="2132830"/>
                <a:ext cx="225360" cy="47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C473BC-44FD-91B7-D691-1BE3BE32FE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13754" y="2115190"/>
                  <a:ext cx="2610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A24554-0653-9D56-4735-F878EE9EF4B5}"/>
                    </a:ext>
                  </a:extLst>
                </p14:cNvPr>
                <p14:cNvContentPartPr/>
                <p14:nvPr/>
              </p14:nvContentPartPr>
              <p14:xfrm>
                <a:off x="8006434" y="2334430"/>
                <a:ext cx="7560" cy="1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A24554-0653-9D56-4735-F878EE9EF4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88794" y="2316790"/>
                  <a:ext cx="43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259797-2055-B3BE-61B6-42900E8CB6B0}"/>
                    </a:ext>
                  </a:extLst>
                </p14:cNvPr>
                <p14:cNvContentPartPr/>
                <p14:nvPr/>
              </p14:nvContentPartPr>
              <p14:xfrm>
                <a:off x="8376154" y="2256310"/>
                <a:ext cx="23400" cy="4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259797-2055-B3BE-61B6-42900E8CB6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58514" y="2238310"/>
                  <a:ext cx="59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62ADD42-1B20-DF07-BBBF-4343A3EA0F92}"/>
                    </a:ext>
                  </a:extLst>
                </p14:cNvPr>
                <p14:cNvContentPartPr/>
                <p14:nvPr/>
              </p14:nvContentPartPr>
              <p14:xfrm>
                <a:off x="8436274" y="2047510"/>
                <a:ext cx="84240" cy="46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62ADD42-1B20-DF07-BBBF-4343A3EA0F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18634" y="2029510"/>
                  <a:ext cx="1198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1678BB-6B12-059A-939B-05698B314A73}"/>
                    </a:ext>
                  </a:extLst>
                </p14:cNvPr>
                <p14:cNvContentPartPr/>
                <p14:nvPr/>
              </p14:nvContentPartPr>
              <p14:xfrm>
                <a:off x="7993114" y="2115910"/>
                <a:ext cx="292320" cy="104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1678BB-6B12-059A-939B-05698B314A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75114" y="2097910"/>
                  <a:ext cx="327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33B141-3A73-7B63-D794-AE008AD06393}"/>
                    </a:ext>
                  </a:extLst>
                </p14:cNvPr>
                <p14:cNvContentPartPr/>
                <p14:nvPr/>
              </p14:nvContentPartPr>
              <p14:xfrm>
                <a:off x="8094274" y="2168470"/>
                <a:ext cx="64800" cy="248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33B141-3A73-7B63-D794-AE008AD063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76634" y="2150830"/>
                  <a:ext cx="100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D79458-4015-DECC-767A-9B2BCFD55997}"/>
                    </a:ext>
                  </a:extLst>
                </p14:cNvPr>
                <p14:cNvContentPartPr/>
                <p14:nvPr/>
              </p14:nvContentPartPr>
              <p14:xfrm>
                <a:off x="8181394" y="2143990"/>
                <a:ext cx="45000" cy="24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D79458-4015-DECC-767A-9B2BCFD559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63394" y="2125990"/>
                  <a:ext cx="80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90A1FAF-3C07-DB22-5944-6B46FE99E159}"/>
                    </a:ext>
                  </a:extLst>
                </p14:cNvPr>
                <p14:cNvContentPartPr/>
                <p14:nvPr/>
              </p14:nvContentPartPr>
              <p14:xfrm>
                <a:off x="8241154" y="1051030"/>
                <a:ext cx="29880" cy="118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90A1FAF-3C07-DB22-5944-6B46FE99E1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3154" y="1033390"/>
                  <a:ext cx="65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28761B-5D7B-8302-5C93-54B981A7E85F}"/>
                    </a:ext>
                  </a:extLst>
                </p14:cNvPr>
                <p14:cNvContentPartPr/>
                <p14:nvPr/>
              </p14:nvContentPartPr>
              <p14:xfrm>
                <a:off x="8684674" y="2030950"/>
                <a:ext cx="41040" cy="32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28761B-5D7B-8302-5C93-54B981A7E8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67034" y="2013310"/>
                  <a:ext cx="766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4F8BD6E-9E2A-6BF7-EC83-DEF796BEB65C}"/>
                    </a:ext>
                  </a:extLst>
                </p14:cNvPr>
                <p14:cNvContentPartPr/>
                <p14:nvPr/>
              </p14:nvContentPartPr>
              <p14:xfrm>
                <a:off x="8628154" y="2090350"/>
                <a:ext cx="206640" cy="18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4F8BD6E-9E2A-6BF7-EC83-DEF796BEB6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10154" y="2072350"/>
                  <a:ext cx="242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1F0E02-6A20-9C9D-C109-7FBFBBE79B45}"/>
                    </a:ext>
                  </a:extLst>
                </p14:cNvPr>
                <p14:cNvContentPartPr/>
                <p14:nvPr/>
              </p14:nvContentPartPr>
              <p14:xfrm>
                <a:off x="8667034" y="1798390"/>
                <a:ext cx="63720" cy="121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1F0E02-6A20-9C9D-C109-7FBFBBE79B4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49394" y="1780750"/>
                  <a:ext cx="99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AF96DF-8343-9765-B1B5-1B10E8829E09}"/>
                    </a:ext>
                  </a:extLst>
                </p14:cNvPr>
                <p14:cNvContentPartPr/>
                <p14:nvPr/>
              </p14:nvContentPartPr>
              <p14:xfrm>
                <a:off x="8733994" y="1814950"/>
                <a:ext cx="65520" cy="14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AF96DF-8343-9765-B1B5-1B10E8829E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15994" y="1797310"/>
                  <a:ext cx="101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F24B52-ADB0-50E3-3A4D-D6094CE76781}"/>
                    </a:ext>
                  </a:extLst>
                </p14:cNvPr>
                <p14:cNvContentPartPr/>
                <p14:nvPr/>
              </p14:nvContentPartPr>
              <p14:xfrm>
                <a:off x="8812834" y="1670590"/>
                <a:ext cx="75240" cy="18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F24B52-ADB0-50E3-3A4D-D6094CE767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95194" y="1652950"/>
                  <a:ext cx="11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785582-7B04-8854-2168-851DF3BC348C}"/>
                    </a:ext>
                  </a:extLst>
                </p14:cNvPr>
                <p14:cNvContentPartPr/>
                <p14:nvPr/>
              </p14:nvContentPartPr>
              <p14:xfrm>
                <a:off x="8593234" y="1416790"/>
                <a:ext cx="110160" cy="252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785582-7B04-8854-2168-851DF3BC34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75234" y="1398790"/>
                  <a:ext cx="145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D381E0-4438-F61B-6F69-65E9B31D809E}"/>
                    </a:ext>
                  </a:extLst>
                </p14:cNvPr>
                <p14:cNvContentPartPr/>
                <p14:nvPr/>
              </p14:nvContentPartPr>
              <p14:xfrm>
                <a:off x="8673874" y="1229590"/>
                <a:ext cx="38160" cy="1127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D381E0-4438-F61B-6F69-65E9B31D80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55874" y="1211950"/>
                  <a:ext cx="73800" cy="11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A9AEA05-64E8-9B9E-95BD-057F292C15B6}"/>
              </a:ext>
            </a:extLst>
          </p:cNvPr>
          <p:cNvGrpSpPr/>
          <p:nvPr/>
        </p:nvGrpSpPr>
        <p:grpSpPr>
          <a:xfrm>
            <a:off x="6756154" y="3519910"/>
            <a:ext cx="1468080" cy="732600"/>
            <a:chOff x="6756154" y="3519910"/>
            <a:chExt cx="146808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7373A7-93A0-C4C3-C478-8AC4A7F70891}"/>
                    </a:ext>
                  </a:extLst>
                </p14:cNvPr>
                <p14:cNvContentPartPr/>
                <p14:nvPr/>
              </p14:nvContentPartPr>
              <p14:xfrm>
                <a:off x="6756154" y="3909070"/>
                <a:ext cx="288720" cy="24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7373A7-93A0-C4C3-C478-8AC4A7F708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38514" y="3891070"/>
                  <a:ext cx="324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CAF7725-1515-C67D-F722-B525CE090592}"/>
                    </a:ext>
                  </a:extLst>
                </p14:cNvPr>
                <p14:cNvContentPartPr/>
                <p14:nvPr/>
              </p14:nvContentPartPr>
              <p14:xfrm>
                <a:off x="6858754" y="4120750"/>
                <a:ext cx="269280" cy="50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CAF7725-1515-C67D-F722-B525CE0905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41114" y="4103110"/>
                  <a:ext cx="30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914291-8F12-B819-FA7C-FAFB8C40430F}"/>
                    </a:ext>
                  </a:extLst>
                </p14:cNvPr>
                <p14:cNvContentPartPr/>
                <p14:nvPr/>
              </p14:nvContentPartPr>
              <p14:xfrm>
                <a:off x="7288234" y="3601630"/>
                <a:ext cx="438840" cy="650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914291-8F12-B819-FA7C-FAFB8C4043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70234" y="3583630"/>
                  <a:ext cx="47448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E43749-56CE-1F58-3FF3-630ACA1CDBF9}"/>
                    </a:ext>
                  </a:extLst>
                </p14:cNvPr>
                <p14:cNvContentPartPr/>
                <p14:nvPr/>
              </p14:nvContentPartPr>
              <p14:xfrm>
                <a:off x="7743274" y="3519910"/>
                <a:ext cx="480960" cy="199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E43749-56CE-1F58-3FF3-630ACA1CDB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25274" y="3502270"/>
                  <a:ext cx="516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2F4B57-3F32-9C5D-9776-254854E61A54}"/>
                    </a:ext>
                  </a:extLst>
                </p14:cNvPr>
                <p14:cNvContentPartPr/>
                <p14:nvPr/>
              </p14:nvContentPartPr>
              <p14:xfrm>
                <a:off x="7942354" y="3595870"/>
                <a:ext cx="97200" cy="432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2F4B57-3F32-9C5D-9776-254854E61A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24354" y="3578230"/>
                  <a:ext cx="1328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8443757-C403-9CBB-3825-3BA80440F34C}"/>
                    </a:ext>
                  </a:extLst>
                </p14:cNvPr>
                <p14:cNvContentPartPr/>
                <p14:nvPr/>
              </p14:nvContentPartPr>
              <p14:xfrm>
                <a:off x="8025874" y="3556630"/>
                <a:ext cx="180000" cy="52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8443757-C403-9CBB-3825-3BA80440F3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07874" y="3538990"/>
                  <a:ext cx="215640" cy="55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E46E37A-097C-495F-DAC9-2BE917623FEF}"/>
              </a:ext>
            </a:extLst>
          </p:cNvPr>
          <p:cNvGrpSpPr/>
          <p:nvPr/>
        </p:nvGrpSpPr>
        <p:grpSpPr>
          <a:xfrm>
            <a:off x="9533274" y="2090350"/>
            <a:ext cx="1731960" cy="1189080"/>
            <a:chOff x="9533274" y="2090350"/>
            <a:chExt cx="1731960" cy="11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146780-424E-DD0D-EB65-E321D0656CC3}"/>
                    </a:ext>
                  </a:extLst>
                </p14:cNvPr>
                <p14:cNvContentPartPr/>
                <p14:nvPr/>
              </p14:nvContentPartPr>
              <p14:xfrm>
                <a:off x="9533274" y="2829070"/>
                <a:ext cx="218520" cy="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146780-424E-DD0D-EB65-E321D0656C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15274" y="2811430"/>
                  <a:ext cx="254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3169B7-BF2F-654D-BDA2-96E0BAEF37FB}"/>
                    </a:ext>
                  </a:extLst>
                </p14:cNvPr>
                <p14:cNvContentPartPr/>
                <p14:nvPr/>
              </p14:nvContentPartPr>
              <p14:xfrm>
                <a:off x="9570354" y="3052630"/>
                <a:ext cx="233640" cy="1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3169B7-BF2F-654D-BDA2-96E0BAEF37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52354" y="3034990"/>
                  <a:ext cx="269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23A970B-445D-A1D7-D97B-75E56CB4BBD8}"/>
                    </a:ext>
                  </a:extLst>
                </p14:cNvPr>
                <p14:cNvContentPartPr/>
                <p14:nvPr/>
              </p14:nvContentPartPr>
              <p14:xfrm>
                <a:off x="10001274" y="2802070"/>
                <a:ext cx="97200" cy="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23A970B-445D-A1D7-D97B-75E56CB4BB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83634" y="2784070"/>
                  <a:ext cx="132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104FEB-C275-53B2-04B8-8E15DCC50EA0}"/>
                    </a:ext>
                  </a:extLst>
                </p14:cNvPr>
                <p14:cNvContentPartPr/>
                <p14:nvPr/>
              </p14:nvContentPartPr>
              <p14:xfrm>
                <a:off x="10206114" y="2519470"/>
                <a:ext cx="263880" cy="29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104FEB-C275-53B2-04B8-8E15DCC50E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88114" y="2501470"/>
                  <a:ext cx="299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9E8A0E-21BA-202C-A4C1-8E187D9CC225}"/>
                    </a:ext>
                  </a:extLst>
                </p14:cNvPr>
                <p14:cNvContentPartPr/>
                <p14:nvPr/>
              </p14:nvContentPartPr>
              <p14:xfrm>
                <a:off x="10152834" y="2914750"/>
                <a:ext cx="371160" cy="83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9E8A0E-21BA-202C-A4C1-8E187D9CC2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35194" y="2896750"/>
                  <a:ext cx="406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CF44FE9-E622-B6C3-AE88-B7DDD2EC32B5}"/>
                    </a:ext>
                  </a:extLst>
                </p14:cNvPr>
                <p14:cNvContentPartPr/>
                <p14:nvPr/>
              </p14:nvContentPartPr>
              <p14:xfrm>
                <a:off x="10272714" y="3064150"/>
                <a:ext cx="275400" cy="215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CF44FE9-E622-B6C3-AE88-B7DDD2EC32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55074" y="3046150"/>
                  <a:ext cx="311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9CFA71-8F36-40ED-58B0-226F16B8F5A5}"/>
                    </a:ext>
                  </a:extLst>
                </p14:cNvPr>
                <p14:cNvContentPartPr/>
                <p14:nvPr/>
              </p14:nvContentPartPr>
              <p14:xfrm>
                <a:off x="10790754" y="2692630"/>
                <a:ext cx="89640" cy="325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9CFA71-8F36-40ED-58B0-226F16B8F5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73114" y="2674630"/>
                  <a:ext cx="1252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50E650-9E2F-71B7-7E0D-3A6152E9E25E}"/>
                    </a:ext>
                  </a:extLst>
                </p14:cNvPr>
                <p14:cNvContentPartPr/>
                <p14:nvPr/>
              </p14:nvContentPartPr>
              <p14:xfrm>
                <a:off x="10743594" y="2709550"/>
                <a:ext cx="215280" cy="263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50E650-9E2F-71B7-7E0D-3A6152E9E2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25954" y="2691910"/>
                  <a:ext cx="250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C975248-B06E-CFD4-AE40-848EB26351BC}"/>
                    </a:ext>
                  </a:extLst>
                </p14:cNvPr>
                <p14:cNvContentPartPr/>
                <p14:nvPr/>
              </p14:nvContentPartPr>
              <p14:xfrm>
                <a:off x="10876794" y="2395990"/>
                <a:ext cx="88920" cy="241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C975248-B06E-CFD4-AE40-848EB26351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58794" y="2378350"/>
                  <a:ext cx="124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A0A1A3B-04F0-AEA4-BB8F-B96D16C0F53D}"/>
                    </a:ext>
                  </a:extLst>
                </p14:cNvPr>
                <p14:cNvContentPartPr/>
                <p14:nvPr/>
              </p14:nvContentPartPr>
              <p14:xfrm>
                <a:off x="11011794" y="2514790"/>
                <a:ext cx="134640" cy="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A0A1A3B-04F0-AEA4-BB8F-B96D16C0F53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94154" y="2496790"/>
                  <a:ext cx="170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95926D-A188-53DA-4A70-12F644770FFD}"/>
                    </a:ext>
                  </a:extLst>
                </p14:cNvPr>
                <p14:cNvContentPartPr/>
                <p14:nvPr/>
              </p14:nvContentPartPr>
              <p14:xfrm>
                <a:off x="11199714" y="2322910"/>
                <a:ext cx="65520" cy="245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95926D-A188-53DA-4A70-12F644770F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81714" y="2305270"/>
                  <a:ext cx="101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125932-DB3B-FD8E-018C-E1B27A42AD7D}"/>
                    </a:ext>
                  </a:extLst>
                </p14:cNvPr>
                <p14:cNvContentPartPr/>
                <p14:nvPr/>
              </p14:nvContentPartPr>
              <p14:xfrm>
                <a:off x="10939794" y="2095390"/>
                <a:ext cx="113400" cy="194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125932-DB3B-FD8E-018C-E1B27A42AD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21794" y="2077390"/>
                  <a:ext cx="149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0EACA96-2451-3150-ADE4-8C0D4DC78795}"/>
                    </a:ext>
                  </a:extLst>
                </p14:cNvPr>
                <p14:cNvContentPartPr/>
                <p14:nvPr/>
              </p14:nvContentPartPr>
              <p14:xfrm>
                <a:off x="10763034" y="2090350"/>
                <a:ext cx="370080" cy="1123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0EACA96-2451-3150-ADE4-8C0D4DC787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45394" y="2072350"/>
                  <a:ext cx="405720" cy="11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91A022D-2F1F-C1CF-96DB-2A01801D7BE9}"/>
              </a:ext>
            </a:extLst>
          </p:cNvPr>
          <p:cNvGrpSpPr/>
          <p:nvPr/>
        </p:nvGrpSpPr>
        <p:grpSpPr>
          <a:xfrm>
            <a:off x="9921354" y="3616390"/>
            <a:ext cx="1380240" cy="1125720"/>
            <a:chOff x="9921354" y="3616390"/>
            <a:chExt cx="1380240" cy="11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E92991-6C3D-C1C7-8085-5BF659CF528F}"/>
                    </a:ext>
                  </a:extLst>
                </p14:cNvPr>
                <p14:cNvContentPartPr/>
                <p14:nvPr/>
              </p14:nvContentPartPr>
              <p14:xfrm>
                <a:off x="9921354" y="4064590"/>
                <a:ext cx="238320" cy="2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E92991-6C3D-C1C7-8085-5BF659CF52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03714" y="4046590"/>
                  <a:ext cx="273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0F4FC8-3831-FD58-77EF-266BB3D1FC03}"/>
                    </a:ext>
                  </a:extLst>
                </p14:cNvPr>
                <p14:cNvContentPartPr/>
                <p14:nvPr/>
              </p14:nvContentPartPr>
              <p14:xfrm>
                <a:off x="10010634" y="4284910"/>
                <a:ext cx="207720" cy="5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0F4FC8-3831-FD58-77EF-266BB3D1FC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92994" y="4267270"/>
                  <a:ext cx="243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0CD4C28-5078-9EC6-E0D9-1A4A5E6F830B}"/>
                    </a:ext>
                  </a:extLst>
                </p14:cNvPr>
                <p14:cNvContentPartPr/>
                <p14:nvPr/>
              </p14:nvContentPartPr>
              <p14:xfrm>
                <a:off x="10396194" y="4067470"/>
                <a:ext cx="232560" cy="81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0CD4C28-5078-9EC6-E0D9-1A4A5E6F83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78194" y="4049470"/>
                  <a:ext cx="268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908BCA0-E384-BFD2-40DC-E95DEA0C7D0B}"/>
                    </a:ext>
                  </a:extLst>
                </p14:cNvPr>
                <p14:cNvContentPartPr/>
                <p14:nvPr/>
              </p14:nvContentPartPr>
              <p14:xfrm>
                <a:off x="10592034" y="3616390"/>
                <a:ext cx="367560" cy="432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908BCA0-E384-BFD2-40DC-E95DEA0C7D0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74394" y="3598390"/>
                  <a:ext cx="403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F49B83-4C58-FBEE-2B53-F961DCF237A3}"/>
                    </a:ext>
                  </a:extLst>
                </p14:cNvPr>
                <p14:cNvContentPartPr/>
                <p14:nvPr/>
              </p14:nvContentPartPr>
              <p14:xfrm>
                <a:off x="10601394" y="4024630"/>
                <a:ext cx="592920" cy="386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F49B83-4C58-FBEE-2B53-F961DCF237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83754" y="4006990"/>
                  <a:ext cx="628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B85172F-6064-E0C5-DF2A-86BB96128E41}"/>
                    </a:ext>
                  </a:extLst>
                </p14:cNvPr>
                <p14:cNvContentPartPr/>
                <p14:nvPr/>
              </p14:nvContentPartPr>
              <p14:xfrm>
                <a:off x="10791834" y="4392910"/>
                <a:ext cx="509760" cy="349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B85172F-6064-E0C5-DF2A-86BB96128E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73834" y="4375270"/>
                  <a:ext cx="545400" cy="38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19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AND DIFFERENCE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-130053" y="1039232"/>
                <a:ext cx="6091374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053" y="1039232"/>
                <a:ext cx="6091374" cy="910762"/>
              </a:xfrm>
              <a:prstGeom prst="rect">
                <a:avLst/>
              </a:prstGeom>
              <a:blipFill>
                <a:blip r:embed="rId2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-27145" y="218818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959DE-E97F-667B-22C9-82B168162195}"/>
              </a:ext>
            </a:extLst>
          </p:cNvPr>
          <p:cNvCxnSpPr>
            <a:cxnSpLocks/>
          </p:cNvCxnSpPr>
          <p:nvPr/>
        </p:nvCxnSpPr>
        <p:spPr>
          <a:xfrm flipV="1">
            <a:off x="6562678" y="2188180"/>
            <a:ext cx="0" cy="41817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960502" y="2463107"/>
                <a:ext cx="429444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02" y="2463107"/>
                <a:ext cx="4294445" cy="566565"/>
              </a:xfrm>
              <a:prstGeom prst="rect">
                <a:avLst/>
              </a:prstGeom>
              <a:blipFill>
                <a:blip r:embed="rId3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/>
              <p:nvPr/>
            </p:nvSpPr>
            <p:spPr>
              <a:xfrm>
                <a:off x="7006583" y="2265391"/>
                <a:ext cx="4821768" cy="1120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83" y="2265391"/>
                <a:ext cx="4821768" cy="1120691"/>
              </a:xfrm>
              <a:prstGeom prst="rect">
                <a:avLst/>
              </a:prstGeom>
              <a:blipFill>
                <a:blip r:embed="rId4"/>
                <a:stretch>
                  <a:fillRect b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A21591-F1BD-C168-90CE-F069B21E8063}"/>
                  </a:ext>
                </a:extLst>
              </p:cNvPr>
              <p:cNvSpPr txBox="1"/>
              <p:nvPr/>
            </p:nvSpPr>
            <p:spPr>
              <a:xfrm>
                <a:off x="5961321" y="1039232"/>
                <a:ext cx="6091374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A21591-F1BD-C168-90CE-F069B21E8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21" y="1039232"/>
                <a:ext cx="6091374" cy="910762"/>
              </a:xfrm>
              <a:prstGeom prst="rect">
                <a:avLst/>
              </a:prstGeom>
              <a:blipFill>
                <a:blip r:embed="rId5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98253BB-FD1C-1003-0022-B430D719F0ED}"/>
              </a:ext>
            </a:extLst>
          </p:cNvPr>
          <p:cNvGrpSpPr/>
          <p:nvPr/>
        </p:nvGrpSpPr>
        <p:grpSpPr>
          <a:xfrm>
            <a:off x="731399" y="3246310"/>
            <a:ext cx="3309120" cy="1232280"/>
            <a:chOff x="731399" y="3246310"/>
            <a:chExt cx="3309120" cy="12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A46DDB-DA8F-1367-92C0-CD82E3BA66DA}"/>
                    </a:ext>
                  </a:extLst>
                </p14:cNvPr>
                <p14:cNvContentPartPr/>
                <p14:nvPr/>
              </p14:nvContentPartPr>
              <p14:xfrm>
                <a:off x="731399" y="3585070"/>
                <a:ext cx="353160" cy="893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A46DDB-DA8F-1367-92C0-CD82E3BA66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399" y="3567070"/>
                  <a:ext cx="38880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D1E716-E0F7-E562-5D9A-DA702243B4B3}"/>
                    </a:ext>
                  </a:extLst>
                </p14:cNvPr>
                <p14:cNvContentPartPr/>
                <p14:nvPr/>
              </p14:nvContentPartPr>
              <p14:xfrm>
                <a:off x="962519" y="3484270"/>
                <a:ext cx="94320" cy="26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D1E716-E0F7-E562-5D9A-DA702243B4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4879" y="3466270"/>
                  <a:ext cx="129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F73CD6-9902-E47F-BA2F-CC69EFC1D39A}"/>
                    </a:ext>
                  </a:extLst>
                </p14:cNvPr>
                <p14:cNvContentPartPr/>
                <p14:nvPr/>
              </p14:nvContentPartPr>
              <p14:xfrm>
                <a:off x="1142159" y="3510550"/>
                <a:ext cx="183600" cy="691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F73CD6-9902-E47F-BA2F-CC69EFC1D3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519" y="3492910"/>
                  <a:ext cx="21924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635F67-A661-CCC1-ED7A-50815642FDA6}"/>
                    </a:ext>
                  </a:extLst>
                </p14:cNvPr>
                <p14:cNvContentPartPr/>
                <p14:nvPr/>
              </p14:nvContentPartPr>
              <p14:xfrm>
                <a:off x="1383359" y="3571030"/>
                <a:ext cx="14040" cy="43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635F67-A661-CCC1-ED7A-50815642FD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65719" y="3553390"/>
                  <a:ext cx="49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3F133E-A693-01A1-777A-5B2EEAFE2869}"/>
                    </a:ext>
                  </a:extLst>
                </p14:cNvPr>
                <p14:cNvContentPartPr/>
                <p14:nvPr/>
              </p14:nvContentPartPr>
              <p14:xfrm>
                <a:off x="1295879" y="3671470"/>
                <a:ext cx="246600" cy="45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3F133E-A693-01A1-777A-5B2EEAFE28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8239" y="3653470"/>
                  <a:ext cx="2822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4851E9-5F9A-E85F-4445-F4129C583626}"/>
                    </a:ext>
                  </a:extLst>
                </p14:cNvPr>
                <p14:cNvContentPartPr/>
                <p14:nvPr/>
              </p14:nvContentPartPr>
              <p14:xfrm>
                <a:off x="1480919" y="3442150"/>
                <a:ext cx="235080" cy="68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4851E9-5F9A-E85F-4445-F4129C5836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2919" y="3424150"/>
                  <a:ext cx="27072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DD327B-1F5A-0DA8-AA1D-3D3033F40C8F}"/>
                    </a:ext>
                  </a:extLst>
                </p14:cNvPr>
                <p14:cNvContentPartPr/>
                <p14:nvPr/>
              </p14:nvContentPartPr>
              <p14:xfrm>
                <a:off x="1792319" y="3694870"/>
                <a:ext cx="219240" cy="1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DD327B-1F5A-0DA8-AA1D-3D3033F40C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74319" y="3677230"/>
                  <a:ext cx="254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017267-E6EF-E7D6-361F-B0C3B1FCC004}"/>
                    </a:ext>
                  </a:extLst>
                </p14:cNvPr>
                <p14:cNvContentPartPr/>
                <p14:nvPr/>
              </p14:nvContentPartPr>
              <p14:xfrm>
                <a:off x="1872959" y="3849670"/>
                <a:ext cx="2653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017267-E6EF-E7D6-361F-B0C3B1FCC0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4959" y="3832030"/>
                  <a:ext cx="300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EDDDAB-2ACC-B4C6-DB98-63CA4240132A}"/>
                    </a:ext>
                  </a:extLst>
                </p14:cNvPr>
                <p14:cNvContentPartPr/>
                <p14:nvPr/>
              </p14:nvContentPartPr>
              <p14:xfrm>
                <a:off x="2298839" y="3401830"/>
                <a:ext cx="384840" cy="65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EDDDAB-2ACC-B4C6-DB98-63CA424013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1199" y="3383830"/>
                  <a:ext cx="4204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40747F-6B51-CF82-5C5E-98BEA3605A3D}"/>
                    </a:ext>
                  </a:extLst>
                </p14:cNvPr>
                <p14:cNvContentPartPr/>
                <p14:nvPr/>
              </p14:nvContentPartPr>
              <p14:xfrm>
                <a:off x="2806439" y="3588310"/>
                <a:ext cx="111600" cy="33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40747F-6B51-CF82-5C5E-98BEA3605A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8799" y="3570670"/>
                  <a:ext cx="1472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E976E1-EEFA-ABE7-F9A7-EFB15BB719D8}"/>
                    </a:ext>
                  </a:extLst>
                </p14:cNvPr>
                <p14:cNvContentPartPr/>
                <p14:nvPr/>
              </p14:nvContentPartPr>
              <p14:xfrm>
                <a:off x="2726519" y="3673630"/>
                <a:ext cx="271080" cy="23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E976E1-EEFA-ABE7-F9A7-EFB15BB719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08879" y="3655630"/>
                  <a:ext cx="306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1CA005-6087-41EF-CE23-D33C719BA409}"/>
                    </a:ext>
                  </a:extLst>
                </p14:cNvPr>
                <p14:cNvContentPartPr/>
                <p14:nvPr/>
              </p14:nvContentPartPr>
              <p14:xfrm>
                <a:off x="3015599" y="3246310"/>
                <a:ext cx="97560" cy="28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1CA005-6087-41EF-CE23-D33C719BA4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7959" y="3228670"/>
                  <a:ext cx="13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3ECE84-545C-F712-D6CE-FA99FEAEDEDE}"/>
                    </a:ext>
                  </a:extLst>
                </p14:cNvPr>
                <p14:cNvContentPartPr/>
                <p14:nvPr/>
              </p14:nvContentPartPr>
              <p14:xfrm>
                <a:off x="3338519" y="3718990"/>
                <a:ext cx="283320" cy="1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3ECE84-545C-F712-D6CE-FA99FEAEDE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0879" y="3701350"/>
                  <a:ext cx="318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7482E5-29F2-E908-BDDD-A9CCE8A6E50A}"/>
                    </a:ext>
                  </a:extLst>
                </p14:cNvPr>
                <p14:cNvContentPartPr/>
                <p14:nvPr/>
              </p14:nvContentPartPr>
              <p14:xfrm>
                <a:off x="3653159" y="3377710"/>
                <a:ext cx="38736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7482E5-29F2-E908-BDDD-A9CCE8A6E5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5519" y="3360070"/>
                  <a:ext cx="423000" cy="48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D4B26EA-6E33-37E6-AABC-7649B477FB3D}"/>
                  </a:ext>
                </a:extLst>
              </p14:cNvPr>
              <p14:cNvContentPartPr/>
              <p14:nvPr/>
            </p14:nvContentPartPr>
            <p14:xfrm>
              <a:off x="4308719" y="2434150"/>
              <a:ext cx="36720" cy="221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4B26EA-6E33-37E6-AABC-7649B477FB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91079" y="2416150"/>
                <a:ext cx="7236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F289CB1-0484-A7A7-0B1D-4021ED95330B}"/>
              </a:ext>
            </a:extLst>
          </p:cNvPr>
          <p:cNvGrpSpPr/>
          <p:nvPr/>
        </p:nvGrpSpPr>
        <p:grpSpPr>
          <a:xfrm>
            <a:off x="6939961" y="3544036"/>
            <a:ext cx="2012400" cy="1001520"/>
            <a:chOff x="6939961" y="3544036"/>
            <a:chExt cx="201240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503AA6-4C57-9546-DE96-27E9C385D9B0}"/>
                    </a:ext>
                  </a:extLst>
                </p14:cNvPr>
                <p14:cNvContentPartPr/>
                <p14:nvPr/>
              </p14:nvContentPartPr>
              <p14:xfrm>
                <a:off x="6939961" y="3839956"/>
                <a:ext cx="212400" cy="54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503AA6-4C57-9546-DE96-27E9C385D9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21961" y="3822316"/>
                  <a:ext cx="2480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A0F130-C4C0-792C-5F68-03D112F0251E}"/>
                    </a:ext>
                  </a:extLst>
                </p14:cNvPr>
                <p14:cNvContentPartPr/>
                <p14:nvPr/>
              </p14:nvContentPartPr>
              <p14:xfrm>
                <a:off x="7179361" y="3634036"/>
                <a:ext cx="23760" cy="217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A0F130-C4C0-792C-5F68-03D112F025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61721" y="3616036"/>
                  <a:ext cx="59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BF228B-E8D2-5907-5193-A665D3386817}"/>
                    </a:ext>
                  </a:extLst>
                </p14:cNvPr>
                <p14:cNvContentPartPr/>
                <p14:nvPr/>
              </p14:nvContentPartPr>
              <p14:xfrm>
                <a:off x="7286281" y="3621436"/>
                <a:ext cx="92160" cy="56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BF228B-E8D2-5907-5193-A665D33868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68641" y="3603436"/>
                  <a:ext cx="1278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E2B7DA-DA0C-4C17-FE02-5764CCAF1BBA}"/>
                    </a:ext>
                  </a:extLst>
                </p14:cNvPr>
                <p14:cNvContentPartPr/>
                <p14:nvPr/>
              </p14:nvContentPartPr>
              <p14:xfrm>
                <a:off x="7431001" y="3721516"/>
                <a:ext cx="118440" cy="38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E2B7DA-DA0C-4C17-FE02-5764CCAF1B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13361" y="3703876"/>
                  <a:ext cx="154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DC7FD5-CC76-63AC-D060-C02B36ABFFDF}"/>
                    </a:ext>
                  </a:extLst>
                </p14:cNvPr>
                <p14:cNvContentPartPr/>
                <p14:nvPr/>
              </p14:nvContentPartPr>
              <p14:xfrm>
                <a:off x="7386001" y="3744556"/>
                <a:ext cx="214560" cy="39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DC7FD5-CC76-63AC-D060-C02B36ABFF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68361" y="3726916"/>
                  <a:ext cx="2502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2434DB-59A1-AA33-4174-559644BB35AA}"/>
                    </a:ext>
                  </a:extLst>
                </p14:cNvPr>
                <p14:cNvContentPartPr/>
                <p14:nvPr/>
              </p14:nvContentPartPr>
              <p14:xfrm>
                <a:off x="7586521" y="3608116"/>
                <a:ext cx="109440" cy="58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2434DB-59A1-AA33-4174-559644BB35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8521" y="3590116"/>
                  <a:ext cx="14508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3DA6FE-3FE3-4AD7-BAB7-01455FD0006D}"/>
                    </a:ext>
                  </a:extLst>
                </p14:cNvPr>
                <p14:cNvContentPartPr/>
                <p14:nvPr/>
              </p14:nvContentPartPr>
              <p14:xfrm>
                <a:off x="7779841" y="3857596"/>
                <a:ext cx="142560" cy="15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3DA6FE-3FE3-4AD7-BAB7-01455FD000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62201" y="3839956"/>
                  <a:ext cx="178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A501C3-F6FD-6AB4-5AFD-BFF08376546C}"/>
                    </a:ext>
                  </a:extLst>
                </p14:cNvPr>
                <p14:cNvContentPartPr/>
                <p14:nvPr/>
              </p14:nvContentPartPr>
              <p14:xfrm>
                <a:off x="7815481" y="4015276"/>
                <a:ext cx="96480" cy="17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A501C3-F6FD-6AB4-5AFD-BFF0837654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97841" y="3997276"/>
                  <a:ext cx="13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C52C30-54BF-4F07-9938-0DD8747A73BC}"/>
                    </a:ext>
                  </a:extLst>
                </p14:cNvPr>
                <p14:cNvContentPartPr/>
                <p14:nvPr/>
              </p14:nvContentPartPr>
              <p14:xfrm>
                <a:off x="8077561" y="3866236"/>
                <a:ext cx="164520" cy="1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C52C30-54BF-4F07-9938-0DD8747A73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59921" y="3848236"/>
                  <a:ext cx="20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F9BB4C-F3F8-77C7-AF8B-0C97624970DF}"/>
                    </a:ext>
                  </a:extLst>
                </p14:cNvPr>
                <p14:cNvContentPartPr/>
                <p14:nvPr/>
              </p14:nvContentPartPr>
              <p14:xfrm>
                <a:off x="8394361" y="3627556"/>
                <a:ext cx="145440" cy="24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F9BB4C-F3F8-77C7-AF8B-0C97624970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76721" y="3609916"/>
                  <a:ext cx="181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DA1FB9-D2D0-E863-A0D4-9F192A86C152}"/>
                    </a:ext>
                  </a:extLst>
                </p14:cNvPr>
                <p14:cNvContentPartPr/>
                <p14:nvPr/>
              </p14:nvContentPartPr>
              <p14:xfrm>
                <a:off x="8561761" y="3634036"/>
                <a:ext cx="31680" cy="40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DA1FB9-D2D0-E863-A0D4-9F192A86C1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43761" y="3616036"/>
                  <a:ext cx="673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749B4D-D987-093F-7F98-151568EC063C}"/>
                    </a:ext>
                  </a:extLst>
                </p14:cNvPr>
                <p14:cNvContentPartPr/>
                <p14:nvPr/>
              </p14:nvContentPartPr>
              <p14:xfrm>
                <a:off x="8705761" y="3795676"/>
                <a:ext cx="82080" cy="234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749B4D-D987-093F-7F98-151568EC06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87761" y="3778036"/>
                  <a:ext cx="117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FA092F-0672-91DF-FDA2-C32D6F654C14}"/>
                    </a:ext>
                  </a:extLst>
                </p14:cNvPr>
                <p14:cNvContentPartPr/>
                <p14:nvPr/>
              </p14:nvContentPartPr>
              <p14:xfrm>
                <a:off x="8655721" y="3828796"/>
                <a:ext cx="142560" cy="19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FA092F-0672-91DF-FDA2-C32D6F654C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37721" y="3810796"/>
                  <a:ext cx="178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D970C8-E96E-EF27-CCDF-EA884472BD9A}"/>
                    </a:ext>
                  </a:extLst>
                </p14:cNvPr>
                <p14:cNvContentPartPr/>
                <p14:nvPr/>
              </p14:nvContentPartPr>
              <p14:xfrm>
                <a:off x="8761561" y="3544036"/>
                <a:ext cx="151920" cy="21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D970C8-E96E-EF27-CCDF-EA884472BD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43921" y="3526396"/>
                  <a:ext cx="187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3597E0-9024-3B7C-DA40-CA88A6FDCA71}"/>
                    </a:ext>
                  </a:extLst>
                </p14:cNvPr>
                <p14:cNvContentPartPr/>
                <p14:nvPr/>
              </p14:nvContentPartPr>
              <p14:xfrm>
                <a:off x="8284921" y="4116076"/>
                <a:ext cx="667440" cy="105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3597E0-9024-3B7C-DA40-CA88A6FDCA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66921" y="4098076"/>
                  <a:ext cx="70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597117-28D6-DEA0-B708-7B537498C57A}"/>
                    </a:ext>
                  </a:extLst>
                </p14:cNvPr>
                <p14:cNvContentPartPr/>
                <p14:nvPr/>
              </p14:nvContentPartPr>
              <p14:xfrm>
                <a:off x="8529721" y="4246396"/>
                <a:ext cx="215640" cy="29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597117-28D6-DEA0-B708-7B537498C5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12081" y="4228396"/>
                  <a:ext cx="25128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5D5D6D-A259-580E-99BB-E439D7B09E16}"/>
              </a:ext>
            </a:extLst>
          </p:cNvPr>
          <p:cNvGrpSpPr/>
          <p:nvPr/>
        </p:nvGrpSpPr>
        <p:grpSpPr>
          <a:xfrm>
            <a:off x="9229201" y="3570676"/>
            <a:ext cx="1280160" cy="697320"/>
            <a:chOff x="9229201" y="3570676"/>
            <a:chExt cx="128016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ED7C55-655F-62F6-8700-CCFFCE9D8056}"/>
                    </a:ext>
                  </a:extLst>
                </p14:cNvPr>
                <p14:cNvContentPartPr/>
                <p14:nvPr/>
              </p14:nvContentPartPr>
              <p14:xfrm>
                <a:off x="9229201" y="3979636"/>
                <a:ext cx="22968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ED7C55-655F-62F6-8700-CCFFCE9D80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11201" y="3961636"/>
                  <a:ext cx="265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B5C440-93F8-F715-86CC-5DBEB823EE66}"/>
                    </a:ext>
                  </a:extLst>
                </p14:cNvPr>
                <p14:cNvContentPartPr/>
                <p14:nvPr/>
              </p14:nvContentPartPr>
              <p14:xfrm>
                <a:off x="9306241" y="3846436"/>
                <a:ext cx="75240" cy="39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B5C440-93F8-F715-86CC-5DBEB823EE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88241" y="3828796"/>
                  <a:ext cx="1108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10E5E2-0BAC-9793-E1E0-F03F8E838751}"/>
                    </a:ext>
                  </a:extLst>
                </p14:cNvPr>
                <p14:cNvContentPartPr/>
                <p14:nvPr/>
              </p14:nvContentPartPr>
              <p14:xfrm>
                <a:off x="9645361" y="3667156"/>
                <a:ext cx="207360" cy="60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10E5E2-0BAC-9793-E1E0-F03F8E8387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7361" y="3649516"/>
                  <a:ext cx="24300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D09558-46B6-C736-149E-2DB91BC8EBAC}"/>
                    </a:ext>
                  </a:extLst>
                </p14:cNvPr>
                <p14:cNvContentPartPr/>
                <p14:nvPr/>
              </p14:nvContentPartPr>
              <p14:xfrm>
                <a:off x="9998521" y="3884236"/>
                <a:ext cx="144360" cy="35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D09558-46B6-C736-149E-2DB91BC8EB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0881" y="3866596"/>
                  <a:ext cx="180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20C354-0C8F-D70D-15E8-7A0AFA195D78}"/>
                    </a:ext>
                  </a:extLst>
                </p14:cNvPr>
                <p14:cNvContentPartPr/>
                <p14:nvPr/>
              </p14:nvContentPartPr>
              <p14:xfrm>
                <a:off x="9963601" y="3914836"/>
                <a:ext cx="169200" cy="31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20C354-0C8F-D70D-15E8-7A0AFA195D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45601" y="3897196"/>
                  <a:ext cx="204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827CB1-BC80-45B3-A841-8406F9D539D0}"/>
                    </a:ext>
                  </a:extLst>
                </p14:cNvPr>
                <p14:cNvContentPartPr/>
                <p14:nvPr/>
              </p14:nvContentPartPr>
              <p14:xfrm>
                <a:off x="10282921" y="3570676"/>
                <a:ext cx="226440" cy="27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827CB1-BC80-45B3-A841-8406F9D539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65281" y="3552676"/>
                  <a:ext cx="26208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1E5E8-2990-0EAC-C2D4-6C6EBE8AC5B9}"/>
              </a:ext>
            </a:extLst>
          </p:cNvPr>
          <p:cNvGrpSpPr/>
          <p:nvPr/>
        </p:nvGrpSpPr>
        <p:grpSpPr>
          <a:xfrm>
            <a:off x="7985401" y="4560676"/>
            <a:ext cx="2944800" cy="872280"/>
            <a:chOff x="7985401" y="4560676"/>
            <a:chExt cx="294480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DB08DB-1972-F125-0796-49D9797BAB3C}"/>
                    </a:ext>
                  </a:extLst>
                </p14:cNvPr>
                <p14:cNvContentPartPr/>
                <p14:nvPr/>
              </p14:nvContentPartPr>
              <p14:xfrm>
                <a:off x="7985401" y="5168356"/>
                <a:ext cx="227520" cy="1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DB08DB-1972-F125-0796-49D9797BAB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67761" y="5150356"/>
                  <a:ext cx="263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1263BED-9042-203F-551F-0439AC205AD9}"/>
                    </a:ext>
                  </a:extLst>
                </p14:cNvPr>
                <p14:cNvContentPartPr/>
                <p14:nvPr/>
              </p14:nvContentPartPr>
              <p14:xfrm>
                <a:off x="8040121" y="5364196"/>
                <a:ext cx="200160" cy="6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1263BED-9042-203F-551F-0439AC205A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2481" y="5346196"/>
                  <a:ext cx="23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8EB403-849F-C058-5977-FE8002789194}"/>
                    </a:ext>
                  </a:extLst>
                </p14:cNvPr>
                <p14:cNvContentPartPr/>
                <p14:nvPr/>
              </p14:nvContentPartPr>
              <p14:xfrm>
                <a:off x="8373121" y="5145316"/>
                <a:ext cx="298440" cy="47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8EB403-849F-C058-5977-FE80027891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55121" y="5127676"/>
                  <a:ext cx="334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C20F15-A202-52D1-CE31-F2E09B9212FF}"/>
                    </a:ext>
                  </a:extLst>
                </p14:cNvPr>
                <p14:cNvContentPartPr/>
                <p14:nvPr/>
              </p14:nvContentPartPr>
              <p14:xfrm>
                <a:off x="8742841" y="4857316"/>
                <a:ext cx="301680" cy="44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C20F15-A202-52D1-CE31-F2E09B9212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25201" y="4839676"/>
                  <a:ext cx="3373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1084F0-26C1-E904-F60C-B554E2D17A8F}"/>
                    </a:ext>
                  </a:extLst>
                </p14:cNvPr>
                <p14:cNvContentPartPr/>
                <p14:nvPr/>
              </p14:nvContentPartPr>
              <p14:xfrm>
                <a:off x="9128761" y="5034076"/>
                <a:ext cx="111240" cy="25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1084F0-26C1-E904-F60C-B554E2D17A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10761" y="5016436"/>
                  <a:ext cx="146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EC52942-C7A4-DECA-EDBA-8BDBBE9D43C8}"/>
                    </a:ext>
                  </a:extLst>
                </p14:cNvPr>
                <p14:cNvContentPartPr/>
                <p14:nvPr/>
              </p14:nvContentPartPr>
              <p14:xfrm>
                <a:off x="9054601" y="5042716"/>
                <a:ext cx="193680" cy="24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EC52942-C7A4-DECA-EDBA-8BDBBE9D43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36961" y="5024716"/>
                  <a:ext cx="229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A11EBD-ACDF-FE02-BA58-9FA4AD364BFE}"/>
                    </a:ext>
                  </a:extLst>
                </p14:cNvPr>
                <p14:cNvContentPartPr/>
                <p14:nvPr/>
              </p14:nvContentPartPr>
              <p14:xfrm>
                <a:off x="9280681" y="4595956"/>
                <a:ext cx="205560" cy="25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A11EBD-ACDF-FE02-BA58-9FA4AD364B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62681" y="4577956"/>
                  <a:ext cx="241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6128E2-57A3-3AFD-589C-05841D908B80}"/>
                    </a:ext>
                  </a:extLst>
                </p14:cNvPr>
                <p14:cNvContentPartPr/>
                <p14:nvPr/>
              </p14:nvContentPartPr>
              <p14:xfrm>
                <a:off x="9674521" y="5025076"/>
                <a:ext cx="278640" cy="2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6128E2-57A3-3AFD-589C-05841D908B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56521" y="5007076"/>
                  <a:ext cx="314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5842787-C78E-888C-599B-446226CDD939}"/>
                    </a:ext>
                  </a:extLst>
                </p14:cNvPr>
                <p14:cNvContentPartPr/>
                <p14:nvPr/>
              </p14:nvContentPartPr>
              <p14:xfrm>
                <a:off x="9808801" y="4818436"/>
                <a:ext cx="116640" cy="40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5842787-C78E-888C-599B-446226CDD93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90801" y="4800436"/>
                  <a:ext cx="152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097E66-4AD0-A584-63C3-09511CEC82C8}"/>
                    </a:ext>
                  </a:extLst>
                </p14:cNvPr>
                <p14:cNvContentPartPr/>
                <p14:nvPr/>
              </p14:nvContentPartPr>
              <p14:xfrm>
                <a:off x="10061161" y="4700356"/>
                <a:ext cx="276840" cy="57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097E66-4AD0-A584-63C3-09511CEC82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43521" y="4682356"/>
                  <a:ext cx="3124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5708A0-1396-3B8B-E16F-D56D50F90084}"/>
                    </a:ext>
                  </a:extLst>
                </p14:cNvPr>
                <p14:cNvContentPartPr/>
                <p14:nvPr/>
              </p14:nvContentPartPr>
              <p14:xfrm>
                <a:off x="10419721" y="4851556"/>
                <a:ext cx="147600" cy="37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5708A0-1396-3B8B-E16F-D56D50F900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01721" y="4833916"/>
                  <a:ext cx="183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42C7F8C-DD1F-ED9F-2141-4E81593F9250}"/>
                    </a:ext>
                  </a:extLst>
                </p14:cNvPr>
                <p14:cNvContentPartPr/>
                <p14:nvPr/>
              </p14:nvContentPartPr>
              <p14:xfrm>
                <a:off x="10392721" y="4930036"/>
                <a:ext cx="190440" cy="27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42C7F8C-DD1F-ED9F-2141-4E81593F92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74721" y="4912396"/>
                  <a:ext cx="226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BBFC8F-59FF-2F04-EA8A-D3F465D1EBD4}"/>
                    </a:ext>
                  </a:extLst>
                </p14:cNvPr>
                <p14:cNvContentPartPr/>
                <p14:nvPr/>
              </p14:nvContentPartPr>
              <p14:xfrm>
                <a:off x="10525201" y="4560676"/>
                <a:ext cx="405000" cy="260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BBFC8F-59FF-2F04-EA8A-D3F465D1EB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07561" y="4543036"/>
                  <a:ext cx="440640" cy="29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895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A5B5F-B10F-1229-2621-DB973BEE3E58}"/>
              </a:ext>
            </a:extLst>
          </p:cNvPr>
          <p:cNvSpPr txBox="1"/>
          <p:nvPr/>
        </p:nvSpPr>
        <p:spPr>
          <a:xfrm>
            <a:off x="4706420" y="-28946"/>
            <a:ext cx="27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BDBE87-F3D5-0E05-5A48-DA6D3CE800CE}"/>
              </a:ext>
            </a:extLst>
          </p:cNvPr>
          <p:cNvCxnSpPr/>
          <p:nvPr/>
        </p:nvCxnSpPr>
        <p:spPr>
          <a:xfrm>
            <a:off x="0" y="69864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72447-102F-B474-6F12-D945CB9540BB}"/>
                  </a:ext>
                </a:extLst>
              </p:cNvPr>
              <p:cNvSpPr txBox="1"/>
              <p:nvPr/>
            </p:nvSpPr>
            <p:spPr>
              <a:xfrm>
                <a:off x="1892231" y="821813"/>
                <a:ext cx="2202013" cy="689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972447-102F-B474-6F12-D945CB954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31" y="821813"/>
                <a:ext cx="2202013" cy="689356"/>
              </a:xfrm>
              <a:prstGeom prst="rect">
                <a:avLst/>
              </a:prstGeom>
              <a:blipFill>
                <a:blip r:embed="rId2"/>
                <a:stretch>
                  <a:fillRect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DD178D-595C-3FD8-72E9-5FDB155D57CD}"/>
              </a:ext>
            </a:extLst>
          </p:cNvPr>
          <p:cNvCxnSpPr>
            <a:cxnSpLocks/>
          </p:cNvCxnSpPr>
          <p:nvPr/>
        </p:nvCxnSpPr>
        <p:spPr>
          <a:xfrm flipV="1">
            <a:off x="6153062" y="698645"/>
            <a:ext cx="0" cy="56713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7FE32-5EFF-6338-A100-235608155449}"/>
                  </a:ext>
                </a:extLst>
              </p:cNvPr>
              <p:cNvSpPr txBox="1"/>
              <p:nvPr/>
            </p:nvSpPr>
            <p:spPr>
              <a:xfrm>
                <a:off x="7485579" y="809759"/>
                <a:ext cx="2668387" cy="14028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67FE32-5EFF-6338-A100-23560815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579" y="809759"/>
                <a:ext cx="2668387" cy="1402820"/>
              </a:xfrm>
              <a:prstGeom prst="rect">
                <a:avLst/>
              </a:prstGeom>
              <a:blipFill>
                <a:blip r:embed="rId3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FDFBD16-A781-3033-5FF6-E2687A6F4C16}"/>
              </a:ext>
            </a:extLst>
          </p:cNvPr>
          <p:cNvGrpSpPr/>
          <p:nvPr/>
        </p:nvGrpSpPr>
        <p:grpSpPr>
          <a:xfrm>
            <a:off x="4214401" y="637396"/>
            <a:ext cx="1187640" cy="642240"/>
            <a:chOff x="4214401" y="637396"/>
            <a:chExt cx="11876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D95B5C-83B7-476E-3087-5C7E88EC945C}"/>
                    </a:ext>
                  </a:extLst>
                </p14:cNvPr>
                <p14:cNvContentPartPr/>
                <p14:nvPr/>
              </p14:nvContentPartPr>
              <p14:xfrm>
                <a:off x="4214401" y="1041676"/>
                <a:ext cx="142560" cy="2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D95B5C-83B7-476E-3087-5C7E88EC94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6401" y="1024036"/>
                  <a:ext cx="178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96FBE8-C01B-D2C4-0E79-8AA09ACB903A}"/>
                    </a:ext>
                  </a:extLst>
                </p14:cNvPr>
                <p14:cNvContentPartPr/>
                <p14:nvPr/>
              </p14:nvContentPartPr>
              <p14:xfrm>
                <a:off x="4240321" y="1209796"/>
                <a:ext cx="12996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96FBE8-C01B-D2C4-0E79-8AA09ACB90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22681" y="1191796"/>
                  <a:ext cx="165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0B23C8-EF9C-BA90-1A50-99CD436DD917}"/>
                    </a:ext>
                  </a:extLst>
                </p14:cNvPr>
                <p14:cNvContentPartPr/>
                <p14:nvPr/>
              </p14:nvContentPartPr>
              <p14:xfrm>
                <a:off x="4543441" y="980116"/>
                <a:ext cx="270000" cy="29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0B23C8-EF9C-BA90-1A50-99CD436DD9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5801" y="962116"/>
                  <a:ext cx="305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7131CA-81A3-9A4E-E2AC-04FA6FDB214A}"/>
                    </a:ext>
                  </a:extLst>
                </p14:cNvPr>
                <p14:cNvContentPartPr/>
                <p14:nvPr/>
              </p14:nvContentPartPr>
              <p14:xfrm>
                <a:off x="4890481" y="1053916"/>
                <a:ext cx="137160" cy="21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7131CA-81A3-9A4E-E2AC-04FA6FDB21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72841" y="1036276"/>
                  <a:ext cx="172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B88485-8C78-680D-816E-EC1F8A621ABA}"/>
                    </a:ext>
                  </a:extLst>
                </p14:cNvPr>
                <p14:cNvContentPartPr/>
                <p14:nvPr/>
              </p14:nvContentPartPr>
              <p14:xfrm>
                <a:off x="4840801" y="1083436"/>
                <a:ext cx="215640" cy="165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B88485-8C78-680D-816E-EC1F8A621A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23161" y="1065796"/>
                  <a:ext cx="25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97E75E-D118-18CD-6690-BC02A78C156A}"/>
                    </a:ext>
                  </a:extLst>
                </p14:cNvPr>
                <p14:cNvContentPartPr/>
                <p14:nvPr/>
              </p14:nvContentPartPr>
              <p14:xfrm>
                <a:off x="5027281" y="654676"/>
                <a:ext cx="44280" cy="17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97E75E-D118-18CD-6690-BC02A78C15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09641" y="636676"/>
                  <a:ext cx="79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690424-AF9F-94EF-9D67-F72EE9FE5A16}"/>
                    </a:ext>
                  </a:extLst>
                </p14:cNvPr>
                <p14:cNvContentPartPr/>
                <p14:nvPr/>
              </p14:nvContentPartPr>
              <p14:xfrm>
                <a:off x="5109001" y="637396"/>
                <a:ext cx="56520" cy="35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690424-AF9F-94EF-9D67-F72EE9FE5A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91361" y="619756"/>
                  <a:ext cx="921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141AE4-C93B-BEE8-68A0-6312021586D1}"/>
                    </a:ext>
                  </a:extLst>
                </p14:cNvPr>
                <p14:cNvContentPartPr/>
                <p14:nvPr/>
              </p14:nvContentPartPr>
              <p14:xfrm>
                <a:off x="5247961" y="764116"/>
                <a:ext cx="154080" cy="17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141AE4-C93B-BEE8-68A0-6312021586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9961" y="746116"/>
                  <a:ext cx="1897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CDEC59-7E87-9ED4-DEA9-78F9DEAFA9BB}"/>
              </a:ext>
            </a:extLst>
          </p:cNvPr>
          <p:cNvGrpSpPr/>
          <p:nvPr/>
        </p:nvGrpSpPr>
        <p:grpSpPr>
          <a:xfrm>
            <a:off x="417841" y="2017276"/>
            <a:ext cx="861120" cy="1360440"/>
            <a:chOff x="417841" y="2017276"/>
            <a:chExt cx="861120" cy="13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6E9379-12C5-EE43-73F7-48B43D1CA8E4}"/>
                    </a:ext>
                  </a:extLst>
                </p14:cNvPr>
                <p14:cNvContentPartPr/>
                <p14:nvPr/>
              </p14:nvContentPartPr>
              <p14:xfrm>
                <a:off x="417841" y="2432356"/>
                <a:ext cx="263880" cy="37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6E9379-12C5-EE43-73F7-48B43D1CA8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201" y="2414716"/>
                  <a:ext cx="299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BF40AD-84AB-C6EC-679B-960E929862AE}"/>
                    </a:ext>
                  </a:extLst>
                </p14:cNvPr>
                <p14:cNvContentPartPr/>
                <p14:nvPr/>
              </p14:nvContentPartPr>
              <p14:xfrm>
                <a:off x="719161" y="2421556"/>
                <a:ext cx="39240" cy="95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BF40AD-84AB-C6EC-679B-960E929862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1521" y="2403556"/>
                  <a:ext cx="7488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DD6027-8548-2106-F412-5D8514A1F4B0}"/>
                    </a:ext>
                  </a:extLst>
                </p14:cNvPr>
                <p14:cNvContentPartPr/>
                <p14:nvPr/>
              </p14:nvContentPartPr>
              <p14:xfrm>
                <a:off x="869281" y="2017276"/>
                <a:ext cx="2160" cy="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DD6027-8548-2106-F412-5D8514A1F4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1641" y="1999636"/>
                  <a:ext cx="3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60B108-68CC-038A-FE14-4EFE1C4570ED}"/>
                    </a:ext>
                  </a:extLst>
                </p14:cNvPr>
                <p14:cNvContentPartPr/>
                <p14:nvPr/>
              </p14:nvContentPartPr>
              <p14:xfrm>
                <a:off x="867841" y="2025916"/>
                <a:ext cx="34920" cy="48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60B108-68CC-038A-FE14-4EFE1C4570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9841" y="2008276"/>
                  <a:ext cx="705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BC0E1D-94EF-702D-A482-01BB8C871A1C}"/>
                    </a:ext>
                  </a:extLst>
                </p14:cNvPr>
                <p14:cNvContentPartPr/>
                <p14:nvPr/>
              </p14:nvContentPartPr>
              <p14:xfrm>
                <a:off x="1067281" y="2674996"/>
                <a:ext cx="14652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BC0E1D-94EF-702D-A482-01BB8C871A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9641" y="2657356"/>
                  <a:ext cx="182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0CA82D-8A48-DE4D-58D4-FBED021FA657}"/>
                    </a:ext>
                  </a:extLst>
                </p14:cNvPr>
                <p14:cNvContentPartPr/>
                <p14:nvPr/>
              </p14:nvContentPartPr>
              <p14:xfrm>
                <a:off x="1066201" y="2879116"/>
                <a:ext cx="212760" cy="2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0CA82D-8A48-DE4D-58D4-FBED021FA6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8561" y="2861476"/>
                  <a:ext cx="2484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8D7208-3CEA-BE13-7D40-F2036ADDE3C6}"/>
              </a:ext>
            </a:extLst>
          </p:cNvPr>
          <p:cNvGrpSpPr/>
          <p:nvPr/>
        </p:nvGrpSpPr>
        <p:grpSpPr>
          <a:xfrm>
            <a:off x="1569481" y="1738636"/>
            <a:ext cx="2361600" cy="1341720"/>
            <a:chOff x="1569481" y="1738636"/>
            <a:chExt cx="236160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08C7DE-6955-AFF8-9AC9-69D92FE32387}"/>
                    </a:ext>
                  </a:extLst>
                </p14:cNvPr>
                <p14:cNvContentPartPr/>
                <p14:nvPr/>
              </p14:nvContentPartPr>
              <p14:xfrm>
                <a:off x="1569481" y="2474116"/>
                <a:ext cx="455040" cy="584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08C7DE-6955-AFF8-9AC9-69D92FE323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51841" y="2456476"/>
                  <a:ext cx="4906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624F19-686A-2BE0-69DD-7B20DC4CFB24}"/>
                    </a:ext>
                  </a:extLst>
                </p14:cNvPr>
                <p14:cNvContentPartPr/>
                <p14:nvPr/>
              </p14:nvContentPartPr>
              <p14:xfrm>
                <a:off x="1990321" y="2237956"/>
                <a:ext cx="246960" cy="84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624F19-686A-2BE0-69DD-7B20DC4CFB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72321" y="2220316"/>
                  <a:ext cx="28260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D2A136-9BFC-51C1-F55E-DDB6B0B00459}"/>
                    </a:ext>
                  </a:extLst>
                </p14:cNvPr>
                <p14:cNvContentPartPr/>
                <p14:nvPr/>
              </p14:nvContentPartPr>
              <p14:xfrm>
                <a:off x="2249161" y="2161276"/>
                <a:ext cx="88560" cy="444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D2A136-9BFC-51C1-F55E-DDB6B0B004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31161" y="2143276"/>
                  <a:ext cx="124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28FD44-0B4C-39E8-8086-2121E9B2DBB0}"/>
                    </a:ext>
                  </a:extLst>
                </p14:cNvPr>
                <p14:cNvContentPartPr/>
                <p14:nvPr/>
              </p14:nvContentPartPr>
              <p14:xfrm>
                <a:off x="2232961" y="2584636"/>
                <a:ext cx="273960" cy="7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28FD44-0B4C-39E8-8086-2121E9B2DB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15321" y="2566636"/>
                  <a:ext cx="30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F0F0A2-AACC-549B-15E4-B952DE087E1E}"/>
                    </a:ext>
                  </a:extLst>
                </p14:cNvPr>
                <p14:cNvContentPartPr/>
                <p14:nvPr/>
              </p14:nvContentPartPr>
              <p14:xfrm>
                <a:off x="2312161" y="2751316"/>
                <a:ext cx="282600" cy="22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F0F0A2-AACC-549B-15E4-B952DE087E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94521" y="2733316"/>
                  <a:ext cx="318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0F7575-F7AF-3443-716E-74997ECB7AA4}"/>
                    </a:ext>
                  </a:extLst>
                </p14:cNvPr>
                <p14:cNvContentPartPr/>
                <p14:nvPr/>
              </p14:nvContentPartPr>
              <p14:xfrm>
                <a:off x="2499361" y="2082796"/>
                <a:ext cx="327960" cy="85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0F7575-F7AF-3443-716E-74997ECB7A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1721" y="2065156"/>
                  <a:ext cx="3636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046FDA-E4C5-CCFE-0E4A-E41A45CB7F44}"/>
                    </a:ext>
                  </a:extLst>
                </p14:cNvPr>
                <p14:cNvContentPartPr/>
                <p14:nvPr/>
              </p14:nvContentPartPr>
              <p14:xfrm>
                <a:off x="3026041" y="2417236"/>
                <a:ext cx="141480" cy="49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046FDA-E4C5-CCFE-0E4A-E41A45CB7F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08401" y="2399596"/>
                  <a:ext cx="1771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C010CC-3E9C-9ABA-AF5C-87579093089A}"/>
                    </a:ext>
                  </a:extLst>
                </p14:cNvPr>
                <p14:cNvContentPartPr/>
                <p14:nvPr/>
              </p14:nvContentPartPr>
              <p14:xfrm>
                <a:off x="2983921" y="2413996"/>
                <a:ext cx="241920" cy="441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C010CC-3E9C-9ABA-AF5C-8757909308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65921" y="2396356"/>
                  <a:ext cx="2775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334FC0E-5BA4-2E49-F69B-1E7B8E801EA6}"/>
                    </a:ext>
                  </a:extLst>
                </p14:cNvPr>
                <p14:cNvContentPartPr/>
                <p14:nvPr/>
              </p14:nvContentPartPr>
              <p14:xfrm>
                <a:off x="3188401" y="1796956"/>
                <a:ext cx="45720" cy="301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334FC0E-5BA4-2E49-F69B-1E7B8E801E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70761" y="1778956"/>
                  <a:ext cx="81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BA6DE2E-CE67-57C8-FAA9-D1E5F2BC3156}"/>
                    </a:ext>
                  </a:extLst>
                </p14:cNvPr>
                <p14:cNvContentPartPr/>
                <p14:nvPr/>
              </p14:nvContentPartPr>
              <p14:xfrm>
                <a:off x="3263281" y="1764196"/>
                <a:ext cx="90720" cy="591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BA6DE2E-CE67-57C8-FAA9-D1E5F2BC31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45281" y="1746556"/>
                  <a:ext cx="12636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B8C471-5882-E057-2128-4D1318288B6D}"/>
                    </a:ext>
                  </a:extLst>
                </p14:cNvPr>
                <p14:cNvContentPartPr/>
                <p14:nvPr/>
              </p14:nvContentPartPr>
              <p14:xfrm>
                <a:off x="3425641" y="2003956"/>
                <a:ext cx="142560" cy="216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B8C471-5882-E057-2128-4D1318288B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8001" y="1985956"/>
                  <a:ext cx="178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36B05D-BD2F-C1C0-53F1-830E71A36BF1}"/>
                    </a:ext>
                  </a:extLst>
                </p14:cNvPr>
                <p14:cNvContentPartPr/>
                <p14:nvPr/>
              </p14:nvContentPartPr>
              <p14:xfrm>
                <a:off x="3638041" y="2020156"/>
                <a:ext cx="114840" cy="2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36B05D-BD2F-C1C0-53F1-830E71A36B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0401" y="2002516"/>
                  <a:ext cx="150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CB4D85-A542-DFE3-6478-AAACCA61D7CE}"/>
                    </a:ext>
                  </a:extLst>
                </p14:cNvPr>
                <p14:cNvContentPartPr/>
                <p14:nvPr/>
              </p14:nvContentPartPr>
              <p14:xfrm>
                <a:off x="3874201" y="1738636"/>
                <a:ext cx="56880" cy="43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CB4D85-A542-DFE3-6478-AAACCA61D7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6201" y="1720996"/>
                  <a:ext cx="92520" cy="47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BF45235-928E-E019-474B-D7A9498F7AD5}"/>
                  </a:ext>
                </a:extLst>
              </p14:cNvPr>
              <p14:cNvContentPartPr/>
              <p14:nvPr/>
            </p14:nvContentPartPr>
            <p14:xfrm>
              <a:off x="3981841" y="2453956"/>
              <a:ext cx="202320" cy="38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BF45235-928E-E019-474B-D7A9498F7AD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4201" y="2435956"/>
                <a:ext cx="2379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AE98A2F-7ACF-24B0-758B-0F85AC38E838}"/>
                  </a:ext>
                </a:extLst>
              </p14:cNvPr>
              <p14:cNvContentPartPr/>
              <p14:nvPr/>
            </p14:nvContentPartPr>
            <p14:xfrm>
              <a:off x="4074001" y="2672476"/>
              <a:ext cx="178200" cy="11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AE98A2F-7ACF-24B0-758B-0F85AC38E83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56001" y="2654836"/>
                <a:ext cx="2138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512C7EE-5803-BE59-6E4B-7D47D1A3B2C1}"/>
              </a:ext>
            </a:extLst>
          </p:cNvPr>
          <p:cNvGrpSpPr/>
          <p:nvPr/>
        </p:nvGrpSpPr>
        <p:grpSpPr>
          <a:xfrm>
            <a:off x="4654321" y="1631716"/>
            <a:ext cx="921960" cy="1018440"/>
            <a:chOff x="4654321" y="1631716"/>
            <a:chExt cx="921960" cy="10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12DF6BA-FE93-C47C-555A-0DE0B9AA0E69}"/>
                    </a:ext>
                  </a:extLst>
                </p14:cNvPr>
                <p14:cNvContentPartPr/>
                <p14:nvPr/>
              </p14:nvContentPartPr>
              <p14:xfrm>
                <a:off x="4654321" y="1945636"/>
                <a:ext cx="88920" cy="70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12DF6BA-FE93-C47C-555A-0DE0B9AA0E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6321" y="1927636"/>
                  <a:ext cx="12456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E211213-CCDC-77EA-18D1-2A2157336ACA}"/>
                    </a:ext>
                  </a:extLst>
                </p14:cNvPr>
                <p14:cNvContentPartPr/>
                <p14:nvPr/>
              </p14:nvContentPartPr>
              <p14:xfrm>
                <a:off x="4952401" y="2199796"/>
                <a:ext cx="107640" cy="43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E211213-CCDC-77EA-18D1-2A2157336A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34401" y="2182156"/>
                  <a:ext cx="1432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4058B8-AD69-DB11-01C4-611658F61631}"/>
                    </a:ext>
                  </a:extLst>
                </p14:cNvPr>
                <p14:cNvContentPartPr/>
                <p14:nvPr/>
              </p14:nvContentPartPr>
              <p14:xfrm>
                <a:off x="4848721" y="2262796"/>
                <a:ext cx="233640" cy="27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4058B8-AD69-DB11-01C4-611658F616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31081" y="2245156"/>
                  <a:ext cx="269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CAB4B6-6F52-003A-E588-99A1544EF898}"/>
                    </a:ext>
                  </a:extLst>
                </p14:cNvPr>
                <p14:cNvContentPartPr/>
                <p14:nvPr/>
              </p14:nvContentPartPr>
              <p14:xfrm>
                <a:off x="4990921" y="1954636"/>
                <a:ext cx="137520" cy="2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CAB4B6-6F52-003A-E588-99A1544EF8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73281" y="1936636"/>
                  <a:ext cx="173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28FDCB-9FD9-EDFF-C2AF-7EE95BF34118}"/>
                    </a:ext>
                  </a:extLst>
                </p14:cNvPr>
                <p14:cNvContentPartPr/>
                <p14:nvPr/>
              </p14:nvContentPartPr>
              <p14:xfrm>
                <a:off x="5170561" y="1690396"/>
                <a:ext cx="100800" cy="28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28FDCB-9FD9-EDFF-C2AF-7EE95BF341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52921" y="1672396"/>
                  <a:ext cx="136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2D488D3-D8E5-D483-09CE-DFD5CA0E9B2B}"/>
                    </a:ext>
                  </a:extLst>
                </p14:cNvPr>
                <p14:cNvContentPartPr/>
                <p14:nvPr/>
              </p14:nvContentPartPr>
              <p14:xfrm>
                <a:off x="5317801" y="1631716"/>
                <a:ext cx="34560" cy="457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2D488D3-D8E5-D483-09CE-DFD5CA0E9B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00161" y="1614076"/>
                  <a:ext cx="702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5B4F19-3564-5D2A-DC07-5891E4897B17}"/>
                    </a:ext>
                  </a:extLst>
                </p14:cNvPr>
                <p14:cNvContentPartPr/>
                <p14:nvPr/>
              </p14:nvContentPartPr>
              <p14:xfrm>
                <a:off x="5377921" y="1795156"/>
                <a:ext cx="198360" cy="198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5B4F19-3564-5D2A-DC07-5891E4897B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60281" y="1777156"/>
                  <a:ext cx="23400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6F7247-E8D9-108C-4617-290FE87F34F4}"/>
              </a:ext>
            </a:extLst>
          </p:cNvPr>
          <p:cNvGrpSpPr/>
          <p:nvPr/>
        </p:nvGrpSpPr>
        <p:grpSpPr>
          <a:xfrm>
            <a:off x="4200721" y="2914396"/>
            <a:ext cx="1560240" cy="1354680"/>
            <a:chOff x="4200721" y="2914396"/>
            <a:chExt cx="1560240" cy="13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A4F230-D6A7-FC39-D1B7-C7A24CBBEFA4}"/>
                    </a:ext>
                  </a:extLst>
                </p14:cNvPr>
                <p14:cNvContentPartPr/>
                <p14:nvPr/>
              </p14:nvContentPartPr>
              <p14:xfrm>
                <a:off x="4200721" y="3492556"/>
                <a:ext cx="284760" cy="11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A4F230-D6A7-FC39-D1B7-C7A24CBBEF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82721" y="3474556"/>
                  <a:ext cx="320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CCDDED-BDE0-2C85-B078-596A1A88B166}"/>
                    </a:ext>
                  </a:extLst>
                </p14:cNvPr>
                <p14:cNvContentPartPr/>
                <p14:nvPr/>
              </p14:nvContentPartPr>
              <p14:xfrm>
                <a:off x="4330681" y="3729436"/>
                <a:ext cx="224280" cy="5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CCDDED-BDE0-2C85-B078-596A1A88B1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13041" y="3711796"/>
                  <a:ext cx="259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95429F1-EBB9-6B54-DCF6-3282582D2D24}"/>
                    </a:ext>
                  </a:extLst>
                </p14:cNvPr>
                <p14:cNvContentPartPr/>
                <p14:nvPr/>
              </p14:nvContentPartPr>
              <p14:xfrm>
                <a:off x="5112601" y="2914396"/>
                <a:ext cx="113040" cy="43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95429F1-EBB9-6B54-DCF6-3282582D2D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94601" y="2896396"/>
                  <a:ext cx="1486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890C44-D214-8D4A-799B-AD3466617449}"/>
                    </a:ext>
                  </a:extLst>
                </p14:cNvPr>
                <p14:cNvContentPartPr/>
                <p14:nvPr/>
              </p14:nvContentPartPr>
              <p14:xfrm>
                <a:off x="4739641" y="3311116"/>
                <a:ext cx="1021320" cy="29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890C44-D214-8D4A-799B-AD34666174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21641" y="3293116"/>
                  <a:ext cx="1056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F0CACE-7737-CFCD-81A0-EA3C3A42D52F}"/>
                    </a:ext>
                  </a:extLst>
                </p14:cNvPr>
                <p14:cNvContentPartPr/>
                <p14:nvPr/>
              </p14:nvContentPartPr>
              <p14:xfrm>
                <a:off x="5112961" y="3718276"/>
                <a:ext cx="150120" cy="55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F0CACE-7737-CFCD-81A0-EA3C3A42D52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94961" y="3700636"/>
                  <a:ext cx="1857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B43C0B-24E8-7FEE-1E9E-DF8B46D6931C}"/>
                    </a:ext>
                  </a:extLst>
                </p14:cNvPr>
                <p14:cNvContentPartPr/>
                <p14:nvPr/>
              </p14:nvContentPartPr>
              <p14:xfrm>
                <a:off x="5046721" y="3876676"/>
                <a:ext cx="284040" cy="29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B43C0B-24E8-7FEE-1E9E-DF8B46D693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28721" y="3858676"/>
                  <a:ext cx="319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2DDADE-DE8F-B159-5FEA-C85A175D81BB}"/>
                    </a:ext>
                  </a:extLst>
                </p14:cNvPr>
                <p14:cNvContentPartPr/>
                <p14:nvPr/>
              </p14:nvContentPartPr>
              <p14:xfrm>
                <a:off x="5309881" y="3538996"/>
                <a:ext cx="80640" cy="155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2DDADE-DE8F-B159-5FEA-C85A175D81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1881" y="3520996"/>
                  <a:ext cx="116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4A4F207-AE64-4D66-71BA-B6E7B2A0E162}"/>
                    </a:ext>
                  </a:extLst>
                </p14:cNvPr>
                <p14:cNvContentPartPr/>
                <p14:nvPr/>
              </p14:nvContentPartPr>
              <p14:xfrm>
                <a:off x="5317441" y="3727996"/>
                <a:ext cx="200880" cy="11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4A4F207-AE64-4D66-71BA-B6E7B2A0E1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99441" y="3709996"/>
                  <a:ext cx="236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54A5CC-70E8-F4B8-B80B-34050A2073D6}"/>
                    </a:ext>
                  </a:extLst>
                </p14:cNvPr>
                <p14:cNvContentPartPr/>
                <p14:nvPr/>
              </p14:nvContentPartPr>
              <p14:xfrm>
                <a:off x="5420761" y="3857596"/>
                <a:ext cx="154080" cy="169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54A5CC-70E8-F4B8-B80B-34050A2073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2761" y="3839596"/>
                  <a:ext cx="1897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47511E0-4A40-E376-DB7C-09BF10C45218}"/>
              </a:ext>
            </a:extLst>
          </p:cNvPr>
          <p:cNvGrpSpPr/>
          <p:nvPr/>
        </p:nvGrpSpPr>
        <p:grpSpPr>
          <a:xfrm>
            <a:off x="4450561" y="4455556"/>
            <a:ext cx="1299240" cy="1181160"/>
            <a:chOff x="4450561" y="4455556"/>
            <a:chExt cx="1299240" cy="11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20A3CA-CF0B-9B8E-0B93-65656A81C0B2}"/>
                    </a:ext>
                  </a:extLst>
                </p14:cNvPr>
                <p14:cNvContentPartPr/>
                <p14:nvPr/>
              </p14:nvContentPartPr>
              <p14:xfrm>
                <a:off x="4450561" y="5081956"/>
                <a:ext cx="234720" cy="52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20A3CA-CF0B-9B8E-0B93-65656A81C0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32561" y="5064316"/>
                  <a:ext cx="270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84822D-8203-555E-0DA9-5B5ACDF13FA1}"/>
                    </a:ext>
                  </a:extLst>
                </p14:cNvPr>
                <p14:cNvContentPartPr/>
                <p14:nvPr/>
              </p14:nvContentPartPr>
              <p14:xfrm>
                <a:off x="4601401" y="5254756"/>
                <a:ext cx="207000" cy="7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84822D-8203-555E-0DA9-5B5ACDF13F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83401" y="5236756"/>
                  <a:ext cx="242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DA4CBC7-D00C-03EA-41A8-BA9B9F77BCCD}"/>
                    </a:ext>
                  </a:extLst>
                </p14:cNvPr>
                <p14:cNvContentPartPr/>
                <p14:nvPr/>
              </p14:nvContentPartPr>
              <p14:xfrm>
                <a:off x="5110801" y="4455556"/>
                <a:ext cx="169560" cy="405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DA4CBC7-D00C-03EA-41A8-BA9B9F77BC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93161" y="4437916"/>
                  <a:ext cx="205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0B4FF4D-88CA-39A1-150E-F10BB8AAD522}"/>
                    </a:ext>
                  </a:extLst>
                </p14:cNvPr>
                <p14:cNvContentPartPr/>
                <p14:nvPr/>
              </p14:nvContentPartPr>
              <p14:xfrm>
                <a:off x="4840801" y="4852996"/>
                <a:ext cx="909000" cy="286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0B4FF4D-88CA-39A1-150E-F10BB8AAD5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23161" y="4835356"/>
                  <a:ext cx="944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F7F46B-FCAF-4DDC-F546-F92B26E8D6FF}"/>
                    </a:ext>
                  </a:extLst>
                </p14:cNvPr>
                <p14:cNvContentPartPr/>
                <p14:nvPr/>
              </p14:nvContentPartPr>
              <p14:xfrm>
                <a:off x="5016841" y="5083396"/>
                <a:ext cx="579240" cy="55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F7F46B-FCAF-4DDC-F546-F92B26E8D6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99201" y="5065396"/>
                  <a:ext cx="6148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CC8DAA-1E48-5769-E7F1-7CF85D62FF5E}"/>
                    </a:ext>
                  </a:extLst>
                </p14:cNvPr>
                <p14:cNvContentPartPr/>
                <p14:nvPr/>
              </p14:nvContentPartPr>
              <p14:xfrm>
                <a:off x="5466481" y="5284276"/>
                <a:ext cx="26640" cy="29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CC8DAA-1E48-5769-E7F1-7CF85D62FF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48841" y="5266276"/>
                  <a:ext cx="62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53DAE5-87FE-B334-7097-AB230A8E3843}"/>
                    </a:ext>
                  </a:extLst>
                </p14:cNvPr>
                <p14:cNvContentPartPr/>
                <p14:nvPr/>
              </p14:nvContentPartPr>
              <p14:xfrm>
                <a:off x="5314921" y="5297236"/>
                <a:ext cx="366120" cy="24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53DAE5-87FE-B334-7097-AB230A8E38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97281" y="5279596"/>
                  <a:ext cx="40176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D5186A1-5133-ED73-DCEA-A8709B71F0A4}"/>
              </a:ext>
            </a:extLst>
          </p:cNvPr>
          <p:cNvGrpSpPr/>
          <p:nvPr/>
        </p:nvGrpSpPr>
        <p:grpSpPr>
          <a:xfrm>
            <a:off x="10258441" y="820636"/>
            <a:ext cx="1497960" cy="977760"/>
            <a:chOff x="10258441" y="820636"/>
            <a:chExt cx="1497960" cy="9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8C313A-6DC2-7979-37D0-942745253EA8}"/>
                    </a:ext>
                  </a:extLst>
                </p14:cNvPr>
                <p14:cNvContentPartPr/>
                <p14:nvPr/>
              </p14:nvContentPartPr>
              <p14:xfrm>
                <a:off x="10258441" y="1416436"/>
                <a:ext cx="156600" cy="2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8C313A-6DC2-7979-37D0-942745253E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0441" y="1398436"/>
                  <a:ext cx="192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BDAE06-131C-A143-1180-5E07A64FF20F}"/>
                    </a:ext>
                  </a:extLst>
                </p14:cNvPr>
                <p14:cNvContentPartPr/>
                <p14:nvPr/>
              </p14:nvContentPartPr>
              <p14:xfrm>
                <a:off x="10317121" y="1565476"/>
                <a:ext cx="111600" cy="23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BDAE06-131C-A143-1180-5E07A64FF2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99481" y="1547476"/>
                  <a:ext cx="147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653422-EA4B-D733-B41B-9E0C834CDD03}"/>
                    </a:ext>
                  </a:extLst>
                </p14:cNvPr>
                <p14:cNvContentPartPr/>
                <p14:nvPr/>
              </p14:nvContentPartPr>
              <p14:xfrm>
                <a:off x="10737601" y="1033036"/>
                <a:ext cx="70920" cy="325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653422-EA4B-D733-B41B-9E0C834CDD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19961" y="1015036"/>
                  <a:ext cx="106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007090-87C1-23CC-DD0B-1C94B7EE851D}"/>
                    </a:ext>
                  </a:extLst>
                </p14:cNvPr>
                <p14:cNvContentPartPr/>
                <p14:nvPr/>
              </p14:nvContentPartPr>
              <p14:xfrm>
                <a:off x="10594321" y="1422196"/>
                <a:ext cx="442080" cy="3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007090-87C1-23CC-DD0B-1C94B7EE85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76321" y="1404196"/>
                  <a:ext cx="477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DDD512-2849-0B8A-5EB4-BAC79C2C17A9}"/>
                    </a:ext>
                  </a:extLst>
                </p14:cNvPr>
                <p14:cNvContentPartPr/>
                <p14:nvPr/>
              </p14:nvContentPartPr>
              <p14:xfrm>
                <a:off x="10654801" y="1586716"/>
                <a:ext cx="263160" cy="211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DDD512-2849-0B8A-5EB4-BAC79C2C17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37161" y="1568716"/>
                  <a:ext cx="298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8424AD-EA30-9215-EA36-B183F3C87D8D}"/>
                    </a:ext>
                  </a:extLst>
                </p14:cNvPr>
                <p14:cNvContentPartPr/>
                <p14:nvPr/>
              </p14:nvContentPartPr>
              <p14:xfrm>
                <a:off x="11193361" y="1244716"/>
                <a:ext cx="167760" cy="328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8424AD-EA30-9215-EA36-B183F3C87D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75721" y="1227076"/>
                  <a:ext cx="2034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D63F15-ADE5-047A-18D6-CE545957E4D1}"/>
                    </a:ext>
                  </a:extLst>
                </p14:cNvPr>
                <p14:cNvContentPartPr/>
                <p14:nvPr/>
              </p14:nvContentPartPr>
              <p14:xfrm>
                <a:off x="11171041" y="1296556"/>
                <a:ext cx="194040" cy="25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D63F15-ADE5-047A-18D6-CE545957E4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53401" y="1278916"/>
                  <a:ext cx="229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F38500-2918-ACB0-322C-E83867DA4E8E}"/>
                    </a:ext>
                  </a:extLst>
                </p14:cNvPr>
                <p14:cNvContentPartPr/>
                <p14:nvPr/>
              </p14:nvContentPartPr>
              <p14:xfrm>
                <a:off x="11335201" y="1007476"/>
                <a:ext cx="130320" cy="2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F38500-2918-ACB0-322C-E83867DA4E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17201" y="989836"/>
                  <a:ext cx="16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2FB474-0FE2-5C6B-AD35-4CB15B2CD4AC}"/>
                    </a:ext>
                  </a:extLst>
                </p14:cNvPr>
                <p14:cNvContentPartPr/>
                <p14:nvPr/>
              </p14:nvContentPartPr>
              <p14:xfrm>
                <a:off x="11563441" y="820636"/>
                <a:ext cx="178920" cy="15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2FB474-0FE2-5C6B-AD35-4CB15B2CD4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45801" y="802636"/>
                  <a:ext cx="21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3B478F-8178-35BD-3F4B-44F53B4B35C8}"/>
                    </a:ext>
                  </a:extLst>
                </p14:cNvPr>
                <p14:cNvContentPartPr/>
                <p14:nvPr/>
              </p14:nvContentPartPr>
              <p14:xfrm>
                <a:off x="11560921" y="1072636"/>
                <a:ext cx="195480" cy="1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3B478F-8178-35BD-3F4B-44F53B4B35C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42921" y="1054636"/>
                  <a:ext cx="231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412ACC-961D-45DA-3C70-8A6B5BE1BF5F}"/>
                    </a:ext>
                  </a:extLst>
                </p14:cNvPr>
                <p14:cNvContentPartPr/>
                <p14:nvPr/>
              </p14:nvContentPartPr>
              <p14:xfrm>
                <a:off x="11560921" y="1143916"/>
                <a:ext cx="118440" cy="243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412ACC-961D-45DA-3C70-8A6B5BE1BF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42921" y="1126276"/>
                  <a:ext cx="1540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ACAA7F4-6C58-F8E3-0BBE-980A88E7B6B3}"/>
              </a:ext>
            </a:extLst>
          </p:cNvPr>
          <p:cNvGrpSpPr/>
          <p:nvPr/>
        </p:nvGrpSpPr>
        <p:grpSpPr>
          <a:xfrm>
            <a:off x="6636121" y="1740436"/>
            <a:ext cx="5442120" cy="4216320"/>
            <a:chOff x="6636121" y="1740436"/>
            <a:chExt cx="5442120" cy="42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D35FF9-116D-33FE-FBC0-4B6BAF82AD51}"/>
                    </a:ext>
                  </a:extLst>
                </p14:cNvPr>
                <p14:cNvContentPartPr/>
                <p14:nvPr/>
              </p14:nvContentPartPr>
              <p14:xfrm>
                <a:off x="9311641" y="2508316"/>
                <a:ext cx="145080" cy="232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D35FF9-116D-33FE-FBC0-4B6BAF82AD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94001" y="2490316"/>
                  <a:ext cx="180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C17411-0300-21C2-63FA-C6C6481F996C}"/>
                    </a:ext>
                  </a:extLst>
                </p14:cNvPr>
                <p14:cNvContentPartPr/>
                <p14:nvPr/>
              </p14:nvContentPartPr>
              <p14:xfrm>
                <a:off x="9278521" y="2528116"/>
                <a:ext cx="169920" cy="19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C17411-0300-21C2-63FA-C6C6481F99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60881" y="2510116"/>
                  <a:ext cx="205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834B5A-6FDB-0324-28D0-26A243D25264}"/>
                    </a:ext>
                  </a:extLst>
                </p14:cNvPr>
                <p14:cNvContentPartPr/>
                <p14:nvPr/>
              </p14:nvContentPartPr>
              <p14:xfrm>
                <a:off x="9511081" y="2275036"/>
                <a:ext cx="112320" cy="13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834B5A-6FDB-0324-28D0-26A243D252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93441" y="2257036"/>
                  <a:ext cx="147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9553B9-1095-FE6C-015E-7C3F826E5E71}"/>
                    </a:ext>
                  </a:extLst>
                </p14:cNvPr>
                <p14:cNvContentPartPr/>
                <p14:nvPr/>
              </p14:nvContentPartPr>
              <p14:xfrm>
                <a:off x="9634561" y="2275756"/>
                <a:ext cx="7740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9553B9-1095-FE6C-015E-7C3F826E5E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16921" y="2258116"/>
                  <a:ext cx="113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B13E92D-E810-EEE8-FFAF-B4EAB8254E7F}"/>
                    </a:ext>
                  </a:extLst>
                </p14:cNvPr>
                <p14:cNvContentPartPr/>
                <p14:nvPr/>
              </p14:nvContentPartPr>
              <p14:xfrm>
                <a:off x="9747241" y="2336236"/>
                <a:ext cx="155160" cy="160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B13E92D-E810-EEE8-FFAF-B4EAB8254E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29601" y="2318236"/>
                  <a:ext cx="190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827256-5FEC-F39B-30A7-D0486850D5DC}"/>
                    </a:ext>
                  </a:extLst>
                </p14:cNvPr>
                <p14:cNvContentPartPr/>
                <p14:nvPr/>
              </p14:nvContentPartPr>
              <p14:xfrm>
                <a:off x="9210121" y="1740436"/>
                <a:ext cx="720720" cy="51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827256-5FEC-F39B-30A7-D0486850D5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92121" y="1722796"/>
                  <a:ext cx="75636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D51251-444D-09E3-C36E-3485E77CA7D7}"/>
                    </a:ext>
                  </a:extLst>
                </p14:cNvPr>
                <p14:cNvContentPartPr/>
                <p14:nvPr/>
              </p14:nvContentPartPr>
              <p14:xfrm>
                <a:off x="6636121" y="3817276"/>
                <a:ext cx="294120" cy="300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D51251-444D-09E3-C36E-3485E77CA7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18121" y="3799276"/>
                  <a:ext cx="329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C7EC39-D578-67B9-2760-666BF27467A9}"/>
                    </a:ext>
                  </a:extLst>
                </p14:cNvPr>
                <p14:cNvContentPartPr/>
                <p14:nvPr/>
              </p14:nvContentPartPr>
              <p14:xfrm>
                <a:off x="6929521" y="3769396"/>
                <a:ext cx="102960" cy="94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C7EC39-D578-67B9-2760-666BF27467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11881" y="3751396"/>
                  <a:ext cx="138600" cy="9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238718-F047-7A56-EC90-7F7B48C91A6E}"/>
                    </a:ext>
                  </a:extLst>
                </p14:cNvPr>
                <p14:cNvContentPartPr/>
                <p14:nvPr/>
              </p14:nvContentPartPr>
              <p14:xfrm>
                <a:off x="7180801" y="3341356"/>
                <a:ext cx="24480" cy="45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238718-F047-7A56-EC90-7F7B48C91A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63161" y="3323716"/>
                  <a:ext cx="601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B5C8B76-2EB9-6726-9622-80A93E7EC8C7}"/>
                    </a:ext>
                  </a:extLst>
                </p14:cNvPr>
                <p14:cNvContentPartPr/>
                <p14:nvPr/>
              </p14:nvContentPartPr>
              <p14:xfrm>
                <a:off x="7226881" y="3959116"/>
                <a:ext cx="207720" cy="78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B5C8B76-2EB9-6726-9622-80A93E7EC8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09241" y="3941476"/>
                  <a:ext cx="24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BEB183A-043A-D09B-F06F-A5F5CC3AC5B1}"/>
                    </a:ext>
                  </a:extLst>
                </p14:cNvPr>
                <p14:cNvContentPartPr/>
                <p14:nvPr/>
              </p14:nvContentPartPr>
              <p14:xfrm>
                <a:off x="7288801" y="4121836"/>
                <a:ext cx="236520" cy="49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BEB183A-043A-D09B-F06F-A5F5CC3AC5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71161" y="4103836"/>
                  <a:ext cx="272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00739A-B6CA-60C5-DAAD-0D4F215315FC}"/>
                    </a:ext>
                  </a:extLst>
                </p14:cNvPr>
                <p14:cNvContentPartPr/>
                <p14:nvPr/>
              </p14:nvContentPartPr>
              <p14:xfrm>
                <a:off x="7938601" y="3571036"/>
                <a:ext cx="33120" cy="39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00739A-B6CA-60C5-DAAD-0D4F215315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20601" y="3553036"/>
                  <a:ext cx="687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639185-FCBC-AE67-4EC9-AC1579CE6369}"/>
                    </a:ext>
                  </a:extLst>
                </p14:cNvPr>
                <p14:cNvContentPartPr/>
                <p14:nvPr/>
              </p14:nvContentPartPr>
              <p14:xfrm>
                <a:off x="7684441" y="3979276"/>
                <a:ext cx="538920" cy="9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639185-FCBC-AE67-4EC9-AC1579CE63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66441" y="3961636"/>
                  <a:ext cx="574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613CB1-CC03-FAE8-A298-3C6ACBBC2FD9}"/>
                    </a:ext>
                  </a:extLst>
                </p14:cNvPr>
                <p14:cNvContentPartPr/>
                <p14:nvPr/>
              </p14:nvContentPartPr>
              <p14:xfrm>
                <a:off x="7879561" y="4163596"/>
                <a:ext cx="28080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613CB1-CC03-FAE8-A298-3C6ACBBC2FD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61921" y="4145956"/>
                  <a:ext cx="316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14501B-5347-AABA-764E-0FA89E8B1D00}"/>
                    </a:ext>
                  </a:extLst>
                </p14:cNvPr>
                <p14:cNvContentPartPr/>
                <p14:nvPr/>
              </p14:nvContentPartPr>
              <p14:xfrm>
                <a:off x="8376721" y="3587956"/>
                <a:ext cx="141120" cy="82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14501B-5347-AABA-764E-0FA89E8B1D0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9081" y="3570316"/>
                  <a:ext cx="17676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F4CED6-A355-2BE2-A976-257BFBAEB46F}"/>
                    </a:ext>
                  </a:extLst>
                </p14:cNvPr>
                <p14:cNvContentPartPr/>
                <p14:nvPr/>
              </p14:nvContentPartPr>
              <p14:xfrm>
                <a:off x="8597401" y="3877036"/>
                <a:ext cx="17712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F4CED6-A355-2BE2-A976-257BFBAEB46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79761" y="3859036"/>
                  <a:ext cx="21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DDD51EA-62F1-FFDD-039C-94C49B52B00B}"/>
                    </a:ext>
                  </a:extLst>
                </p14:cNvPr>
                <p14:cNvContentPartPr/>
                <p14:nvPr/>
              </p14:nvContentPartPr>
              <p14:xfrm>
                <a:off x="8894761" y="3600196"/>
                <a:ext cx="189000" cy="230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DDD51EA-62F1-FFDD-039C-94C49B52B0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76761" y="3582196"/>
                  <a:ext cx="224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91A5A8-55E6-B01C-71B5-FB98EE365B90}"/>
                    </a:ext>
                  </a:extLst>
                </p14:cNvPr>
                <p14:cNvContentPartPr/>
                <p14:nvPr/>
              </p14:nvContentPartPr>
              <p14:xfrm>
                <a:off x="8785681" y="3930676"/>
                <a:ext cx="424800" cy="15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91A5A8-55E6-B01C-71B5-FB98EE365B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68041" y="3912676"/>
                  <a:ext cx="460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B1738B-BBBF-9042-995F-7816429BB5BE}"/>
                    </a:ext>
                  </a:extLst>
                </p14:cNvPr>
                <p14:cNvContentPartPr/>
                <p14:nvPr/>
              </p14:nvContentPartPr>
              <p14:xfrm>
                <a:off x="8901241" y="4125076"/>
                <a:ext cx="224640" cy="27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B1738B-BBBF-9042-995F-7816429BB5B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83241" y="4107436"/>
                  <a:ext cx="260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989434-E449-9F1D-9075-EA46C616CBC1}"/>
                    </a:ext>
                  </a:extLst>
                </p14:cNvPr>
                <p14:cNvContentPartPr/>
                <p14:nvPr/>
              </p14:nvContentPartPr>
              <p14:xfrm>
                <a:off x="9242881" y="3459076"/>
                <a:ext cx="134280" cy="84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989434-E449-9F1D-9075-EA46C616CB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25241" y="3441436"/>
                  <a:ext cx="16992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7CF763-B3F0-0F32-F512-03E84F3DD699}"/>
                    </a:ext>
                  </a:extLst>
                </p14:cNvPr>
                <p14:cNvContentPartPr/>
                <p14:nvPr/>
              </p14:nvContentPartPr>
              <p14:xfrm>
                <a:off x="9531961" y="3675436"/>
                <a:ext cx="231120" cy="580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7CF763-B3F0-0F32-F512-03E84F3DD6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13961" y="3657436"/>
                  <a:ext cx="26676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4BB4A4-0D78-9ED4-3A5D-E6249EFA5D61}"/>
                    </a:ext>
                  </a:extLst>
                </p14:cNvPr>
                <p14:cNvContentPartPr/>
                <p14:nvPr/>
              </p14:nvContentPartPr>
              <p14:xfrm>
                <a:off x="9525121" y="3810076"/>
                <a:ext cx="219240" cy="344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4BB4A4-0D78-9ED4-3A5D-E6249EFA5D6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07121" y="3792436"/>
                  <a:ext cx="254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582BC2-FE21-BC38-09AD-5BFBADB7A7C1}"/>
                    </a:ext>
                  </a:extLst>
                </p14:cNvPr>
                <p14:cNvContentPartPr/>
                <p14:nvPr/>
              </p14:nvContentPartPr>
              <p14:xfrm>
                <a:off x="9755161" y="3381316"/>
                <a:ext cx="120960" cy="1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582BC2-FE21-BC38-09AD-5BFBADB7A7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37161" y="3363316"/>
                  <a:ext cx="15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C1A9C29-F582-74E7-9985-9598D9C4D6DA}"/>
                    </a:ext>
                  </a:extLst>
                </p14:cNvPr>
                <p14:cNvContentPartPr/>
                <p14:nvPr/>
              </p14:nvContentPartPr>
              <p14:xfrm>
                <a:off x="9921841" y="3165676"/>
                <a:ext cx="105120" cy="202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C1A9C29-F582-74E7-9985-9598D9C4D6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03841" y="3147676"/>
                  <a:ext cx="140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ED5791E-7992-6FCC-A13F-44A538433499}"/>
                    </a:ext>
                  </a:extLst>
                </p14:cNvPr>
                <p14:cNvContentPartPr/>
                <p14:nvPr/>
              </p14:nvContentPartPr>
              <p14:xfrm>
                <a:off x="10024801" y="3172876"/>
                <a:ext cx="123480" cy="38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ED5791E-7992-6FCC-A13F-44A5384334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06801" y="3154876"/>
                  <a:ext cx="1591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505F4B0-7026-0E66-9E86-2A8264C8DA2E}"/>
                    </a:ext>
                  </a:extLst>
                </p14:cNvPr>
                <p14:cNvContentPartPr/>
                <p14:nvPr/>
              </p14:nvContentPartPr>
              <p14:xfrm>
                <a:off x="9856321" y="3169996"/>
                <a:ext cx="86400" cy="111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505F4B0-7026-0E66-9E86-2A8264C8DA2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38321" y="3151996"/>
                  <a:ext cx="122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365D3D-0848-9533-F46B-7F541299EC3C}"/>
                    </a:ext>
                  </a:extLst>
                </p14:cNvPr>
                <p14:cNvContentPartPr/>
                <p14:nvPr/>
              </p14:nvContentPartPr>
              <p14:xfrm>
                <a:off x="10160161" y="3363676"/>
                <a:ext cx="96120" cy="22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365D3D-0848-9533-F46B-7F541299EC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42161" y="3346036"/>
                  <a:ext cx="131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36035F-A8AA-FE70-44D9-E339D18F601A}"/>
                    </a:ext>
                  </a:extLst>
                </p14:cNvPr>
                <p14:cNvContentPartPr/>
                <p14:nvPr/>
              </p14:nvContentPartPr>
              <p14:xfrm>
                <a:off x="10309561" y="3256396"/>
                <a:ext cx="129600" cy="49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36035F-A8AA-FE70-44D9-E339D18F60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91561" y="3238396"/>
                  <a:ext cx="165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942E70-F599-6E6A-4520-2E5B873F7F0E}"/>
                    </a:ext>
                  </a:extLst>
                </p14:cNvPr>
                <p14:cNvContentPartPr/>
                <p14:nvPr/>
              </p14:nvContentPartPr>
              <p14:xfrm>
                <a:off x="10534201" y="3113476"/>
                <a:ext cx="26280" cy="38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942E70-F599-6E6A-4520-2E5B873F7F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16561" y="3095836"/>
                  <a:ext cx="61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7AA2A3-ADF4-FCAC-9801-B4ABE348E1AC}"/>
                    </a:ext>
                  </a:extLst>
                </p14:cNvPr>
                <p14:cNvContentPartPr/>
                <p14:nvPr/>
              </p14:nvContentPartPr>
              <p14:xfrm>
                <a:off x="9897721" y="2675716"/>
                <a:ext cx="186840" cy="2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7AA2A3-ADF4-FCAC-9801-B4ABE348E1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80081" y="2657716"/>
                  <a:ext cx="222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1B3EC16-DB7C-8501-9BE2-CCB62C33329D}"/>
                    </a:ext>
                  </a:extLst>
                </p14:cNvPr>
                <p14:cNvContentPartPr/>
                <p14:nvPr/>
              </p14:nvContentPartPr>
              <p14:xfrm>
                <a:off x="10183561" y="2505436"/>
                <a:ext cx="102960" cy="19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1B3EC16-DB7C-8501-9BE2-CCB62C33329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65561" y="2487796"/>
                  <a:ext cx="138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76F8644-DA57-6822-259A-C480BDE432BC}"/>
                    </a:ext>
                  </a:extLst>
                </p14:cNvPr>
                <p14:cNvContentPartPr/>
                <p14:nvPr/>
              </p14:nvContentPartPr>
              <p14:xfrm>
                <a:off x="10205161" y="2480596"/>
                <a:ext cx="204480" cy="1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76F8644-DA57-6822-259A-C480BDE432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87161" y="2462956"/>
                  <a:ext cx="240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756325-441A-9869-9F84-AFF09C7A2014}"/>
                    </a:ext>
                  </a:extLst>
                </p14:cNvPr>
                <p14:cNvContentPartPr/>
                <p14:nvPr/>
              </p14:nvContentPartPr>
              <p14:xfrm>
                <a:off x="10014361" y="2728636"/>
                <a:ext cx="405720" cy="124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756325-441A-9869-9F84-AFF09C7A20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96721" y="2710996"/>
                  <a:ext cx="441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5EB6997-D558-22F8-B492-9B6DC82CB041}"/>
                    </a:ext>
                  </a:extLst>
                </p14:cNvPr>
                <p14:cNvContentPartPr/>
                <p14:nvPr/>
              </p14:nvContentPartPr>
              <p14:xfrm>
                <a:off x="10176721" y="2869036"/>
                <a:ext cx="201240" cy="234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5EB6997-D558-22F8-B492-9B6DC82CB04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58721" y="2851396"/>
                  <a:ext cx="236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4B5D5D-4826-DD58-7E9A-BBC65E281CEC}"/>
                    </a:ext>
                  </a:extLst>
                </p14:cNvPr>
                <p14:cNvContentPartPr/>
                <p14:nvPr/>
              </p14:nvContentPartPr>
              <p14:xfrm>
                <a:off x="7850041" y="4197796"/>
                <a:ext cx="306720" cy="38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4B5D5D-4826-DD58-7E9A-BBC65E281C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32401" y="4179796"/>
                  <a:ext cx="3423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C3822C-B023-1894-23A9-F687555550D2}"/>
                    </a:ext>
                  </a:extLst>
                </p14:cNvPr>
                <p14:cNvContentPartPr/>
                <p14:nvPr/>
              </p14:nvContentPartPr>
              <p14:xfrm>
                <a:off x="8874961" y="3562036"/>
                <a:ext cx="289440" cy="35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C3822C-B023-1894-23A9-F687555550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56961" y="3544396"/>
                  <a:ext cx="325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AE16BF-0472-D357-CBDA-9F8D6CE073F7}"/>
                    </a:ext>
                  </a:extLst>
                </p14:cNvPr>
                <p14:cNvContentPartPr/>
                <p14:nvPr/>
              </p14:nvContentPartPr>
              <p14:xfrm>
                <a:off x="7864081" y="5358436"/>
                <a:ext cx="230040" cy="67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AE16BF-0472-D357-CBDA-9F8D6CE073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46441" y="5340436"/>
                  <a:ext cx="265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85AC5C9-C1FD-3E0B-0811-625043CA2019}"/>
                    </a:ext>
                  </a:extLst>
                </p14:cNvPr>
                <p14:cNvContentPartPr/>
                <p14:nvPr/>
              </p14:nvContentPartPr>
              <p14:xfrm>
                <a:off x="7886041" y="5522236"/>
                <a:ext cx="289440" cy="4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85AC5C9-C1FD-3E0B-0811-625043CA20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68041" y="5504596"/>
                  <a:ext cx="325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883ECDB-C35A-EBB5-F372-43A875FC640B}"/>
                    </a:ext>
                  </a:extLst>
                </p14:cNvPr>
                <p14:cNvContentPartPr/>
                <p14:nvPr/>
              </p14:nvContentPartPr>
              <p14:xfrm>
                <a:off x="8378881" y="5247196"/>
                <a:ext cx="272520" cy="1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883ECDB-C35A-EBB5-F372-43A875FC640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60881" y="5229556"/>
                  <a:ext cx="30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428E69F-907E-E755-A235-15F09E17829B}"/>
                    </a:ext>
                  </a:extLst>
                </p14:cNvPr>
                <p14:cNvContentPartPr/>
                <p14:nvPr/>
              </p14:nvContentPartPr>
              <p14:xfrm>
                <a:off x="8801161" y="4869556"/>
                <a:ext cx="39960" cy="392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428E69F-907E-E755-A235-15F09E1782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83521" y="4851556"/>
                  <a:ext cx="756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DE1657-DC51-E13F-548F-0FF1F2212EFB}"/>
                    </a:ext>
                  </a:extLst>
                </p14:cNvPr>
                <p14:cNvContentPartPr/>
                <p14:nvPr/>
              </p14:nvContentPartPr>
              <p14:xfrm>
                <a:off x="8548081" y="5323156"/>
                <a:ext cx="605880" cy="154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DE1657-DC51-E13F-548F-0FF1F2212E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30081" y="5305516"/>
                  <a:ext cx="641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0D0E64-7BE6-1880-F8E8-C22A1733E9BA}"/>
                    </a:ext>
                  </a:extLst>
                </p14:cNvPr>
                <p14:cNvContentPartPr/>
                <p14:nvPr/>
              </p14:nvContentPartPr>
              <p14:xfrm>
                <a:off x="8684881" y="5498476"/>
                <a:ext cx="297000" cy="36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0D0E64-7BE6-1880-F8E8-C22A1733E9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67241" y="5480476"/>
                  <a:ext cx="332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14DD38-B1AE-3997-4B3F-F33EFF36C08F}"/>
                    </a:ext>
                  </a:extLst>
                </p14:cNvPr>
                <p14:cNvContentPartPr/>
                <p14:nvPr/>
              </p14:nvContentPartPr>
              <p14:xfrm>
                <a:off x="9282121" y="5070436"/>
                <a:ext cx="125280" cy="36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14DD38-B1AE-3997-4B3F-F33EFF36C0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64121" y="5052436"/>
                  <a:ext cx="1609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EE42673-F32A-145E-122E-A3E3352879FF}"/>
                    </a:ext>
                  </a:extLst>
                </p14:cNvPr>
                <p14:cNvContentPartPr/>
                <p14:nvPr/>
              </p14:nvContentPartPr>
              <p14:xfrm>
                <a:off x="9225601" y="5126956"/>
                <a:ext cx="228960" cy="294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EE42673-F32A-145E-122E-A3E3352879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07961" y="5108956"/>
                  <a:ext cx="264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D76522-5D17-A925-C71E-49CF024FBC37}"/>
                    </a:ext>
                  </a:extLst>
                </p14:cNvPr>
                <p14:cNvContentPartPr/>
                <p14:nvPr/>
              </p14:nvContentPartPr>
              <p14:xfrm>
                <a:off x="9341881" y="4756156"/>
                <a:ext cx="133920" cy="1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D76522-5D17-A925-C71E-49CF024FBC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24241" y="4738156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E7CF87F-1EE2-B148-5085-B326AA4D4483}"/>
                    </a:ext>
                  </a:extLst>
                </p14:cNvPr>
                <p14:cNvContentPartPr/>
                <p14:nvPr/>
              </p14:nvContentPartPr>
              <p14:xfrm>
                <a:off x="9558601" y="4553836"/>
                <a:ext cx="142200" cy="246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E7CF87F-1EE2-B148-5085-B326AA4D448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40601" y="4536196"/>
                  <a:ext cx="177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B8274D0-E12A-6C79-175A-B4E5EC0C296B}"/>
                    </a:ext>
                  </a:extLst>
                </p14:cNvPr>
                <p14:cNvContentPartPr/>
                <p14:nvPr/>
              </p14:nvContentPartPr>
              <p14:xfrm>
                <a:off x="9614401" y="4549156"/>
                <a:ext cx="193680" cy="1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B8274D0-E12A-6C79-175A-B4E5EC0C29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96761" y="4531156"/>
                  <a:ext cx="22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8602547-41C6-46E4-265F-659363D97F0F}"/>
                    </a:ext>
                  </a:extLst>
                </p14:cNvPr>
                <p14:cNvContentPartPr/>
                <p14:nvPr/>
              </p14:nvContentPartPr>
              <p14:xfrm>
                <a:off x="9485521" y="4795756"/>
                <a:ext cx="412920" cy="19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8602547-41C6-46E4-265F-659363D97F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67521" y="4778116"/>
                  <a:ext cx="44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FB43B88-BB62-1606-C0E3-A2D673FC2DD5}"/>
                    </a:ext>
                  </a:extLst>
                </p14:cNvPr>
                <p14:cNvContentPartPr/>
                <p14:nvPr/>
              </p14:nvContentPartPr>
              <p14:xfrm>
                <a:off x="9675961" y="4967476"/>
                <a:ext cx="135360" cy="231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FB43B88-BB62-1606-C0E3-A2D673FC2DD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57961" y="4949476"/>
                  <a:ext cx="171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5FBB08-E204-F85E-3ED8-A95B2DF47485}"/>
                    </a:ext>
                  </a:extLst>
                </p14:cNvPr>
                <p14:cNvContentPartPr/>
                <p14:nvPr/>
              </p14:nvContentPartPr>
              <p14:xfrm>
                <a:off x="10128841" y="5095276"/>
                <a:ext cx="181800" cy="17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5FBB08-E204-F85E-3ED8-A95B2DF474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11201" y="5077276"/>
                  <a:ext cx="217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E72B11-6BF3-34F7-F835-2B17EA5E6530}"/>
                    </a:ext>
                  </a:extLst>
                </p14:cNvPr>
                <p14:cNvContentPartPr/>
                <p14:nvPr/>
              </p14:nvContentPartPr>
              <p14:xfrm>
                <a:off x="10197601" y="5200036"/>
                <a:ext cx="222480" cy="45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E72B11-6BF3-34F7-F835-2B17EA5E65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79601" y="5182036"/>
                  <a:ext cx="258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B7CF6A7-9300-8F06-58DA-14F9ED188D3C}"/>
                    </a:ext>
                  </a:extLst>
                </p14:cNvPr>
                <p14:cNvContentPartPr/>
                <p14:nvPr/>
              </p14:nvContentPartPr>
              <p14:xfrm>
                <a:off x="10704121" y="4502356"/>
                <a:ext cx="381600" cy="33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B7CF6A7-9300-8F06-58DA-14F9ED188D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86481" y="4484356"/>
                  <a:ext cx="417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6EA940E-B024-27DD-0BBF-06D71CE743C0}"/>
                    </a:ext>
                  </a:extLst>
                </p14:cNvPr>
                <p14:cNvContentPartPr/>
                <p14:nvPr/>
              </p14:nvContentPartPr>
              <p14:xfrm>
                <a:off x="11261401" y="4123996"/>
                <a:ext cx="24480" cy="55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6EA940E-B024-27DD-0BBF-06D71CE743C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43761" y="4106356"/>
                  <a:ext cx="6012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1B13649-5B52-3B4E-39AB-E837F84B22B8}"/>
                    </a:ext>
                  </a:extLst>
                </p14:cNvPr>
                <p14:cNvContentPartPr/>
                <p14:nvPr/>
              </p14:nvContentPartPr>
              <p14:xfrm>
                <a:off x="10592521" y="4840036"/>
                <a:ext cx="1341360" cy="9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1B13649-5B52-3B4E-39AB-E837F84B22B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74521" y="4822396"/>
                  <a:ext cx="137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D4C6DE0-1094-01F6-20B7-53ED95446B36}"/>
                    </a:ext>
                  </a:extLst>
                </p14:cNvPr>
                <p14:cNvContentPartPr/>
                <p14:nvPr/>
              </p14:nvContentPartPr>
              <p14:xfrm>
                <a:off x="10669561" y="5182036"/>
                <a:ext cx="241560" cy="335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D4C6DE0-1094-01F6-20B7-53ED95446B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51921" y="5164396"/>
                  <a:ext cx="277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AE74AC-2879-57B4-277B-53ED16D6E53B}"/>
                    </a:ext>
                  </a:extLst>
                </p14:cNvPr>
                <p14:cNvContentPartPr/>
                <p14:nvPr/>
              </p14:nvContentPartPr>
              <p14:xfrm>
                <a:off x="11119921" y="5285356"/>
                <a:ext cx="159120" cy="21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AE74AC-2879-57B4-277B-53ED16D6E53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02281" y="5267356"/>
                  <a:ext cx="194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8C5747-B5D1-D242-9FD6-CB3FF1159E3A}"/>
                    </a:ext>
                  </a:extLst>
                </p14:cNvPr>
                <p14:cNvContentPartPr/>
                <p14:nvPr/>
              </p14:nvContentPartPr>
              <p14:xfrm>
                <a:off x="11109481" y="5256556"/>
                <a:ext cx="177840" cy="229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8C5747-B5D1-D242-9FD6-CB3FF1159E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91841" y="5238556"/>
                  <a:ext cx="213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05F485-C888-B77B-291B-7FF5DEF6380F}"/>
                    </a:ext>
                  </a:extLst>
                </p14:cNvPr>
                <p14:cNvContentPartPr/>
                <p14:nvPr/>
              </p14:nvContentPartPr>
              <p14:xfrm>
                <a:off x="11317921" y="5008156"/>
                <a:ext cx="99360" cy="18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05F485-C888-B77B-291B-7FF5DEF6380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99921" y="4990516"/>
                  <a:ext cx="13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5D93DC4-A38B-5B69-2A0C-CA2831AE4132}"/>
                    </a:ext>
                  </a:extLst>
                </p14:cNvPr>
                <p14:cNvContentPartPr/>
                <p14:nvPr/>
              </p14:nvContentPartPr>
              <p14:xfrm>
                <a:off x="11340241" y="4996276"/>
                <a:ext cx="152280" cy="1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5D93DC4-A38B-5B69-2A0C-CA2831AE413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22601" y="4978276"/>
                  <a:ext cx="187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63F8FB-DEB7-2D51-EF2F-0647EA73A377}"/>
                    </a:ext>
                  </a:extLst>
                </p14:cNvPr>
                <p14:cNvContentPartPr/>
                <p14:nvPr/>
              </p14:nvContentPartPr>
              <p14:xfrm>
                <a:off x="11468761" y="4984756"/>
                <a:ext cx="82800" cy="272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63F8FB-DEB7-2D51-EF2F-0647EA73A3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50761" y="4966756"/>
                  <a:ext cx="118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3AE73B-40E3-33B1-6153-E8A50744D961}"/>
                    </a:ext>
                  </a:extLst>
                </p14:cNvPr>
                <p14:cNvContentPartPr/>
                <p14:nvPr/>
              </p14:nvContentPartPr>
              <p14:xfrm>
                <a:off x="11535361" y="5054596"/>
                <a:ext cx="137520" cy="24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E3AE73B-40E3-33B1-6153-E8A50744D9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17721" y="5036956"/>
                  <a:ext cx="173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E9DE4A-F715-1182-8E9A-0D7538758329}"/>
                    </a:ext>
                  </a:extLst>
                </p14:cNvPr>
                <p14:cNvContentPartPr/>
                <p14:nvPr/>
              </p14:nvContentPartPr>
              <p14:xfrm>
                <a:off x="10296601" y="3875596"/>
                <a:ext cx="1781640" cy="2081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E9DE4A-F715-1182-8E9A-0D75387583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78601" y="3857596"/>
                  <a:ext cx="1817280" cy="21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802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Derivatives of 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2381819" y="1039232"/>
                <a:ext cx="3579501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𝒔𝒊𝒏𝒙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19" y="1039232"/>
                <a:ext cx="3579501" cy="910762"/>
              </a:xfrm>
              <a:prstGeom prst="rect">
                <a:avLst/>
              </a:prstGeom>
              <a:blipFill>
                <a:blip r:embed="rId2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-27145" y="218818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959DE-E97F-667B-22C9-82B168162195}"/>
              </a:ext>
            </a:extLst>
          </p:cNvPr>
          <p:cNvCxnSpPr>
            <a:cxnSpLocks/>
          </p:cNvCxnSpPr>
          <p:nvPr/>
        </p:nvCxnSpPr>
        <p:spPr>
          <a:xfrm flipV="1">
            <a:off x="5964410" y="2188180"/>
            <a:ext cx="0" cy="41817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/>
              <p:nvPr/>
            </p:nvSpPr>
            <p:spPr>
              <a:xfrm>
                <a:off x="1354081" y="2281340"/>
                <a:ext cx="28582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07D440-BA99-6388-A6EF-5C6C09FE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81" y="2281340"/>
                <a:ext cx="2858218" cy="553998"/>
              </a:xfrm>
              <a:prstGeom prst="rect">
                <a:avLst/>
              </a:prstGeom>
              <a:blipFill>
                <a:blip r:embed="rId3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/>
              <p:nvPr/>
            </p:nvSpPr>
            <p:spPr>
              <a:xfrm>
                <a:off x="7357012" y="2281340"/>
                <a:ext cx="27940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745E6-46B3-DBA5-9F5B-8B250F807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12" y="2281340"/>
                <a:ext cx="2794035" cy="553998"/>
              </a:xfrm>
              <a:prstGeom prst="rect">
                <a:avLst/>
              </a:prstGeom>
              <a:blipFill>
                <a:blip r:embed="rId4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A21591-F1BD-C168-90CE-F069B21E8063}"/>
                  </a:ext>
                </a:extLst>
              </p:cNvPr>
              <p:cNvSpPr txBox="1"/>
              <p:nvPr/>
            </p:nvSpPr>
            <p:spPr>
              <a:xfrm>
                <a:off x="5961321" y="1039232"/>
                <a:ext cx="6091374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A21591-F1BD-C168-90CE-F069B21E8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21" y="1039232"/>
                <a:ext cx="6091374" cy="910762"/>
              </a:xfrm>
              <a:prstGeom prst="rect">
                <a:avLst/>
              </a:prstGeom>
              <a:blipFill>
                <a:blip r:embed="rId5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BDAAC14-E84B-1948-ED59-9822B0861FE9}"/>
              </a:ext>
            </a:extLst>
          </p:cNvPr>
          <p:cNvGrpSpPr/>
          <p:nvPr/>
        </p:nvGrpSpPr>
        <p:grpSpPr>
          <a:xfrm>
            <a:off x="853801" y="3373756"/>
            <a:ext cx="3234240" cy="1294920"/>
            <a:chOff x="853801" y="3373756"/>
            <a:chExt cx="3234240" cy="12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F83767-B619-1FF9-56B4-E8CE5A831D11}"/>
                    </a:ext>
                  </a:extLst>
                </p14:cNvPr>
                <p14:cNvContentPartPr/>
                <p14:nvPr/>
              </p14:nvContentPartPr>
              <p14:xfrm>
                <a:off x="853801" y="3506236"/>
                <a:ext cx="405720" cy="1162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F83767-B619-1FF9-56B4-E8CE5A831D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161" y="3488236"/>
                  <a:ext cx="441360" cy="11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6D5480-A9BB-A0E9-9DD9-8BEF72306697}"/>
                    </a:ext>
                  </a:extLst>
                </p14:cNvPr>
                <p14:cNvContentPartPr/>
                <p14:nvPr/>
              </p14:nvContentPartPr>
              <p14:xfrm>
                <a:off x="1060801" y="3411556"/>
                <a:ext cx="75960" cy="31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6D5480-A9BB-A0E9-9DD9-8BEF723066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3161" y="3393556"/>
                  <a:ext cx="111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E1BD2D-D921-DA7F-7F22-8B5E51FBF477}"/>
                    </a:ext>
                  </a:extLst>
                </p14:cNvPr>
                <p14:cNvContentPartPr/>
                <p14:nvPr/>
              </p14:nvContentPartPr>
              <p14:xfrm>
                <a:off x="1218841" y="3472036"/>
                <a:ext cx="289440" cy="83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E1BD2D-D921-DA7F-7F22-8B5E51FBF4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1201" y="3454396"/>
                  <a:ext cx="32508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85DCCF-487C-D3A4-6F7C-6B052100E630}"/>
                    </a:ext>
                  </a:extLst>
                </p14:cNvPr>
                <p14:cNvContentPartPr/>
                <p14:nvPr/>
              </p14:nvContentPartPr>
              <p14:xfrm>
                <a:off x="1468681" y="3644836"/>
                <a:ext cx="68040" cy="51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85DCCF-487C-D3A4-6F7C-6B052100E6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0681" y="3627196"/>
                  <a:ext cx="1036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C64785-AE50-F08B-594F-D4B3D8ECB278}"/>
                    </a:ext>
                  </a:extLst>
                </p14:cNvPr>
                <p14:cNvContentPartPr/>
                <p14:nvPr/>
              </p14:nvContentPartPr>
              <p14:xfrm>
                <a:off x="1362121" y="3697396"/>
                <a:ext cx="375120" cy="47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C64785-AE50-F08B-594F-D4B3D8ECB2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4481" y="3679396"/>
                  <a:ext cx="410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D6A076-4812-D2C6-DDEA-40C2191CEDF7}"/>
                    </a:ext>
                  </a:extLst>
                </p14:cNvPr>
                <p14:cNvContentPartPr/>
                <p14:nvPr/>
              </p14:nvContentPartPr>
              <p14:xfrm>
                <a:off x="1548601" y="3511996"/>
                <a:ext cx="304920" cy="76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D6A076-4812-D2C6-DDEA-40C2191CED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30961" y="3493996"/>
                  <a:ext cx="34056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459C0F-FF1E-8F45-8FCE-D02359B188BA}"/>
                    </a:ext>
                  </a:extLst>
                </p14:cNvPr>
                <p14:cNvContentPartPr/>
                <p14:nvPr/>
              </p14:nvContentPartPr>
              <p14:xfrm>
                <a:off x="1881601" y="3805756"/>
                <a:ext cx="184320" cy="1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459C0F-FF1E-8F45-8FCE-D02359B188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3961" y="3788116"/>
                  <a:ext cx="21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6F6949-7474-368E-041C-78ACDC313D91}"/>
                    </a:ext>
                  </a:extLst>
                </p14:cNvPr>
                <p14:cNvContentPartPr/>
                <p14:nvPr/>
              </p14:nvContentPartPr>
              <p14:xfrm>
                <a:off x="1950721" y="3983596"/>
                <a:ext cx="142560" cy="3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6F6949-7474-368E-041C-78ACDC313D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2721" y="3965596"/>
                  <a:ext cx="178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20F601-5DD4-DE81-8C65-EB04576EFAC7}"/>
                    </a:ext>
                  </a:extLst>
                </p14:cNvPr>
                <p14:cNvContentPartPr/>
                <p14:nvPr/>
              </p14:nvContentPartPr>
              <p14:xfrm>
                <a:off x="2222521" y="3457276"/>
                <a:ext cx="419400" cy="59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20F601-5DD4-DE81-8C65-EB04576EFA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04881" y="3439276"/>
                  <a:ext cx="4550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CFF372-786E-6289-45AB-50012E9EE70D}"/>
                    </a:ext>
                  </a:extLst>
                </p14:cNvPr>
                <p14:cNvContentPartPr/>
                <p14:nvPr/>
              </p14:nvContentPartPr>
              <p14:xfrm>
                <a:off x="2751001" y="3598756"/>
                <a:ext cx="344880" cy="32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CFF372-786E-6289-45AB-50012E9EE7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33361" y="3581116"/>
                  <a:ext cx="380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1AAC5A-1ADD-CF79-8EE9-3B1D3F82F901}"/>
                    </a:ext>
                  </a:extLst>
                </p14:cNvPr>
                <p14:cNvContentPartPr/>
                <p14:nvPr/>
              </p14:nvContentPartPr>
              <p14:xfrm>
                <a:off x="3038281" y="3582916"/>
                <a:ext cx="281520" cy="30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1AAC5A-1ADD-CF79-8EE9-3B1D3F82F9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20281" y="3564916"/>
                  <a:ext cx="317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3D439B-44B4-D496-D0FE-7AF81409A55F}"/>
                    </a:ext>
                  </a:extLst>
                </p14:cNvPr>
                <p14:cNvContentPartPr/>
                <p14:nvPr/>
              </p14:nvContentPartPr>
              <p14:xfrm>
                <a:off x="3436081" y="3454756"/>
                <a:ext cx="196920" cy="40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3D439B-44B4-D496-D0FE-7AF81409A5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18081" y="3436756"/>
                  <a:ext cx="232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D4ED13-4632-A618-0D7A-CD2B51803452}"/>
                    </a:ext>
                  </a:extLst>
                </p14:cNvPr>
                <p14:cNvContentPartPr/>
                <p14:nvPr/>
              </p14:nvContentPartPr>
              <p14:xfrm>
                <a:off x="3848281" y="3373756"/>
                <a:ext cx="42840" cy="39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D4ED13-4632-A618-0D7A-CD2B518034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30281" y="3356116"/>
                  <a:ext cx="784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89BF45-850B-60B7-0CE8-746DB23A6EDF}"/>
                    </a:ext>
                  </a:extLst>
                </p14:cNvPr>
                <p14:cNvContentPartPr/>
                <p14:nvPr/>
              </p14:nvContentPartPr>
              <p14:xfrm>
                <a:off x="3682321" y="3405436"/>
                <a:ext cx="405720" cy="35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89BF45-850B-60B7-0CE8-746DB23A6E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4681" y="3387796"/>
                  <a:ext cx="44136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844400-C651-DEB1-FC59-343D7A6837E6}"/>
              </a:ext>
            </a:extLst>
          </p:cNvPr>
          <p:cNvGrpSpPr/>
          <p:nvPr/>
        </p:nvGrpSpPr>
        <p:grpSpPr>
          <a:xfrm>
            <a:off x="6474481" y="3307516"/>
            <a:ext cx="830160" cy="1176840"/>
            <a:chOff x="6474481" y="3307516"/>
            <a:chExt cx="83016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3A51E0-B140-F8FE-CA09-4F5DE5280AF3}"/>
                    </a:ext>
                  </a:extLst>
                </p14:cNvPr>
                <p14:cNvContentPartPr/>
                <p14:nvPr/>
              </p14:nvContentPartPr>
              <p14:xfrm>
                <a:off x="6474481" y="3664996"/>
                <a:ext cx="259920" cy="36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3A51E0-B140-F8FE-CA09-4F5DE5280A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56841" y="3646996"/>
                  <a:ext cx="295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B0D710-285C-7ED6-67BC-95B7F20D5BF2}"/>
                    </a:ext>
                  </a:extLst>
                </p14:cNvPr>
                <p14:cNvContentPartPr/>
                <p14:nvPr/>
              </p14:nvContentPartPr>
              <p14:xfrm>
                <a:off x="6725761" y="3613516"/>
                <a:ext cx="92880" cy="87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B0D710-285C-7ED6-67BC-95B7F20D5B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8121" y="3595876"/>
                  <a:ext cx="12852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F3B4C8-3CE4-9B21-133B-E79381DAF063}"/>
                    </a:ext>
                  </a:extLst>
                </p14:cNvPr>
                <p14:cNvContentPartPr/>
                <p14:nvPr/>
              </p14:nvContentPartPr>
              <p14:xfrm>
                <a:off x="6929521" y="3307516"/>
                <a:ext cx="22680" cy="45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F3B4C8-3CE4-9B21-133B-E79381DAF0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1881" y="3289876"/>
                  <a:ext cx="583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AC3E11-844E-AF7C-2828-03BABC29410C}"/>
                    </a:ext>
                  </a:extLst>
                </p14:cNvPr>
                <p14:cNvContentPartPr/>
                <p14:nvPr/>
              </p14:nvContentPartPr>
              <p14:xfrm>
                <a:off x="7056241" y="3863356"/>
                <a:ext cx="162720" cy="2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AC3E11-844E-AF7C-2828-03BABC2941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8601" y="3845356"/>
                  <a:ext cx="198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A5662F-859E-522A-FF49-40931A6C6978}"/>
                    </a:ext>
                  </a:extLst>
                </p14:cNvPr>
                <p14:cNvContentPartPr/>
                <p14:nvPr/>
              </p14:nvContentPartPr>
              <p14:xfrm>
                <a:off x="7073521" y="4064236"/>
                <a:ext cx="231120" cy="42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A5662F-859E-522A-FF49-40931A6C69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55881" y="4046236"/>
                  <a:ext cx="2667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02B2FF-DB82-3DCD-5BA2-AD868A1C17D9}"/>
              </a:ext>
            </a:extLst>
          </p:cNvPr>
          <p:cNvGrpSpPr/>
          <p:nvPr/>
        </p:nvGrpSpPr>
        <p:grpSpPr>
          <a:xfrm>
            <a:off x="7658521" y="3449716"/>
            <a:ext cx="2048400" cy="669240"/>
            <a:chOff x="7658521" y="3449716"/>
            <a:chExt cx="204840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3FF97E-0AE9-7471-5A29-DCE456D849D4}"/>
                    </a:ext>
                  </a:extLst>
                </p14:cNvPr>
                <p14:cNvContentPartPr/>
                <p14:nvPr/>
              </p14:nvContentPartPr>
              <p14:xfrm>
                <a:off x="7658521" y="3449716"/>
                <a:ext cx="86400" cy="66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3FF97E-0AE9-7471-5A29-DCE456D849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40521" y="3432076"/>
                  <a:ext cx="12204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CCC32C-FAE2-E9F0-D3CA-AECD19A2A9F7}"/>
                    </a:ext>
                  </a:extLst>
                </p14:cNvPr>
                <p14:cNvContentPartPr/>
                <p14:nvPr/>
              </p14:nvContentPartPr>
              <p14:xfrm>
                <a:off x="7920601" y="3799996"/>
                <a:ext cx="351000" cy="2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CCC32C-FAE2-E9F0-D3CA-AECD19A2A9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02601" y="3781996"/>
                  <a:ext cx="386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29F542-EF63-B2FF-4C99-665013CB4DCF}"/>
                    </a:ext>
                  </a:extLst>
                </p14:cNvPr>
                <p14:cNvContentPartPr/>
                <p14:nvPr/>
              </p14:nvContentPartPr>
              <p14:xfrm>
                <a:off x="8421721" y="3615676"/>
                <a:ext cx="291240" cy="426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29F542-EF63-B2FF-4C99-665013CB4D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03721" y="3597676"/>
                  <a:ext cx="3268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7610A0-0F05-A913-FE99-086009C03135}"/>
                    </a:ext>
                  </a:extLst>
                </p14:cNvPr>
                <p14:cNvContentPartPr/>
                <p14:nvPr/>
              </p14:nvContentPartPr>
              <p14:xfrm>
                <a:off x="8922841" y="3772996"/>
                <a:ext cx="9000" cy="24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7610A0-0F05-A913-FE99-086009C031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04841" y="3755356"/>
                  <a:ext cx="44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9F9677-FF88-8B90-3467-E3A5286E5B18}"/>
                    </a:ext>
                  </a:extLst>
                </p14:cNvPr>
                <p14:cNvContentPartPr/>
                <p14:nvPr/>
              </p14:nvContentPartPr>
              <p14:xfrm>
                <a:off x="8783881" y="3481396"/>
                <a:ext cx="74160" cy="4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9F9677-FF88-8B90-3467-E3A5286E5B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66241" y="3463756"/>
                  <a:ext cx="109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975F10-2BB7-F772-4673-13759BE966FA}"/>
                    </a:ext>
                  </a:extLst>
                </p14:cNvPr>
                <p14:cNvContentPartPr/>
                <p14:nvPr/>
              </p14:nvContentPartPr>
              <p14:xfrm>
                <a:off x="9087001" y="3605236"/>
                <a:ext cx="318600" cy="42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975F10-2BB7-F772-4673-13759BE966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69001" y="3587596"/>
                  <a:ext cx="3542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D61072-867D-E34B-4EE5-6B205E8DAD97}"/>
                    </a:ext>
                  </a:extLst>
                </p14:cNvPr>
                <p14:cNvContentPartPr/>
                <p14:nvPr/>
              </p14:nvContentPartPr>
              <p14:xfrm>
                <a:off x="9508201" y="3587956"/>
                <a:ext cx="198720" cy="361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D61072-867D-E34B-4EE5-6B205E8DAD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90201" y="3569956"/>
                  <a:ext cx="2343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F0D910-CEB6-CCB9-796A-D803C8DBABD4}"/>
                    </a:ext>
                  </a:extLst>
                </p14:cNvPr>
                <p14:cNvContentPartPr/>
                <p14:nvPr/>
              </p14:nvContentPartPr>
              <p14:xfrm>
                <a:off x="9471841" y="3543316"/>
                <a:ext cx="226440" cy="44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F0D910-CEB6-CCB9-796A-D803C8DBAB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53841" y="3525676"/>
                  <a:ext cx="262080" cy="48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165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1999" cy="152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slope and equation of the tangent line of the graph of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1525931"/>
              </a:xfrm>
              <a:prstGeom prst="rect">
                <a:avLst/>
              </a:prstGeom>
              <a:blipFill>
                <a:blip r:embed="rId2"/>
                <a:stretch>
                  <a:fillRect l="-1850" t="-76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-1" y="159683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737FCF0-528C-9D7B-1CB3-AF47D691070C}"/>
                  </a:ext>
                </a:extLst>
              </p14:cNvPr>
              <p14:cNvContentPartPr/>
              <p14:nvPr/>
            </p14:nvContentPartPr>
            <p14:xfrm>
              <a:off x="8832481" y="2733676"/>
              <a:ext cx="263520" cy="5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737FCF0-528C-9D7B-1CB3-AF47D69107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481" y="2715676"/>
                <a:ext cx="299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36ED50E-3883-1FAA-8537-5C60D28323BD}"/>
                  </a:ext>
                </a:extLst>
              </p14:cNvPr>
              <p14:cNvContentPartPr/>
              <p14:nvPr/>
            </p14:nvContentPartPr>
            <p14:xfrm>
              <a:off x="9230641" y="2497516"/>
              <a:ext cx="7200" cy="505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36ED50E-3883-1FAA-8537-5C60D28323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13001" y="2479876"/>
                <a:ext cx="4284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C4DFD9D-B425-8CF1-8329-38D9687DB2F8}"/>
                  </a:ext>
                </a:extLst>
              </p14:cNvPr>
              <p14:cNvContentPartPr/>
              <p14:nvPr/>
            </p14:nvContentPartPr>
            <p14:xfrm>
              <a:off x="9345841" y="2910796"/>
              <a:ext cx="61920" cy="27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C4DFD9D-B425-8CF1-8329-38D9687DB2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28201" y="2893156"/>
                <a:ext cx="97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8981929-7834-D640-CCB4-CAB26FE1CF59}"/>
                  </a:ext>
                </a:extLst>
              </p14:cNvPr>
              <p14:cNvContentPartPr/>
              <p14:nvPr/>
            </p14:nvContentPartPr>
            <p14:xfrm>
              <a:off x="9469681" y="2455036"/>
              <a:ext cx="259560" cy="450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8981929-7834-D640-CCB4-CAB26FE1CF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52041" y="2437036"/>
                <a:ext cx="2952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457BA71-9682-6552-D1CF-00DC65E11E58}"/>
                  </a:ext>
                </a:extLst>
              </p14:cNvPr>
              <p14:cNvContentPartPr/>
              <p14:nvPr/>
            </p14:nvContentPartPr>
            <p14:xfrm>
              <a:off x="9898081" y="2462596"/>
              <a:ext cx="250920" cy="453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457BA71-9682-6552-D1CF-00DC65E11E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80081" y="2444596"/>
                <a:ext cx="28656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689DC70-C644-E9EB-36CA-1343675DEF40}"/>
                  </a:ext>
                </a:extLst>
              </p14:cNvPr>
              <p14:cNvContentPartPr/>
              <p14:nvPr/>
            </p14:nvContentPartPr>
            <p14:xfrm>
              <a:off x="9413521" y="2887396"/>
              <a:ext cx="42120" cy="54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689DC70-C644-E9EB-36CA-1343675DEF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95521" y="2869756"/>
                <a:ext cx="77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9D1303-4E23-9B9D-25F7-169661F0912D}"/>
                  </a:ext>
                </a:extLst>
              </p14:cNvPr>
              <p14:cNvContentPartPr/>
              <p14:nvPr/>
            </p14:nvContentPartPr>
            <p14:xfrm>
              <a:off x="208681" y="2012956"/>
              <a:ext cx="329760" cy="36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9D1303-4E23-9B9D-25F7-169661F09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0681" y="1994956"/>
                <a:ext cx="3654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76AE84-BE0C-270B-9990-A1A766C23C99}"/>
                  </a:ext>
                </a:extLst>
              </p14:cNvPr>
              <p14:cNvContentPartPr/>
              <p14:nvPr/>
            </p14:nvContentPartPr>
            <p14:xfrm>
              <a:off x="606481" y="2080636"/>
              <a:ext cx="124920" cy="47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76AE84-BE0C-270B-9990-A1A766C23C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8841" y="2062996"/>
                <a:ext cx="16056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191E0F-E8FF-E0A5-A9F2-3BF5F02B9FB6}"/>
                  </a:ext>
                </a:extLst>
              </p14:cNvPr>
              <p14:cNvContentPartPr/>
              <p14:nvPr/>
            </p14:nvContentPartPr>
            <p14:xfrm>
              <a:off x="580201" y="2281876"/>
              <a:ext cx="23976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191E0F-E8FF-E0A5-A9F2-3BF5F02B9F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2561" y="2264236"/>
                <a:ext cx="275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B7C908-F9E2-E4CA-D0DE-C532A71AC541}"/>
                  </a:ext>
                </a:extLst>
              </p14:cNvPr>
              <p14:cNvContentPartPr/>
              <p14:nvPr/>
            </p14:nvContentPartPr>
            <p14:xfrm>
              <a:off x="846601" y="2296636"/>
              <a:ext cx="310680" cy="209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B7C908-F9E2-E4CA-D0DE-C532A71AC5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961" y="2278636"/>
                <a:ext cx="3463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1C11F2-80FA-581D-4478-6470BF3CEBB6}"/>
                  </a:ext>
                </a:extLst>
              </p14:cNvPr>
              <p14:cNvContentPartPr/>
              <p14:nvPr/>
            </p14:nvContentPartPr>
            <p14:xfrm>
              <a:off x="1187161" y="2120596"/>
              <a:ext cx="172080" cy="15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1C11F2-80FA-581D-4478-6470BF3CEB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69521" y="2102596"/>
                <a:ext cx="207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56A9EC-B953-C1A6-6EA2-FB25ABABF4F3}"/>
                  </a:ext>
                </a:extLst>
              </p14:cNvPr>
              <p14:cNvContentPartPr/>
              <p14:nvPr/>
            </p14:nvContentPartPr>
            <p14:xfrm>
              <a:off x="1223881" y="2269636"/>
              <a:ext cx="195120" cy="44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56A9EC-B953-C1A6-6EA2-FB25ABABF4F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06241" y="2251636"/>
                <a:ext cx="230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7DDA68-943A-6760-0007-FED5EC99F571}"/>
                  </a:ext>
                </a:extLst>
              </p14:cNvPr>
              <p14:cNvContentPartPr/>
              <p14:nvPr/>
            </p14:nvContentPartPr>
            <p14:xfrm>
              <a:off x="1533121" y="2170636"/>
              <a:ext cx="225000" cy="11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7DDA68-943A-6760-0007-FED5EC99F5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5481" y="2152636"/>
                <a:ext cx="260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B8074ED-FC28-953B-652A-261D6FC4010E}"/>
                  </a:ext>
                </a:extLst>
              </p14:cNvPr>
              <p14:cNvContentPartPr/>
              <p14:nvPr/>
            </p14:nvContentPartPr>
            <p14:xfrm>
              <a:off x="1758481" y="2173876"/>
              <a:ext cx="31680" cy="46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B8074ED-FC28-953B-652A-261D6FC4010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40841" y="2156236"/>
                <a:ext cx="673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A82BF4-ABE5-D8B5-B3C9-D3EE645E99C8}"/>
                  </a:ext>
                </a:extLst>
              </p14:cNvPr>
              <p14:cNvContentPartPr/>
              <p14:nvPr/>
            </p14:nvContentPartPr>
            <p14:xfrm>
              <a:off x="1822921" y="1877596"/>
              <a:ext cx="50040" cy="321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A82BF4-ABE5-D8B5-B3C9-D3EE645E99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4921" y="1859596"/>
                <a:ext cx="85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249A41-172F-F782-3599-31C80ED860D3}"/>
                  </a:ext>
                </a:extLst>
              </p14:cNvPr>
              <p14:cNvContentPartPr/>
              <p14:nvPr/>
            </p14:nvContentPartPr>
            <p14:xfrm>
              <a:off x="2069881" y="2161276"/>
              <a:ext cx="153360" cy="3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249A41-172F-F782-3599-31C80ED860D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51881" y="2143636"/>
                <a:ext cx="1890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FA7BEE-108A-6E29-B9A9-C8B576B18EF2}"/>
                  </a:ext>
                </a:extLst>
              </p14:cNvPr>
              <p14:cNvContentPartPr/>
              <p14:nvPr/>
            </p14:nvContentPartPr>
            <p14:xfrm>
              <a:off x="2112001" y="2338036"/>
              <a:ext cx="169560" cy="3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FA7BEE-108A-6E29-B9A9-C8B576B18E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4001" y="2320396"/>
                <a:ext cx="2052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9B800E-136B-704D-78F7-3281F305244B}"/>
                  </a:ext>
                </a:extLst>
              </p14:cNvPr>
              <p14:cNvContentPartPr/>
              <p14:nvPr/>
            </p14:nvContentPartPr>
            <p14:xfrm>
              <a:off x="2496481" y="2217436"/>
              <a:ext cx="172080" cy="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9B800E-136B-704D-78F7-3281F30524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78481" y="2199436"/>
                <a:ext cx="207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FECC13-441C-38FB-392A-7959660D3477}"/>
                  </a:ext>
                </a:extLst>
              </p14:cNvPr>
              <p14:cNvContentPartPr/>
              <p14:nvPr/>
            </p14:nvContentPartPr>
            <p14:xfrm>
              <a:off x="2689801" y="1990636"/>
              <a:ext cx="334440" cy="40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FECC13-441C-38FB-392A-7959660D347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2161" y="1972996"/>
                <a:ext cx="370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84355E-1E2F-84F6-5BD6-5F1049806EC4}"/>
                  </a:ext>
                </a:extLst>
              </p14:cNvPr>
              <p14:cNvContentPartPr/>
              <p14:nvPr/>
            </p14:nvContentPartPr>
            <p14:xfrm>
              <a:off x="3131521" y="2077036"/>
              <a:ext cx="119880" cy="27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84355E-1E2F-84F6-5BD6-5F1049806EC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13881" y="2059036"/>
                <a:ext cx="155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5B59EF-F15D-8201-BAA9-8AA45A755161}"/>
                  </a:ext>
                </a:extLst>
              </p14:cNvPr>
              <p14:cNvContentPartPr/>
              <p14:nvPr/>
            </p14:nvContentPartPr>
            <p14:xfrm>
              <a:off x="3351841" y="2115916"/>
              <a:ext cx="65520" cy="18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5B59EF-F15D-8201-BAA9-8AA45A75516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34201" y="2097916"/>
                <a:ext cx="101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A4149D-9A89-960C-A24E-59862CFE513F}"/>
                  </a:ext>
                </a:extLst>
              </p14:cNvPr>
              <p14:cNvContentPartPr/>
              <p14:nvPr/>
            </p14:nvContentPartPr>
            <p14:xfrm>
              <a:off x="3363721" y="1956436"/>
              <a:ext cx="30240" cy="36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A4149D-9A89-960C-A24E-59862CFE51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5721" y="1938436"/>
                <a:ext cx="65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FA9F27-4970-0C37-7C33-E3176D161820}"/>
                  </a:ext>
                </a:extLst>
              </p14:cNvPr>
              <p14:cNvContentPartPr/>
              <p14:nvPr/>
            </p14:nvContentPartPr>
            <p14:xfrm>
              <a:off x="3512041" y="2048956"/>
              <a:ext cx="222120" cy="229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FA9F27-4970-0C37-7C33-E3176D16182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94041" y="2031316"/>
                <a:ext cx="2577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37556A1-8191-F902-4E0F-3FA417ADCA38}"/>
                  </a:ext>
                </a:extLst>
              </p14:cNvPr>
              <p14:cNvContentPartPr/>
              <p14:nvPr/>
            </p14:nvContentPartPr>
            <p14:xfrm>
              <a:off x="3897961" y="1988476"/>
              <a:ext cx="109440" cy="262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37556A1-8191-F902-4E0F-3FA417ADCA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80321" y="1970476"/>
                <a:ext cx="145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3FBBF6-28D9-85B0-9D9C-76833CB5DF31}"/>
                  </a:ext>
                </a:extLst>
              </p14:cNvPr>
              <p14:cNvContentPartPr/>
              <p14:nvPr/>
            </p14:nvContentPartPr>
            <p14:xfrm>
              <a:off x="3832801" y="1991356"/>
              <a:ext cx="284760" cy="272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3FBBF6-28D9-85B0-9D9C-76833CB5DF3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14801" y="1973716"/>
                <a:ext cx="3204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EC931A5-2EA7-BD67-4E55-AD01C63D4285}"/>
                  </a:ext>
                </a:extLst>
              </p14:cNvPr>
              <p14:cNvContentPartPr/>
              <p14:nvPr/>
            </p14:nvContentPartPr>
            <p14:xfrm>
              <a:off x="398761" y="3201676"/>
              <a:ext cx="313920" cy="398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EC931A5-2EA7-BD67-4E55-AD01C63D428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0761" y="3183676"/>
                <a:ext cx="3495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E3D354-11E9-78B3-34D9-441F01B62759}"/>
                  </a:ext>
                </a:extLst>
              </p14:cNvPr>
              <p14:cNvContentPartPr/>
              <p14:nvPr/>
            </p14:nvContentPartPr>
            <p14:xfrm>
              <a:off x="792961" y="3285556"/>
              <a:ext cx="130680" cy="470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E3D354-11E9-78B3-34D9-441F01B6275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4961" y="3267556"/>
                <a:ext cx="1663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3F357B4-BB81-F2E4-F10F-6047E47E19CE}"/>
                  </a:ext>
                </a:extLst>
              </p14:cNvPr>
              <p14:cNvContentPartPr/>
              <p14:nvPr/>
            </p14:nvContentPartPr>
            <p14:xfrm>
              <a:off x="842281" y="3525676"/>
              <a:ext cx="195480" cy="59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3F357B4-BB81-F2E4-F10F-6047E47E19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4641" y="3508036"/>
                <a:ext cx="231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3B347E6-582F-30C1-32A5-9C43E0081C9A}"/>
                  </a:ext>
                </a:extLst>
              </p14:cNvPr>
              <p14:cNvContentPartPr/>
              <p14:nvPr/>
            </p14:nvContentPartPr>
            <p14:xfrm>
              <a:off x="1086001" y="3537556"/>
              <a:ext cx="348480" cy="22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3B347E6-582F-30C1-32A5-9C43E0081C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68361" y="3519916"/>
                <a:ext cx="3841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3B526D-36A8-E99A-3E4B-ED7527EBDC16}"/>
                  </a:ext>
                </a:extLst>
              </p14:cNvPr>
              <p14:cNvContentPartPr/>
              <p14:nvPr/>
            </p14:nvContentPartPr>
            <p14:xfrm>
              <a:off x="1506841" y="3366196"/>
              <a:ext cx="153360" cy="26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3B526D-36A8-E99A-3E4B-ED7527EBDC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89201" y="3348556"/>
                <a:ext cx="189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0359A3-EDFB-1167-3A1B-059BE7A3FB40}"/>
                  </a:ext>
                </a:extLst>
              </p14:cNvPr>
              <p14:cNvContentPartPr/>
              <p14:nvPr/>
            </p14:nvContentPartPr>
            <p14:xfrm>
              <a:off x="1581721" y="3518476"/>
              <a:ext cx="189720" cy="29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0359A3-EDFB-1167-3A1B-059BE7A3FB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63721" y="3500476"/>
                <a:ext cx="225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A884761-F31D-8D45-7797-B922C5303D52}"/>
                  </a:ext>
                </a:extLst>
              </p14:cNvPr>
              <p14:cNvContentPartPr/>
              <p14:nvPr/>
            </p14:nvContentPartPr>
            <p14:xfrm>
              <a:off x="1911481" y="3411916"/>
              <a:ext cx="219600" cy="15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A884761-F31D-8D45-7797-B922C5303D5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93481" y="3393916"/>
                <a:ext cx="255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E0B7637-C1E4-5272-C54F-6F7B41B4B84D}"/>
                  </a:ext>
                </a:extLst>
              </p14:cNvPr>
              <p14:cNvContentPartPr/>
              <p14:nvPr/>
            </p14:nvContentPartPr>
            <p14:xfrm>
              <a:off x="2171401" y="3154516"/>
              <a:ext cx="340920" cy="421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E0B7637-C1E4-5272-C54F-6F7B41B4B84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53761" y="3136516"/>
                <a:ext cx="37656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AC2EE7-F88D-B4F9-EBA3-6F9485362188}"/>
                  </a:ext>
                </a:extLst>
              </p14:cNvPr>
              <p14:cNvContentPartPr/>
              <p14:nvPr/>
            </p14:nvContentPartPr>
            <p14:xfrm>
              <a:off x="2523841" y="3200236"/>
              <a:ext cx="207720" cy="341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AC2EE7-F88D-B4F9-EBA3-6F948536218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06201" y="3182596"/>
                <a:ext cx="2433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82EE7A7-F45C-3637-B713-EBF4F0CDA1C8}"/>
                  </a:ext>
                </a:extLst>
              </p14:cNvPr>
              <p14:cNvContentPartPr/>
              <p14:nvPr/>
            </p14:nvContentPartPr>
            <p14:xfrm>
              <a:off x="2826961" y="3329476"/>
              <a:ext cx="95760" cy="185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82EE7A7-F45C-3637-B713-EBF4F0CDA1C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08961" y="3311476"/>
                <a:ext cx="131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044E1A6-CCC8-0B67-5E57-2A811BD9A91C}"/>
                  </a:ext>
                </a:extLst>
              </p14:cNvPr>
              <p14:cNvContentPartPr/>
              <p14:nvPr/>
            </p14:nvContentPartPr>
            <p14:xfrm>
              <a:off x="2735881" y="3144076"/>
              <a:ext cx="45360" cy="16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044E1A6-CCC8-0B67-5E57-2A811BD9A91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18241" y="3126436"/>
                <a:ext cx="81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9522F81-5D8C-AE25-2098-282737A24B91}"/>
                  </a:ext>
                </a:extLst>
              </p14:cNvPr>
              <p14:cNvContentPartPr/>
              <p14:nvPr/>
            </p14:nvContentPartPr>
            <p14:xfrm>
              <a:off x="2970241" y="3243796"/>
              <a:ext cx="226440" cy="195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9522F81-5D8C-AE25-2098-282737A24B9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52601" y="3226156"/>
                <a:ext cx="262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CEBF86-EC19-20ED-B80F-E97D301BA27A}"/>
                  </a:ext>
                </a:extLst>
              </p14:cNvPr>
              <p14:cNvContentPartPr/>
              <p14:nvPr/>
            </p14:nvContentPartPr>
            <p14:xfrm>
              <a:off x="3256081" y="2894236"/>
              <a:ext cx="228240" cy="621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CEBF86-EC19-20ED-B80F-E97D301BA27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38081" y="2876596"/>
                <a:ext cx="26388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525E581-0AD8-AAFE-09B4-A252E6A83BC3}"/>
                  </a:ext>
                </a:extLst>
              </p14:cNvPr>
              <p14:cNvContentPartPr/>
              <p14:nvPr/>
            </p14:nvContentPartPr>
            <p14:xfrm>
              <a:off x="3434281" y="2876596"/>
              <a:ext cx="261720" cy="8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525E581-0AD8-AAFE-09B4-A252E6A83B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16641" y="2858596"/>
                <a:ext cx="2973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70A839-E63D-8623-845C-62345C5EEBB1}"/>
                  </a:ext>
                </a:extLst>
              </p14:cNvPr>
              <p14:cNvContentPartPr/>
              <p14:nvPr/>
            </p14:nvContentPartPr>
            <p14:xfrm>
              <a:off x="3574681" y="2933836"/>
              <a:ext cx="61920" cy="214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70A839-E63D-8623-845C-62345C5EEBB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57041" y="2916196"/>
                <a:ext cx="975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578960C-76E8-DDC3-2259-7938799C12C9}"/>
                  </a:ext>
                </a:extLst>
              </p14:cNvPr>
              <p14:cNvContentPartPr/>
              <p14:nvPr/>
            </p14:nvContentPartPr>
            <p14:xfrm>
              <a:off x="3660001" y="2893156"/>
              <a:ext cx="17640" cy="211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578960C-76E8-DDC3-2259-7938799C12C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42001" y="2875156"/>
                <a:ext cx="532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516CCA2-BC77-8FE9-F641-81F79068DEEA}"/>
                  </a:ext>
                </a:extLst>
              </p14:cNvPr>
              <p14:cNvContentPartPr/>
              <p14:nvPr/>
            </p14:nvContentPartPr>
            <p14:xfrm>
              <a:off x="3495841" y="3175756"/>
              <a:ext cx="352800" cy="64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516CCA2-BC77-8FE9-F641-81F79068DEE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78201" y="3157756"/>
                <a:ext cx="388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5CB65DB-7135-8FCA-3068-A0A2D7307395}"/>
                  </a:ext>
                </a:extLst>
              </p14:cNvPr>
              <p14:cNvContentPartPr/>
              <p14:nvPr/>
            </p14:nvContentPartPr>
            <p14:xfrm>
              <a:off x="3663601" y="3332716"/>
              <a:ext cx="222480" cy="205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5CB65DB-7135-8FCA-3068-A0A2D73073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45961" y="3314716"/>
                <a:ext cx="2581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68D929-75E1-9492-A9B9-E58F4A25C702}"/>
                  </a:ext>
                </a:extLst>
              </p14:cNvPr>
              <p14:cNvContentPartPr/>
              <p14:nvPr/>
            </p14:nvContentPartPr>
            <p14:xfrm>
              <a:off x="3841441" y="2850676"/>
              <a:ext cx="239400" cy="727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68D929-75E1-9492-A9B9-E58F4A25C70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823441" y="2832676"/>
                <a:ext cx="27504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1B92587-ACD6-CB87-1BDB-E4F8C83B1EF7}"/>
                  </a:ext>
                </a:extLst>
              </p14:cNvPr>
              <p14:cNvContentPartPr/>
              <p14:nvPr/>
            </p14:nvContentPartPr>
            <p14:xfrm>
              <a:off x="4207561" y="3081796"/>
              <a:ext cx="173160" cy="15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1B92587-ACD6-CB87-1BDB-E4F8C83B1EF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89561" y="3064156"/>
                <a:ext cx="208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8F1595C-CF70-F862-C8D0-6E034052D428}"/>
                  </a:ext>
                </a:extLst>
              </p14:cNvPr>
              <p14:cNvContentPartPr/>
              <p14:nvPr/>
            </p14:nvContentPartPr>
            <p14:xfrm>
              <a:off x="4318801" y="3220036"/>
              <a:ext cx="172800" cy="16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8F1595C-CF70-F862-C8D0-6E034052D42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301161" y="3202396"/>
                <a:ext cx="208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85A3C7-365D-8C92-14C6-95C610D97AA3}"/>
                  </a:ext>
                </a:extLst>
              </p14:cNvPr>
              <p14:cNvContentPartPr/>
              <p14:nvPr/>
            </p14:nvContentPartPr>
            <p14:xfrm>
              <a:off x="4669081" y="3115276"/>
              <a:ext cx="216360" cy="2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85A3C7-365D-8C92-14C6-95C610D97AA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51441" y="3097636"/>
                <a:ext cx="2520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1219A1C-22BD-1D9C-1C4D-6B0841678D51}"/>
                  </a:ext>
                </a:extLst>
              </p14:cNvPr>
              <p14:cNvContentPartPr/>
              <p14:nvPr/>
            </p14:nvContentPartPr>
            <p14:xfrm>
              <a:off x="4868521" y="2881276"/>
              <a:ext cx="432360" cy="460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1219A1C-22BD-1D9C-1C4D-6B0841678D5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50881" y="2863636"/>
                <a:ext cx="4680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32C69F1-9BF8-F8FE-A385-F6E9F50DAD64}"/>
                  </a:ext>
                </a:extLst>
              </p14:cNvPr>
              <p14:cNvContentPartPr/>
              <p14:nvPr/>
            </p14:nvContentPartPr>
            <p14:xfrm>
              <a:off x="5360641" y="2722516"/>
              <a:ext cx="224280" cy="742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32C69F1-9BF8-F8FE-A385-F6E9F50DAD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43001" y="2704876"/>
                <a:ext cx="2599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CA12169-82F3-5730-94CF-846C1F980C06}"/>
                  </a:ext>
                </a:extLst>
              </p14:cNvPr>
              <p14:cNvContentPartPr/>
              <p14:nvPr/>
            </p14:nvContentPartPr>
            <p14:xfrm>
              <a:off x="5593921" y="2662036"/>
              <a:ext cx="610560" cy="345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CA12169-82F3-5730-94CF-846C1F980C0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75921" y="2644396"/>
                <a:ext cx="6462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C732DEE-D1B2-05DD-1C06-D8ECA621CFAA}"/>
                  </a:ext>
                </a:extLst>
              </p14:cNvPr>
              <p14:cNvContentPartPr/>
              <p14:nvPr/>
            </p14:nvContentPartPr>
            <p14:xfrm>
              <a:off x="5930161" y="2776156"/>
              <a:ext cx="199800" cy="263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C732DEE-D1B2-05DD-1C06-D8ECA621CFA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12161" y="2758156"/>
                <a:ext cx="2354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A75BF75-22FE-AFF3-E8B2-C634D256421F}"/>
                  </a:ext>
                </a:extLst>
              </p14:cNvPr>
              <p14:cNvContentPartPr/>
              <p14:nvPr/>
            </p14:nvContentPartPr>
            <p14:xfrm>
              <a:off x="5728561" y="3108796"/>
              <a:ext cx="506880" cy="4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A75BF75-22FE-AFF3-E8B2-C634D256421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710921" y="3091156"/>
                <a:ext cx="5425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28DA57B-4442-D42D-ECAC-54805ACE2786}"/>
                  </a:ext>
                </a:extLst>
              </p14:cNvPr>
              <p14:cNvContentPartPr/>
              <p14:nvPr/>
            </p14:nvContentPartPr>
            <p14:xfrm>
              <a:off x="5925481" y="3234796"/>
              <a:ext cx="287640" cy="200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28DA57B-4442-D42D-ECAC-54805ACE278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07841" y="3217156"/>
                <a:ext cx="323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634F2FD-43F6-6376-4579-841DBB842905}"/>
                  </a:ext>
                </a:extLst>
              </p14:cNvPr>
              <p14:cNvContentPartPr/>
              <p14:nvPr/>
            </p14:nvContentPartPr>
            <p14:xfrm>
              <a:off x="6226801" y="2562676"/>
              <a:ext cx="234720" cy="965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634F2FD-43F6-6376-4579-841DBB84290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08801" y="2544676"/>
                <a:ext cx="270360" cy="10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DBA9DB9-7619-028D-4DDA-689904FBDEBC}"/>
                  </a:ext>
                </a:extLst>
              </p14:cNvPr>
              <p14:cNvContentPartPr/>
              <p14:nvPr/>
            </p14:nvContentPartPr>
            <p14:xfrm>
              <a:off x="6661681" y="2906836"/>
              <a:ext cx="150120" cy="2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DBA9DB9-7619-028D-4DDA-689904FBDEB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44041" y="2888836"/>
                <a:ext cx="185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962177E-FB44-B30D-F36A-838ED55C0819}"/>
                  </a:ext>
                </a:extLst>
              </p14:cNvPr>
              <p14:cNvContentPartPr/>
              <p14:nvPr/>
            </p14:nvContentPartPr>
            <p14:xfrm>
              <a:off x="6683281" y="3089356"/>
              <a:ext cx="178200" cy="29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962177E-FB44-B30D-F36A-838ED55C081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65641" y="3071716"/>
                <a:ext cx="213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79CC403-C4C9-F5E7-A238-55142354EF11}"/>
                  </a:ext>
                </a:extLst>
              </p14:cNvPr>
              <p14:cNvContentPartPr/>
              <p14:nvPr/>
            </p14:nvContentPartPr>
            <p14:xfrm>
              <a:off x="7140121" y="2952196"/>
              <a:ext cx="210960" cy="2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79CC403-C4C9-F5E7-A238-55142354EF1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22121" y="2934556"/>
                <a:ext cx="2466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501B1A-BDBD-CBDF-8E27-B6AD1FD1032B}"/>
                  </a:ext>
                </a:extLst>
              </p14:cNvPr>
              <p14:cNvContentPartPr/>
              <p14:nvPr/>
            </p14:nvContentPartPr>
            <p14:xfrm>
              <a:off x="7447921" y="2628916"/>
              <a:ext cx="671040" cy="46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501B1A-BDBD-CBDF-8E27-B6AD1FD1032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29921" y="2611276"/>
                <a:ext cx="7066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697AB72-6E2C-4D5E-F4D1-01DBA2478B54}"/>
                  </a:ext>
                </a:extLst>
              </p14:cNvPr>
              <p14:cNvContentPartPr/>
              <p14:nvPr/>
            </p14:nvContentPartPr>
            <p14:xfrm>
              <a:off x="7836361" y="2771836"/>
              <a:ext cx="230760" cy="345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697AB72-6E2C-4D5E-F4D1-01DBA2478B5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18721" y="2753836"/>
                <a:ext cx="2664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B2EECB1-8FE7-AC9B-836B-159F86BCACBC}"/>
                  </a:ext>
                </a:extLst>
              </p14:cNvPr>
              <p14:cNvContentPartPr/>
              <p14:nvPr/>
            </p14:nvContentPartPr>
            <p14:xfrm>
              <a:off x="8309761" y="2727196"/>
              <a:ext cx="279720" cy="139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B2EECB1-8FE7-AC9B-836B-159F86BCACB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91761" y="2709196"/>
                <a:ext cx="3153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7121EDA-D0A1-D28A-7B62-D5FD04B1CAAE}"/>
                  </a:ext>
                </a:extLst>
              </p14:cNvPr>
              <p14:cNvContentPartPr/>
              <p14:nvPr/>
            </p14:nvContentPartPr>
            <p14:xfrm>
              <a:off x="8331001" y="2946436"/>
              <a:ext cx="371880" cy="110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7121EDA-D0A1-D28A-7B62-D5FD04B1CAA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313001" y="2928796"/>
                <a:ext cx="407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60D6104-A0D2-1033-5FAB-3745347024AB}"/>
                  </a:ext>
                </a:extLst>
              </p14:cNvPr>
              <p14:cNvContentPartPr/>
              <p14:nvPr/>
            </p14:nvContentPartPr>
            <p14:xfrm>
              <a:off x="7347121" y="1522636"/>
              <a:ext cx="118440" cy="235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60D6104-A0D2-1033-5FAB-3745347024A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329121" y="1504636"/>
                <a:ext cx="1540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03A4B73-DBF8-BD6C-AC3A-42B34920160F}"/>
                  </a:ext>
                </a:extLst>
              </p14:cNvPr>
              <p14:cNvContentPartPr/>
              <p14:nvPr/>
            </p14:nvContentPartPr>
            <p14:xfrm>
              <a:off x="7333081" y="1525876"/>
              <a:ext cx="128880" cy="198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03A4B73-DBF8-BD6C-AC3A-42B34920160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315441" y="1507876"/>
                <a:ext cx="164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444B365-7E88-AFED-0125-E1D641AE0A4D}"/>
                  </a:ext>
                </a:extLst>
              </p14:cNvPr>
              <p14:cNvContentPartPr/>
              <p14:nvPr/>
            </p14:nvContentPartPr>
            <p14:xfrm>
              <a:off x="7562761" y="1690396"/>
              <a:ext cx="39600" cy="90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444B365-7E88-AFED-0125-E1D641AE0A4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545121" y="1672396"/>
                <a:ext cx="75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A037445-D125-BF64-2A2A-A9FD567011C7}"/>
                  </a:ext>
                </a:extLst>
              </p14:cNvPr>
              <p14:cNvContentPartPr/>
              <p14:nvPr/>
            </p14:nvContentPartPr>
            <p14:xfrm>
              <a:off x="7873441" y="1435876"/>
              <a:ext cx="117000" cy="13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A037445-D125-BF64-2A2A-A9FD567011C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855441" y="1417876"/>
                <a:ext cx="152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BF46847-26F2-16F6-32AC-C537C5361C0F}"/>
                  </a:ext>
                </a:extLst>
              </p14:cNvPr>
              <p14:cNvContentPartPr/>
              <p14:nvPr/>
            </p14:nvContentPartPr>
            <p14:xfrm>
              <a:off x="8012401" y="1449556"/>
              <a:ext cx="41400" cy="279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BF46847-26F2-16F6-32AC-C537C5361C0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994401" y="1431916"/>
                <a:ext cx="770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0D44D80-726E-12FA-DEA4-0E6AAF307D5B}"/>
                  </a:ext>
                </a:extLst>
              </p14:cNvPr>
              <p14:cNvContentPartPr/>
              <p14:nvPr/>
            </p14:nvContentPartPr>
            <p14:xfrm>
              <a:off x="8121841" y="1544236"/>
              <a:ext cx="9000" cy="177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0D44D80-726E-12FA-DEA4-0E6AAF307D5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104201" y="1526236"/>
                <a:ext cx="44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DCB5988-F1FC-8B88-65AE-3A42B3F989EB}"/>
                  </a:ext>
                </a:extLst>
              </p14:cNvPr>
              <p14:cNvContentPartPr/>
              <p14:nvPr/>
            </p14:nvContentPartPr>
            <p14:xfrm>
              <a:off x="3239161" y="4449076"/>
              <a:ext cx="199080" cy="603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DCB5988-F1FC-8B88-65AE-3A42B3F989E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221161" y="4431076"/>
                <a:ext cx="23472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78325CC-3CE9-2931-768F-0660A9B98A5D}"/>
                  </a:ext>
                </a:extLst>
              </p14:cNvPr>
              <p14:cNvContentPartPr/>
              <p14:nvPr/>
            </p14:nvContentPartPr>
            <p14:xfrm>
              <a:off x="3524641" y="4635556"/>
              <a:ext cx="18684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78325CC-3CE9-2931-768F-0660A9B98A5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07001" y="4617556"/>
                <a:ext cx="222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2574E65-1A37-7C90-B64E-184D6A0E78AA}"/>
                  </a:ext>
                </a:extLst>
              </p14:cNvPr>
              <p14:cNvContentPartPr/>
              <p14:nvPr/>
            </p14:nvContentPartPr>
            <p14:xfrm>
              <a:off x="3629401" y="4804396"/>
              <a:ext cx="133200" cy="21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2574E65-1A37-7C90-B64E-184D6A0E78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11761" y="4786756"/>
                <a:ext cx="1688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EAEF84D-46EB-B8BC-3E7F-9F61F0BEE991}"/>
                  </a:ext>
                </a:extLst>
              </p14:cNvPr>
              <p14:cNvContentPartPr/>
              <p14:nvPr/>
            </p14:nvContentPartPr>
            <p14:xfrm>
              <a:off x="4026121" y="4715836"/>
              <a:ext cx="237960" cy="24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EAEF84D-46EB-B8BC-3E7F-9F61F0BEE99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008481" y="4698196"/>
                <a:ext cx="273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D7F5ACE-31F7-885A-4D73-84ABBD98AA0D}"/>
                  </a:ext>
                </a:extLst>
              </p14:cNvPr>
              <p14:cNvContentPartPr/>
              <p14:nvPr/>
            </p14:nvContentPartPr>
            <p14:xfrm>
              <a:off x="4356601" y="4372756"/>
              <a:ext cx="3960" cy="16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D7F5ACE-31F7-885A-4D73-84ABBD98AA0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338961" y="4354756"/>
                <a:ext cx="39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DE3AFF5-D188-6409-0C46-EF9D16859036}"/>
                  </a:ext>
                </a:extLst>
              </p14:cNvPr>
              <p14:cNvContentPartPr/>
              <p14:nvPr/>
            </p14:nvContentPartPr>
            <p14:xfrm>
              <a:off x="4356601" y="4378876"/>
              <a:ext cx="111600" cy="545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DE3AFF5-D188-6409-0C46-EF9D1685903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38961" y="4361236"/>
                <a:ext cx="14724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E6B3560-D6CB-102C-4103-A99D3C03EFFD}"/>
                  </a:ext>
                </a:extLst>
              </p14:cNvPr>
              <p14:cNvContentPartPr/>
              <p14:nvPr/>
            </p14:nvContentPartPr>
            <p14:xfrm>
              <a:off x="4595281" y="4790716"/>
              <a:ext cx="38520" cy="63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E6B3560-D6CB-102C-4103-A99D3C03EFF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77641" y="4772716"/>
                <a:ext cx="74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D715D79-8E7E-54FF-3450-EC491EA87F2A}"/>
                  </a:ext>
                </a:extLst>
              </p14:cNvPr>
              <p14:cNvContentPartPr/>
              <p14:nvPr/>
            </p14:nvContentPartPr>
            <p14:xfrm>
              <a:off x="4655041" y="4378876"/>
              <a:ext cx="244080" cy="406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D715D79-8E7E-54FF-3450-EC491EA87F2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37401" y="4361236"/>
                <a:ext cx="2797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F855DA5-4713-0F1A-5DB9-BDC049AC4C6D}"/>
                  </a:ext>
                </a:extLst>
              </p14:cNvPr>
              <p14:cNvContentPartPr/>
              <p14:nvPr/>
            </p14:nvContentPartPr>
            <p14:xfrm>
              <a:off x="5016841" y="4350076"/>
              <a:ext cx="285840" cy="459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F855DA5-4713-0F1A-5DB9-BDC049AC4C6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99201" y="4332436"/>
                <a:ext cx="3214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D2B4846-12A6-E456-E4F8-0AAD53C67C2A}"/>
                  </a:ext>
                </a:extLst>
              </p14:cNvPr>
              <p14:cNvContentPartPr/>
              <p14:nvPr/>
            </p14:nvContentPartPr>
            <p14:xfrm>
              <a:off x="5337601" y="4111396"/>
              <a:ext cx="302040" cy="907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D2B4846-12A6-E456-E4F8-0AAD53C67C2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319961" y="4093756"/>
                <a:ext cx="33768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8F6E806-2F9F-F989-AC3C-0B477DB5CBD3}"/>
                  </a:ext>
                </a:extLst>
              </p14:cNvPr>
              <p14:cNvContentPartPr/>
              <p14:nvPr/>
            </p14:nvContentPartPr>
            <p14:xfrm>
              <a:off x="5719921" y="4320916"/>
              <a:ext cx="33120" cy="443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8F6E806-2F9F-F989-AC3C-0B477DB5CBD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02281" y="4302916"/>
                <a:ext cx="687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3A20A42-BC5F-883A-1DCC-552BC712E5B6}"/>
                  </a:ext>
                </a:extLst>
              </p14:cNvPr>
              <p14:cNvContentPartPr/>
              <p14:nvPr/>
            </p14:nvContentPartPr>
            <p14:xfrm>
              <a:off x="5555761" y="4319836"/>
              <a:ext cx="325080" cy="434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3A20A42-BC5F-883A-1DCC-552BC712E5B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538121" y="4301836"/>
                <a:ext cx="3607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0197000-F4A6-65E0-CD3A-2B153A8ABF48}"/>
                  </a:ext>
                </a:extLst>
              </p14:cNvPr>
              <p14:cNvContentPartPr/>
              <p14:nvPr/>
            </p14:nvContentPartPr>
            <p14:xfrm>
              <a:off x="5859601" y="4531156"/>
              <a:ext cx="220320" cy="14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0197000-F4A6-65E0-CD3A-2B153A8ABF4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841601" y="4513156"/>
                <a:ext cx="255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8ECB03D-D0E3-76DB-35B0-9CDAB7F5F94C}"/>
                  </a:ext>
                </a:extLst>
              </p14:cNvPr>
              <p14:cNvContentPartPr/>
              <p14:nvPr/>
            </p14:nvContentPartPr>
            <p14:xfrm>
              <a:off x="6164161" y="4121476"/>
              <a:ext cx="303840" cy="109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8ECB03D-D0E3-76DB-35B0-9CDAB7F5F94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146521" y="4103836"/>
                <a:ext cx="339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6E7A664-F3D3-F04B-A26F-03D71B923040}"/>
                  </a:ext>
                </a:extLst>
              </p14:cNvPr>
              <p14:cNvContentPartPr/>
              <p14:nvPr/>
            </p14:nvContentPartPr>
            <p14:xfrm>
              <a:off x="6285841" y="4190236"/>
              <a:ext cx="59400" cy="233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6E7A664-F3D3-F04B-A26F-03D71B92304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267841" y="4172236"/>
                <a:ext cx="95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09E93AA-A826-E834-2D28-600AF41CE34F}"/>
                  </a:ext>
                </a:extLst>
              </p14:cNvPr>
              <p14:cNvContentPartPr/>
              <p14:nvPr/>
            </p14:nvContentPartPr>
            <p14:xfrm>
              <a:off x="6389161" y="4138036"/>
              <a:ext cx="46440" cy="263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09E93AA-A826-E834-2D28-600AF41CE34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371161" y="4120396"/>
                <a:ext cx="82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93D00BC-052B-4411-7284-CEB951B1D58B}"/>
                  </a:ext>
                </a:extLst>
              </p14:cNvPr>
              <p14:cNvContentPartPr/>
              <p14:nvPr/>
            </p14:nvContentPartPr>
            <p14:xfrm>
              <a:off x="6236881" y="4474996"/>
              <a:ext cx="331560" cy="65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93D00BC-052B-4411-7284-CEB951B1D58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219241" y="4456996"/>
                <a:ext cx="367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5B69576-8271-8961-AFB6-86743B391823}"/>
                  </a:ext>
                </a:extLst>
              </p14:cNvPr>
              <p14:cNvContentPartPr/>
              <p14:nvPr/>
            </p14:nvContentPartPr>
            <p14:xfrm>
              <a:off x="6325441" y="4588756"/>
              <a:ext cx="261720" cy="286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5B69576-8271-8961-AFB6-86743B39182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307801" y="4570756"/>
                <a:ext cx="2973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87609F4-517A-BAFE-E033-8760B62B94A2}"/>
                  </a:ext>
                </a:extLst>
              </p14:cNvPr>
              <p14:cNvContentPartPr/>
              <p14:nvPr/>
            </p14:nvContentPartPr>
            <p14:xfrm>
              <a:off x="6538201" y="3764716"/>
              <a:ext cx="281160" cy="1136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87609F4-517A-BAFE-E033-8760B62B94A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520201" y="3747076"/>
                <a:ext cx="316800" cy="11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8FC37C7-6056-FA24-06B9-36FAB641654B}"/>
                  </a:ext>
                </a:extLst>
              </p14:cNvPr>
              <p14:cNvContentPartPr/>
              <p14:nvPr/>
            </p14:nvContentPartPr>
            <p14:xfrm>
              <a:off x="1632481" y="3574636"/>
              <a:ext cx="5555880" cy="2235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8FC37C7-6056-FA24-06B9-36FAB641654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614841" y="3556996"/>
                <a:ext cx="5591520" cy="22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33255CD-1834-BBD5-33E6-ADB06E331EF8}"/>
              </a:ext>
            </a:extLst>
          </p:cNvPr>
          <p:cNvGrpSpPr/>
          <p:nvPr/>
        </p:nvGrpSpPr>
        <p:grpSpPr>
          <a:xfrm>
            <a:off x="2438161" y="4430716"/>
            <a:ext cx="618120" cy="785880"/>
            <a:chOff x="2438161" y="4430716"/>
            <a:chExt cx="618120" cy="7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9A7D74-6F6F-F3CE-4DC9-878DBD7AB25D}"/>
                    </a:ext>
                  </a:extLst>
                </p14:cNvPr>
                <p14:cNvContentPartPr/>
                <p14:nvPr/>
              </p14:nvContentPartPr>
              <p14:xfrm>
                <a:off x="2633281" y="4430716"/>
                <a:ext cx="22680" cy="785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9A7D74-6F6F-F3CE-4DC9-878DBD7AB2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15641" y="4413076"/>
                  <a:ext cx="5832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CA4D851-C82A-549E-077B-C054554153B4}"/>
                    </a:ext>
                  </a:extLst>
                </p14:cNvPr>
                <p14:cNvContentPartPr/>
                <p14:nvPr/>
              </p14:nvContentPartPr>
              <p14:xfrm>
                <a:off x="2749561" y="4768036"/>
                <a:ext cx="306720" cy="38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CA4D851-C82A-549E-077B-C054554153B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31921" y="4750396"/>
                  <a:ext cx="342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92AC1F9-46CE-F224-BD18-6384FAE05A84}"/>
                    </a:ext>
                  </a:extLst>
                </p14:cNvPr>
                <p14:cNvContentPartPr/>
                <p14:nvPr/>
              </p14:nvContentPartPr>
              <p14:xfrm>
                <a:off x="2438161" y="4543396"/>
                <a:ext cx="188280" cy="217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92AC1F9-46CE-F224-BD18-6384FAE05A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20521" y="4525756"/>
                  <a:ext cx="2239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5DD5D87-2157-499F-30F6-F7A4F6A62ACC}"/>
              </a:ext>
            </a:extLst>
          </p:cNvPr>
          <p:cNvGrpSpPr/>
          <p:nvPr/>
        </p:nvGrpSpPr>
        <p:grpSpPr>
          <a:xfrm>
            <a:off x="218761" y="4173316"/>
            <a:ext cx="1687680" cy="1533960"/>
            <a:chOff x="218761" y="4173316"/>
            <a:chExt cx="1687680" cy="15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638B650-D43F-855E-C3BA-8C24CC3AA60F}"/>
                    </a:ext>
                  </a:extLst>
                </p14:cNvPr>
                <p14:cNvContentPartPr/>
                <p14:nvPr/>
              </p14:nvContentPartPr>
              <p14:xfrm>
                <a:off x="218761" y="4944436"/>
                <a:ext cx="341280" cy="269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638B650-D43F-855E-C3BA-8C24CC3AA60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1121" y="4926796"/>
                  <a:ext cx="376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9B53EF-21C4-2B61-AA91-AC0456F2B641}"/>
                    </a:ext>
                  </a:extLst>
                </p14:cNvPr>
                <p14:cNvContentPartPr/>
                <p14:nvPr/>
              </p14:nvContentPartPr>
              <p14:xfrm>
                <a:off x="257281" y="5005276"/>
                <a:ext cx="189720" cy="140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9B53EF-21C4-2B61-AA91-AC0456F2B6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9641" y="4987636"/>
                  <a:ext cx="22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13F3A4-E1C4-A0C8-297A-B001BF5840A3}"/>
                    </a:ext>
                  </a:extLst>
                </p14:cNvPr>
                <p14:cNvContentPartPr/>
                <p14:nvPr/>
              </p14:nvContentPartPr>
              <p14:xfrm>
                <a:off x="481561" y="4854796"/>
                <a:ext cx="304920" cy="270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13F3A4-E1C4-A0C8-297A-B001BF5840A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3561" y="4836796"/>
                  <a:ext cx="34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240766-9069-D642-1706-F59BCD585E27}"/>
                    </a:ext>
                  </a:extLst>
                </p14:cNvPr>
                <p14:cNvContentPartPr/>
                <p14:nvPr/>
              </p14:nvContentPartPr>
              <p14:xfrm>
                <a:off x="731041" y="4760836"/>
                <a:ext cx="11880" cy="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240766-9069-D642-1706-F59BCD585E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3401" y="4742836"/>
                  <a:ext cx="4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E2FB0B-29DD-42AE-4E3E-C61F82F2DD47}"/>
                    </a:ext>
                  </a:extLst>
                </p14:cNvPr>
                <p14:cNvContentPartPr/>
                <p14:nvPr/>
              </p14:nvContentPartPr>
              <p14:xfrm>
                <a:off x="736441" y="4643476"/>
                <a:ext cx="316440" cy="343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E2FB0B-29DD-42AE-4E3E-C61F82F2DD4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8441" y="4625836"/>
                  <a:ext cx="352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D2C9785-6962-60D8-9B5F-DE6D44FCC9A6}"/>
                    </a:ext>
                  </a:extLst>
                </p14:cNvPr>
                <p14:cNvContentPartPr/>
                <p14:nvPr/>
              </p14:nvContentPartPr>
              <p14:xfrm>
                <a:off x="1105441" y="4664716"/>
                <a:ext cx="2160" cy="2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D2C9785-6962-60D8-9B5F-DE6D44FCC9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7801" y="4646716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5FD583-BB80-EB19-6D41-404517CA5FE3}"/>
                    </a:ext>
                  </a:extLst>
                </p14:cNvPr>
                <p14:cNvContentPartPr/>
                <p14:nvPr/>
              </p14:nvContentPartPr>
              <p14:xfrm>
                <a:off x="934081" y="4471036"/>
                <a:ext cx="250200" cy="207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5FD583-BB80-EB19-6D41-404517CA5F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6081" y="4453396"/>
                  <a:ext cx="285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8779CD-8720-0B85-D537-BA884CFEC918}"/>
                    </a:ext>
                  </a:extLst>
                </p14:cNvPr>
                <p14:cNvContentPartPr/>
                <p14:nvPr/>
              </p14:nvContentPartPr>
              <p14:xfrm>
                <a:off x="854521" y="4173316"/>
                <a:ext cx="357840" cy="31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8779CD-8720-0B85-D537-BA884CFEC91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36521" y="4155676"/>
                  <a:ext cx="3934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1E77EB-138E-EB7C-2DE4-C09DDB6F963C}"/>
                    </a:ext>
                  </a:extLst>
                </p14:cNvPr>
                <p14:cNvContentPartPr/>
                <p14:nvPr/>
              </p14:nvContentPartPr>
              <p14:xfrm>
                <a:off x="927601" y="4272676"/>
                <a:ext cx="210960" cy="167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1E77EB-138E-EB7C-2DE4-C09DDB6F963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9601" y="4254676"/>
                  <a:ext cx="246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2249D9-8BA4-407B-0368-72B07852B20C}"/>
                    </a:ext>
                  </a:extLst>
                </p14:cNvPr>
                <p14:cNvContentPartPr/>
                <p14:nvPr/>
              </p14:nvContentPartPr>
              <p14:xfrm>
                <a:off x="787561" y="5464996"/>
                <a:ext cx="448560" cy="24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2249D9-8BA4-407B-0368-72B07852B20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9561" y="5446996"/>
                  <a:ext cx="484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E75BD87-DA05-6156-F15B-B90B48B72300}"/>
                    </a:ext>
                  </a:extLst>
                </p14:cNvPr>
                <p14:cNvContentPartPr/>
                <p14:nvPr/>
              </p14:nvContentPartPr>
              <p14:xfrm>
                <a:off x="1175641" y="5479756"/>
                <a:ext cx="94680" cy="54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E75BD87-DA05-6156-F15B-B90B48B723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58001" y="5462116"/>
                  <a:ext cx="130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8BC9B9F-3CFF-3260-F840-9168A7EC564B}"/>
                    </a:ext>
                  </a:extLst>
                </p14:cNvPr>
                <p14:cNvContentPartPr/>
                <p14:nvPr/>
              </p14:nvContentPartPr>
              <p14:xfrm>
                <a:off x="946681" y="5288236"/>
                <a:ext cx="428040" cy="163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8BC9B9F-3CFF-3260-F840-9168A7EC564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8681" y="5270236"/>
                  <a:ext cx="463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04C8A9C-D17B-AD13-1B79-602664BEADD6}"/>
                    </a:ext>
                  </a:extLst>
                </p14:cNvPr>
                <p14:cNvContentPartPr/>
                <p14:nvPr/>
              </p14:nvContentPartPr>
              <p14:xfrm>
                <a:off x="1358881" y="5148196"/>
                <a:ext cx="200880" cy="139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04C8A9C-D17B-AD13-1B79-602664BEAD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340881" y="5130556"/>
                  <a:ext cx="236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FEA875-3E5A-7E0C-B528-6CFABE2E26DB}"/>
                    </a:ext>
                  </a:extLst>
                </p14:cNvPr>
                <p14:cNvContentPartPr/>
                <p14:nvPr/>
              </p14:nvContentPartPr>
              <p14:xfrm>
                <a:off x="1415041" y="4901956"/>
                <a:ext cx="12600" cy="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FEA875-3E5A-7E0C-B528-6CFABE2E26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97401" y="4883956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A957136-7E87-B2A5-1BF8-1664F5C26CC6}"/>
                    </a:ext>
                  </a:extLst>
                </p14:cNvPr>
                <p14:cNvContentPartPr/>
                <p14:nvPr/>
              </p14:nvContentPartPr>
              <p14:xfrm>
                <a:off x="1420441" y="4822396"/>
                <a:ext cx="408960" cy="79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A957136-7E87-B2A5-1BF8-1664F5C26CC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02441" y="4804756"/>
                  <a:ext cx="444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77B337C-8798-2487-4449-0BD95F18FF1C}"/>
                    </a:ext>
                  </a:extLst>
                </p14:cNvPr>
                <p14:cNvContentPartPr/>
                <p14:nvPr/>
              </p14:nvContentPartPr>
              <p14:xfrm>
                <a:off x="1574881" y="4693876"/>
                <a:ext cx="331560" cy="303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77B337C-8798-2487-4449-0BD95F18FF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57241" y="4676236"/>
                  <a:ext cx="367200" cy="33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1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1999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slope and equation of the tangent line of the graph of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DAC455-562A-40D8-F7EA-A5843D8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1337354"/>
              </a:xfrm>
              <a:prstGeom prst="rect">
                <a:avLst/>
              </a:prstGeom>
              <a:blipFill>
                <a:blip r:embed="rId2"/>
                <a:stretch>
                  <a:fillRect l="-1850" t="-8676" b="-2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-1" y="159683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03768A8-696D-1676-99D6-814BEDDC653A}"/>
              </a:ext>
            </a:extLst>
          </p:cNvPr>
          <p:cNvGrpSpPr/>
          <p:nvPr/>
        </p:nvGrpSpPr>
        <p:grpSpPr>
          <a:xfrm>
            <a:off x="281401" y="1823956"/>
            <a:ext cx="1724760" cy="806400"/>
            <a:chOff x="281401" y="1823956"/>
            <a:chExt cx="1724760" cy="8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94EB6F-BC60-0B42-FCAF-680FAD843C89}"/>
                    </a:ext>
                  </a:extLst>
                </p14:cNvPr>
                <p14:cNvContentPartPr/>
                <p14:nvPr/>
              </p14:nvContentPartPr>
              <p14:xfrm>
                <a:off x="281401" y="2001076"/>
                <a:ext cx="273960" cy="31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94EB6F-BC60-0B42-FCAF-680FAD843C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3401" y="1983436"/>
                  <a:ext cx="309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0E361D-346A-078C-7642-37B5FD4015A8}"/>
                    </a:ext>
                  </a:extLst>
                </p14:cNvPr>
                <p14:cNvContentPartPr/>
                <p14:nvPr/>
              </p14:nvContentPartPr>
              <p14:xfrm>
                <a:off x="643921" y="2097196"/>
                <a:ext cx="130320" cy="396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0E361D-346A-078C-7642-37B5FD4015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6281" y="2079556"/>
                  <a:ext cx="1659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408296-C8D6-60F7-44F3-94715882BF64}"/>
                    </a:ext>
                  </a:extLst>
                </p14:cNvPr>
                <p14:cNvContentPartPr/>
                <p14:nvPr/>
              </p14:nvContentPartPr>
              <p14:xfrm>
                <a:off x="634921" y="2264956"/>
                <a:ext cx="204120" cy="58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408296-C8D6-60F7-44F3-94715882BF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7281" y="2246956"/>
                  <a:ext cx="239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A1B107-C7D7-002F-4399-B24339CC5834}"/>
                    </a:ext>
                  </a:extLst>
                </p14:cNvPr>
                <p14:cNvContentPartPr/>
                <p14:nvPr/>
              </p14:nvContentPartPr>
              <p14:xfrm>
                <a:off x="874681" y="2276836"/>
                <a:ext cx="284760" cy="217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A1B107-C7D7-002F-4399-B24339CC58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681" y="2259196"/>
                  <a:ext cx="320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22F483-158E-997C-DCAC-F89C885581F0}"/>
                    </a:ext>
                  </a:extLst>
                </p14:cNvPr>
                <p14:cNvContentPartPr/>
                <p14:nvPr/>
              </p14:nvContentPartPr>
              <p14:xfrm>
                <a:off x="1225681" y="2143276"/>
                <a:ext cx="18108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22F483-158E-997C-DCAC-F89C885581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8041" y="2125636"/>
                  <a:ext cx="216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497FFA-96E7-7181-0D13-6578CEB36985}"/>
                    </a:ext>
                  </a:extLst>
                </p14:cNvPr>
                <p14:cNvContentPartPr/>
                <p14:nvPr/>
              </p14:nvContentPartPr>
              <p14:xfrm>
                <a:off x="1328281" y="2266756"/>
                <a:ext cx="143640" cy="3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497FFA-96E7-7181-0D13-6578CEB369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10281" y="2248756"/>
                  <a:ext cx="179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38A122-ECB8-46B5-560C-4B3FFFF50209}"/>
                    </a:ext>
                  </a:extLst>
                </p14:cNvPr>
                <p14:cNvContentPartPr/>
                <p14:nvPr/>
              </p14:nvContentPartPr>
              <p14:xfrm>
                <a:off x="1613761" y="2183236"/>
                <a:ext cx="217440" cy="10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38A122-ECB8-46B5-560C-4B3FFFF502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96121" y="2165236"/>
                  <a:ext cx="253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D462BC-D312-B68F-EB08-686A6A00D44B}"/>
                    </a:ext>
                  </a:extLst>
                </p14:cNvPr>
                <p14:cNvContentPartPr/>
                <p14:nvPr/>
              </p14:nvContentPartPr>
              <p14:xfrm>
                <a:off x="1841281" y="2150836"/>
                <a:ext cx="89640" cy="47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D462BC-D312-B68F-EB08-686A6A00D4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23281" y="2133196"/>
                  <a:ext cx="1252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55968E-34A3-4D10-A927-BBA59C2CC385}"/>
                    </a:ext>
                  </a:extLst>
                </p14:cNvPr>
                <p14:cNvContentPartPr/>
                <p14:nvPr/>
              </p14:nvContentPartPr>
              <p14:xfrm>
                <a:off x="1884481" y="1823956"/>
                <a:ext cx="121680" cy="320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55968E-34A3-4D10-A927-BBA59C2CC3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66481" y="1805956"/>
                  <a:ext cx="15732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C3518D-D300-F40F-95E0-5CE0802890A0}"/>
                  </a:ext>
                </a:extLst>
              </p14:cNvPr>
              <p14:cNvContentPartPr/>
              <p14:nvPr/>
            </p14:nvContentPartPr>
            <p14:xfrm>
              <a:off x="2241961" y="2071996"/>
              <a:ext cx="15912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C3518D-D300-F40F-95E0-5CE0802890A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23961" y="2054356"/>
                <a:ext cx="1947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F54FDA23-F3D6-3F32-478E-7EEAAE6DD7D6}"/>
              </a:ext>
            </a:extLst>
          </p:cNvPr>
          <p:cNvGrpSpPr/>
          <p:nvPr/>
        </p:nvGrpSpPr>
        <p:grpSpPr>
          <a:xfrm>
            <a:off x="2639041" y="1902076"/>
            <a:ext cx="1354680" cy="576000"/>
            <a:chOff x="2639041" y="1902076"/>
            <a:chExt cx="13546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B3F782-B3CD-957D-92B7-C1CA5606EB73}"/>
                    </a:ext>
                  </a:extLst>
                </p14:cNvPr>
                <p14:cNvContentPartPr/>
                <p14:nvPr/>
              </p14:nvContentPartPr>
              <p14:xfrm>
                <a:off x="2639041" y="1902076"/>
                <a:ext cx="331920" cy="54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B3F782-B3CD-957D-92B7-C1CA5606EB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21401" y="1884436"/>
                  <a:ext cx="3675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56BDC3-E808-6139-5CE2-60325519D80B}"/>
                    </a:ext>
                  </a:extLst>
                </p14:cNvPr>
                <p14:cNvContentPartPr/>
                <p14:nvPr/>
              </p14:nvContentPartPr>
              <p14:xfrm>
                <a:off x="3146641" y="2107636"/>
                <a:ext cx="67320" cy="329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56BDC3-E808-6139-5CE2-60325519D80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29001" y="2089636"/>
                  <a:ext cx="1029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DBFADF-ADA5-9BB3-CF3F-A0302FE13136}"/>
                    </a:ext>
                  </a:extLst>
                </p14:cNvPr>
                <p14:cNvContentPartPr/>
                <p14:nvPr/>
              </p14:nvContentPartPr>
              <p14:xfrm>
                <a:off x="3043321" y="2183236"/>
                <a:ext cx="268200" cy="22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DBFADF-ADA5-9BB3-CF3F-A0302FE131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25681" y="2165236"/>
                  <a:ext cx="303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C162E3E-E738-9032-504C-79A3D5174622}"/>
                    </a:ext>
                  </a:extLst>
                </p14:cNvPr>
                <p14:cNvContentPartPr/>
                <p14:nvPr/>
              </p14:nvContentPartPr>
              <p14:xfrm>
                <a:off x="3414481" y="2240116"/>
                <a:ext cx="276840" cy="1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C162E3E-E738-9032-504C-79A3D51746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96841" y="2222116"/>
                  <a:ext cx="31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52443E-43B1-680D-BCE5-4A8A87F547FE}"/>
                    </a:ext>
                  </a:extLst>
                </p14:cNvPr>
                <p14:cNvContentPartPr/>
                <p14:nvPr/>
              </p14:nvContentPartPr>
              <p14:xfrm>
                <a:off x="3658201" y="2017276"/>
                <a:ext cx="335520" cy="460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52443E-43B1-680D-BCE5-4A8A87F547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40561" y="1999636"/>
                  <a:ext cx="37116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9630CFE-9BC6-BFE7-CD6E-453B2ECEDC6C}"/>
              </a:ext>
            </a:extLst>
          </p:cNvPr>
          <p:cNvGrpSpPr/>
          <p:nvPr/>
        </p:nvGrpSpPr>
        <p:grpSpPr>
          <a:xfrm>
            <a:off x="5452801" y="2058676"/>
            <a:ext cx="1001520" cy="513000"/>
            <a:chOff x="5452801" y="2058676"/>
            <a:chExt cx="100152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F1A54E-24BC-87D7-AA6C-E9A575E8CE14}"/>
                    </a:ext>
                  </a:extLst>
                </p14:cNvPr>
                <p14:cNvContentPartPr/>
                <p14:nvPr/>
              </p14:nvContentPartPr>
              <p14:xfrm>
                <a:off x="5452801" y="2058676"/>
                <a:ext cx="290160" cy="303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F1A54E-24BC-87D7-AA6C-E9A575E8CE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34801" y="2041036"/>
                  <a:ext cx="325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D7CF35-D587-1483-4285-3F6E04D034A6}"/>
                    </a:ext>
                  </a:extLst>
                </p14:cNvPr>
                <p14:cNvContentPartPr/>
                <p14:nvPr/>
              </p14:nvContentPartPr>
              <p14:xfrm>
                <a:off x="5786881" y="2168476"/>
                <a:ext cx="137520" cy="403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D7CF35-D587-1483-4285-3F6E04D034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8881" y="2150836"/>
                  <a:ext cx="1731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BB12B6-EE44-F7A8-EC7F-48E0077E8DBA}"/>
                    </a:ext>
                  </a:extLst>
                </p14:cNvPr>
                <p14:cNvContentPartPr/>
                <p14:nvPr/>
              </p14:nvContentPartPr>
              <p14:xfrm>
                <a:off x="5774641" y="2371516"/>
                <a:ext cx="178200" cy="2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BB12B6-EE44-F7A8-EC7F-48E0077E8D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57001" y="2353516"/>
                  <a:ext cx="21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E30304C-DDF4-CEF1-5425-A112DB11A8DC}"/>
                    </a:ext>
                  </a:extLst>
                </p14:cNvPr>
                <p14:cNvContentPartPr/>
                <p14:nvPr/>
              </p14:nvContentPartPr>
              <p14:xfrm>
                <a:off x="6012241" y="2386996"/>
                <a:ext cx="257400" cy="15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E30304C-DDF4-CEF1-5425-A112DB11A8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94241" y="2369356"/>
                  <a:ext cx="29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F0F3C8-F7D5-F452-4FF6-B37F1115B211}"/>
                    </a:ext>
                  </a:extLst>
                </p14:cNvPr>
                <p14:cNvContentPartPr/>
                <p14:nvPr/>
              </p14:nvContentPartPr>
              <p14:xfrm>
                <a:off x="6277921" y="2088916"/>
                <a:ext cx="173160" cy="4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F0F3C8-F7D5-F452-4FF6-B37F1115B21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59921" y="2070916"/>
                  <a:ext cx="208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31CBBB-1A2E-78D5-B7D9-1B655EA7EA45}"/>
                    </a:ext>
                  </a:extLst>
                </p14:cNvPr>
                <p14:cNvContentPartPr/>
                <p14:nvPr/>
              </p14:nvContentPartPr>
              <p14:xfrm>
                <a:off x="6353161" y="2243716"/>
                <a:ext cx="101160" cy="37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31CBBB-1A2E-78D5-B7D9-1B655EA7EA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35521" y="2225716"/>
                  <a:ext cx="13680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84397EF-8E2E-97E4-D8AB-E2F648A2E015}"/>
              </a:ext>
            </a:extLst>
          </p:cNvPr>
          <p:cNvGrpSpPr/>
          <p:nvPr/>
        </p:nvGrpSpPr>
        <p:grpSpPr>
          <a:xfrm>
            <a:off x="6712441" y="1866436"/>
            <a:ext cx="851760" cy="585720"/>
            <a:chOff x="6712441" y="1866436"/>
            <a:chExt cx="8517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4D09A2-5D16-24F6-0CA7-E6587B9F5483}"/>
                    </a:ext>
                  </a:extLst>
                </p14:cNvPr>
                <p14:cNvContentPartPr/>
                <p14:nvPr/>
              </p14:nvContentPartPr>
              <p14:xfrm>
                <a:off x="6712441" y="1903516"/>
                <a:ext cx="199440" cy="49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4D09A2-5D16-24F6-0CA7-E6587B9F54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94801" y="1885516"/>
                  <a:ext cx="2350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685B90-8DF2-19EA-56F7-761BCA4C9981}"/>
                    </a:ext>
                  </a:extLst>
                </p14:cNvPr>
                <p14:cNvContentPartPr/>
                <p14:nvPr/>
              </p14:nvContentPartPr>
              <p14:xfrm>
                <a:off x="7083601" y="1866436"/>
                <a:ext cx="55440" cy="556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685B90-8DF2-19EA-56F7-761BCA4C99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65961" y="1848796"/>
                  <a:ext cx="91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E1672A-583F-0AFC-61AA-4C772F0B7789}"/>
                    </a:ext>
                  </a:extLst>
                </p14:cNvPr>
                <p14:cNvContentPartPr/>
                <p14:nvPr/>
              </p14:nvContentPartPr>
              <p14:xfrm>
                <a:off x="7184041" y="1958596"/>
                <a:ext cx="113760" cy="20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E1672A-583F-0AFC-61AA-4C772F0B77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66041" y="1940596"/>
                  <a:ext cx="149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519DAB-1E24-C23E-B95D-192ADF3A2B31}"/>
                    </a:ext>
                  </a:extLst>
                </p14:cNvPr>
                <p14:cNvContentPartPr/>
                <p14:nvPr/>
              </p14:nvContentPartPr>
              <p14:xfrm>
                <a:off x="7336681" y="2013676"/>
                <a:ext cx="28080" cy="35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519DAB-1E24-C23E-B95D-192ADF3A2B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18681" y="1996036"/>
                  <a:ext cx="637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B71CC2-5B04-6B8F-E7F6-E7FAA217BF3F}"/>
                    </a:ext>
                  </a:extLst>
                </p14:cNvPr>
                <p14:cNvContentPartPr/>
                <p14:nvPr/>
              </p14:nvContentPartPr>
              <p14:xfrm>
                <a:off x="7386001" y="1890556"/>
                <a:ext cx="178200" cy="56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B71CC2-5B04-6B8F-E7F6-E7FAA217BF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68361" y="1872916"/>
                  <a:ext cx="213840" cy="5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2983440-EE91-EB69-ABEF-4AB510A4AD30}"/>
              </a:ext>
            </a:extLst>
          </p:cNvPr>
          <p:cNvGrpSpPr/>
          <p:nvPr/>
        </p:nvGrpSpPr>
        <p:grpSpPr>
          <a:xfrm>
            <a:off x="7787401" y="1902796"/>
            <a:ext cx="346320" cy="364320"/>
            <a:chOff x="7787401" y="1902796"/>
            <a:chExt cx="3463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FE7B7C-3FD8-19AB-BDDE-0E7CD53D8CE5}"/>
                    </a:ext>
                  </a:extLst>
                </p14:cNvPr>
                <p14:cNvContentPartPr/>
                <p14:nvPr/>
              </p14:nvContentPartPr>
              <p14:xfrm>
                <a:off x="7787401" y="2132476"/>
                <a:ext cx="155160" cy="40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FE7B7C-3FD8-19AB-BDDE-0E7CD53D8C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69401" y="2114476"/>
                  <a:ext cx="190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AD0DF1-F33D-49B6-C566-60CD723E3A6D}"/>
                    </a:ext>
                  </a:extLst>
                </p14:cNvPr>
                <p14:cNvContentPartPr/>
                <p14:nvPr/>
              </p14:nvContentPartPr>
              <p14:xfrm>
                <a:off x="7942201" y="1902796"/>
                <a:ext cx="191520" cy="36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AD0DF1-F33D-49B6-C566-60CD723E3A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24561" y="1885156"/>
                  <a:ext cx="22716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AF8A76-396F-3B4E-F090-1C0FCB89A1D8}"/>
                  </a:ext>
                </a:extLst>
              </p14:cNvPr>
              <p14:cNvContentPartPr/>
              <p14:nvPr/>
            </p14:nvContentPartPr>
            <p14:xfrm>
              <a:off x="8430001" y="2020156"/>
              <a:ext cx="108000" cy="27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AF8A76-396F-3B4E-F090-1C0FCB89A1D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12001" y="2002516"/>
                <a:ext cx="1436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DD5144E-4A3A-F2E3-BA51-6C3EAC611A8B}"/>
                  </a:ext>
                </a:extLst>
              </p14:cNvPr>
              <p14:cNvContentPartPr/>
              <p14:nvPr/>
            </p14:nvContentPartPr>
            <p14:xfrm>
              <a:off x="8454121" y="2212036"/>
              <a:ext cx="101160" cy="6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DD5144E-4A3A-F2E3-BA51-6C3EAC611A8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36481" y="2194036"/>
                <a:ext cx="1368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994A6C7-F7AA-B18B-9096-46212BCB069B}"/>
              </a:ext>
            </a:extLst>
          </p:cNvPr>
          <p:cNvGrpSpPr/>
          <p:nvPr/>
        </p:nvGrpSpPr>
        <p:grpSpPr>
          <a:xfrm>
            <a:off x="8791081" y="1948876"/>
            <a:ext cx="908640" cy="378720"/>
            <a:chOff x="8791081" y="1948876"/>
            <a:chExt cx="90864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D819D4-0E3D-BE78-DC24-440EA7C5B32A}"/>
                    </a:ext>
                  </a:extLst>
                </p14:cNvPr>
                <p14:cNvContentPartPr/>
                <p14:nvPr/>
              </p14:nvContentPartPr>
              <p14:xfrm>
                <a:off x="8791081" y="1970116"/>
                <a:ext cx="205920" cy="31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D819D4-0E3D-BE78-DC24-440EA7C5B3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73081" y="1952116"/>
                  <a:ext cx="241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587D1D4-545C-FC45-7F48-602187CC7B34}"/>
                    </a:ext>
                  </a:extLst>
                </p14:cNvPr>
                <p14:cNvContentPartPr/>
                <p14:nvPr/>
              </p14:nvContentPartPr>
              <p14:xfrm>
                <a:off x="9100321" y="1957876"/>
                <a:ext cx="106560" cy="18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587D1D4-545C-FC45-7F48-602187CC7B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82681" y="1939876"/>
                  <a:ext cx="142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66702B-0FF2-F0BF-CDEC-CF7F39495258}"/>
                    </a:ext>
                  </a:extLst>
                </p14:cNvPr>
                <p14:cNvContentPartPr/>
                <p14:nvPr/>
              </p14:nvContentPartPr>
              <p14:xfrm>
                <a:off x="9244321" y="1948876"/>
                <a:ext cx="38160" cy="36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66702B-0FF2-F0BF-CDEC-CF7F394952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26321" y="1931236"/>
                  <a:ext cx="73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97D52A-2929-7292-44A7-37302BFA9BE7}"/>
                    </a:ext>
                  </a:extLst>
                </p14:cNvPr>
                <p14:cNvContentPartPr/>
                <p14:nvPr/>
              </p14:nvContentPartPr>
              <p14:xfrm>
                <a:off x="9364561" y="2137156"/>
                <a:ext cx="169560" cy="3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97D52A-2929-7292-44A7-37302BFA9B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46561" y="2119156"/>
                  <a:ext cx="205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E502EB-5611-45E8-21F1-8BCE9985A72B}"/>
                    </a:ext>
                  </a:extLst>
                </p14:cNvPr>
                <p14:cNvContentPartPr/>
                <p14:nvPr/>
              </p14:nvContentPartPr>
              <p14:xfrm>
                <a:off x="9507841" y="1975876"/>
                <a:ext cx="191880" cy="351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E502EB-5611-45E8-21F1-8BCE9985A7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90201" y="1958236"/>
                  <a:ext cx="22752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8BB4B78-EDE2-9B0F-C983-8FF86446213F}"/>
              </a:ext>
            </a:extLst>
          </p:cNvPr>
          <p:cNvGrpSpPr/>
          <p:nvPr/>
        </p:nvGrpSpPr>
        <p:grpSpPr>
          <a:xfrm>
            <a:off x="9935521" y="1982356"/>
            <a:ext cx="745560" cy="425880"/>
            <a:chOff x="9935521" y="1982356"/>
            <a:chExt cx="74556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D6B940-0742-9526-AA05-2D9BA6C4E281}"/>
                    </a:ext>
                  </a:extLst>
                </p14:cNvPr>
                <p14:cNvContentPartPr/>
                <p14:nvPr/>
              </p14:nvContentPartPr>
              <p14:xfrm>
                <a:off x="9935521" y="2112676"/>
                <a:ext cx="130320" cy="40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D6B940-0742-9526-AA05-2D9BA6C4E28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17521" y="2095036"/>
                  <a:ext cx="16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8B86184-D20B-5E00-AAF6-7A5C08370E90}"/>
                    </a:ext>
                  </a:extLst>
                </p14:cNvPr>
                <p14:cNvContentPartPr/>
                <p14:nvPr/>
              </p14:nvContentPartPr>
              <p14:xfrm>
                <a:off x="9938761" y="2207356"/>
                <a:ext cx="199080" cy="21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8B86184-D20B-5E00-AAF6-7A5C08370E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20761" y="2189716"/>
                  <a:ext cx="234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545897-98CB-4BB7-A66A-066D0D5FB9AF}"/>
                    </a:ext>
                  </a:extLst>
                </p14:cNvPr>
                <p14:cNvContentPartPr/>
                <p14:nvPr/>
              </p14:nvContentPartPr>
              <p14:xfrm>
                <a:off x="10298401" y="1989916"/>
                <a:ext cx="48240" cy="357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545897-98CB-4BB7-A66A-066D0D5FB9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80401" y="1971916"/>
                  <a:ext cx="838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8C4835-DA61-0B82-AB5C-4B1DACB58074}"/>
                    </a:ext>
                  </a:extLst>
                </p14:cNvPr>
                <p14:cNvContentPartPr/>
                <p14:nvPr/>
              </p14:nvContentPartPr>
              <p14:xfrm>
                <a:off x="10411801" y="1982356"/>
                <a:ext cx="269280" cy="425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8C4835-DA61-0B82-AB5C-4B1DACB580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94161" y="1964356"/>
                  <a:ext cx="30492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B717F7D-08C1-6EBD-CEFB-90A7E1F8E535}"/>
              </a:ext>
            </a:extLst>
          </p:cNvPr>
          <p:cNvGrpSpPr/>
          <p:nvPr/>
        </p:nvGrpSpPr>
        <p:grpSpPr>
          <a:xfrm>
            <a:off x="564721" y="3005836"/>
            <a:ext cx="7354440" cy="2622240"/>
            <a:chOff x="564721" y="3005836"/>
            <a:chExt cx="7354440" cy="26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F6E66A-6B0E-A4C0-5526-A35293CFAC82}"/>
                    </a:ext>
                  </a:extLst>
                </p14:cNvPr>
                <p14:cNvContentPartPr/>
                <p14:nvPr/>
              </p14:nvContentPartPr>
              <p14:xfrm>
                <a:off x="2793481" y="4100236"/>
                <a:ext cx="340200" cy="390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F6E66A-6B0E-A4C0-5526-A35293CFAC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75481" y="4082596"/>
                  <a:ext cx="3758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391135-F977-D72C-7B64-C2B6DA9FA8C9}"/>
                    </a:ext>
                  </a:extLst>
                </p14:cNvPr>
                <p14:cNvContentPartPr/>
                <p14:nvPr/>
              </p14:nvContentPartPr>
              <p14:xfrm>
                <a:off x="3134761" y="4087276"/>
                <a:ext cx="89280" cy="862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391135-F977-D72C-7B64-C2B6DA9FA8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16761" y="4069276"/>
                  <a:ext cx="12492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BC0F59-FBD2-AC85-F2BE-C47BFE55AFC2}"/>
                    </a:ext>
                  </a:extLst>
                </p14:cNvPr>
                <p14:cNvContentPartPr/>
                <p14:nvPr/>
              </p14:nvContentPartPr>
              <p14:xfrm>
                <a:off x="3295681" y="4396876"/>
                <a:ext cx="292680" cy="35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BC0F59-FBD2-AC85-F2BE-C47BFE55AF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77681" y="4378876"/>
                  <a:ext cx="328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8076CD-7AE8-F737-36DF-02CC279F91A0}"/>
                    </a:ext>
                  </a:extLst>
                </p14:cNvPr>
                <p14:cNvContentPartPr/>
                <p14:nvPr/>
              </p14:nvContentPartPr>
              <p14:xfrm>
                <a:off x="3685921" y="4096276"/>
                <a:ext cx="469080" cy="511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8076CD-7AE8-F737-36DF-02CC279F91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67921" y="4078276"/>
                  <a:ext cx="50472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1C5EAF6-C45D-7A31-09D2-CEAE97C6E857}"/>
                    </a:ext>
                  </a:extLst>
                </p14:cNvPr>
                <p14:cNvContentPartPr/>
                <p14:nvPr/>
              </p14:nvContentPartPr>
              <p14:xfrm>
                <a:off x="4120081" y="4090156"/>
                <a:ext cx="323640" cy="440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1C5EAF6-C45D-7A31-09D2-CEAE97C6E8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02441" y="4072156"/>
                  <a:ext cx="3592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330527B-282B-B69D-0C8C-057D44604126}"/>
                    </a:ext>
                  </a:extLst>
                </p14:cNvPr>
                <p14:cNvContentPartPr/>
                <p14:nvPr/>
              </p14:nvContentPartPr>
              <p14:xfrm>
                <a:off x="4137361" y="3893596"/>
                <a:ext cx="48276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330527B-282B-B69D-0C8C-057D446041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19361" y="3875956"/>
                  <a:ext cx="518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9DEA0B0-43EB-C76D-9C20-B2F3C3D78A19}"/>
                    </a:ext>
                  </a:extLst>
                </p14:cNvPr>
                <p14:cNvContentPartPr/>
                <p14:nvPr/>
              </p14:nvContentPartPr>
              <p14:xfrm>
                <a:off x="4781041" y="4078996"/>
                <a:ext cx="128880" cy="1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9DEA0B0-43EB-C76D-9C20-B2F3C3D78A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63041" y="4061356"/>
                  <a:ext cx="164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408D08-DD6E-6D2F-7852-7F7D4E1066B5}"/>
                    </a:ext>
                  </a:extLst>
                </p14:cNvPr>
                <p14:cNvContentPartPr/>
                <p14:nvPr/>
              </p14:nvContentPartPr>
              <p14:xfrm>
                <a:off x="4763761" y="4270876"/>
                <a:ext cx="195480" cy="4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408D08-DD6E-6D2F-7852-7F7D4E1066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45761" y="4252876"/>
                  <a:ext cx="231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D5F897-96CA-D82E-494B-BA80FA7CF71B}"/>
                    </a:ext>
                  </a:extLst>
                </p14:cNvPr>
                <p14:cNvContentPartPr/>
                <p14:nvPr/>
              </p14:nvContentPartPr>
              <p14:xfrm>
                <a:off x="5243281" y="3767596"/>
                <a:ext cx="158760" cy="55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D5F897-96CA-D82E-494B-BA80FA7CF71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25281" y="3749956"/>
                  <a:ext cx="1944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9096C0-D284-098F-0882-853B374D75D7}"/>
                    </a:ext>
                  </a:extLst>
                </p14:cNvPr>
                <p14:cNvContentPartPr/>
                <p14:nvPr/>
              </p14:nvContentPartPr>
              <p14:xfrm>
                <a:off x="5416441" y="3814756"/>
                <a:ext cx="300240" cy="512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9096C0-D284-098F-0882-853B374D75D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98801" y="3797116"/>
                  <a:ext cx="3358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6DCB66C-2F0A-C643-C5CF-FA65DEAD38EE}"/>
                    </a:ext>
                  </a:extLst>
                </p14:cNvPr>
                <p14:cNvContentPartPr/>
                <p14:nvPr/>
              </p14:nvContentPartPr>
              <p14:xfrm>
                <a:off x="5913241" y="3539356"/>
                <a:ext cx="245160" cy="864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6DCB66C-2F0A-C643-C5CF-FA65DEAD38E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5601" y="3521356"/>
                  <a:ext cx="280800" cy="9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4A122F-92C9-04BE-0374-9CD6312BE722}"/>
                    </a:ext>
                  </a:extLst>
                </p14:cNvPr>
                <p14:cNvContentPartPr/>
                <p14:nvPr/>
              </p14:nvContentPartPr>
              <p14:xfrm>
                <a:off x="6390601" y="3652396"/>
                <a:ext cx="60120" cy="522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4A122F-92C9-04BE-0374-9CD6312BE7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72961" y="3634756"/>
                  <a:ext cx="957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2E25F1-11A0-41B5-903E-56BD06180B9C}"/>
                    </a:ext>
                  </a:extLst>
                </p14:cNvPr>
                <p14:cNvContentPartPr/>
                <p14:nvPr/>
              </p14:nvContentPartPr>
              <p14:xfrm>
                <a:off x="6233641" y="3731596"/>
                <a:ext cx="372960" cy="485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2E25F1-11A0-41B5-903E-56BD06180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15641" y="3713596"/>
                  <a:ext cx="4086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BB908E-911C-1175-9935-D1F1CAFCFB12}"/>
                    </a:ext>
                  </a:extLst>
                </p14:cNvPr>
                <p14:cNvContentPartPr/>
                <p14:nvPr/>
              </p14:nvContentPartPr>
              <p14:xfrm>
                <a:off x="6587521" y="3988276"/>
                <a:ext cx="254880" cy="7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FBB908E-911C-1175-9935-D1F1CAFCFB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69881" y="3970276"/>
                  <a:ext cx="290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619AF4-AA67-1184-AB54-F887FE963499}"/>
                    </a:ext>
                  </a:extLst>
                </p14:cNvPr>
                <p14:cNvContentPartPr/>
                <p14:nvPr/>
              </p14:nvContentPartPr>
              <p14:xfrm>
                <a:off x="6923761" y="3598756"/>
                <a:ext cx="228600" cy="267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619AF4-AA67-1184-AB54-F887FE9634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5761" y="3581116"/>
                  <a:ext cx="264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6A185C-D980-4458-1B40-F88816DB7D22}"/>
                    </a:ext>
                  </a:extLst>
                </p14:cNvPr>
                <p14:cNvContentPartPr/>
                <p14:nvPr/>
              </p14:nvContentPartPr>
              <p14:xfrm>
                <a:off x="7146601" y="3630436"/>
                <a:ext cx="144360" cy="531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6A185C-D980-4458-1B40-F88816DB7D2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28601" y="3612796"/>
                  <a:ext cx="1800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30C8666-4F78-648F-CAF4-492272C52088}"/>
                    </a:ext>
                  </a:extLst>
                </p14:cNvPr>
                <p14:cNvContentPartPr/>
                <p14:nvPr/>
              </p14:nvContentPartPr>
              <p14:xfrm>
                <a:off x="7172521" y="3372316"/>
                <a:ext cx="352800" cy="900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30C8666-4F78-648F-CAF4-492272C520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54881" y="3354316"/>
                  <a:ext cx="38844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D90769-24C1-6ED1-BC6B-17322DE40D53}"/>
                    </a:ext>
                  </a:extLst>
                </p14:cNvPr>
                <p14:cNvContentPartPr/>
                <p14:nvPr/>
              </p14:nvContentPartPr>
              <p14:xfrm>
                <a:off x="2288761" y="3005836"/>
                <a:ext cx="5630400" cy="2509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D90769-24C1-6ED1-BC6B-17322DE40D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70761" y="2988196"/>
                  <a:ext cx="5666040" cy="25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AB12AD3-5765-5310-022E-199241AB4A9A}"/>
                    </a:ext>
                  </a:extLst>
                </p14:cNvPr>
                <p14:cNvContentPartPr/>
                <p14:nvPr/>
              </p14:nvContentPartPr>
              <p14:xfrm>
                <a:off x="564721" y="4780276"/>
                <a:ext cx="466200" cy="427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AB12AD3-5765-5310-022E-199241AB4A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7081" y="4762636"/>
                  <a:ext cx="5018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C79499-5994-5898-A93E-5868AED7E908}"/>
                    </a:ext>
                  </a:extLst>
                </p14:cNvPr>
                <p14:cNvContentPartPr/>
                <p14:nvPr/>
              </p14:nvContentPartPr>
              <p14:xfrm>
                <a:off x="678121" y="4856236"/>
                <a:ext cx="342720" cy="19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C79499-5994-5898-A93E-5868AED7E9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0121" y="4838596"/>
                  <a:ext cx="378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C28473-89EB-A773-EFB7-84537FAC8AC6}"/>
                    </a:ext>
                  </a:extLst>
                </p14:cNvPr>
                <p14:cNvContentPartPr/>
                <p14:nvPr/>
              </p14:nvContentPartPr>
              <p14:xfrm>
                <a:off x="942001" y="4635556"/>
                <a:ext cx="379800" cy="37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C28473-89EB-A773-EFB7-84537FAC8A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4001" y="4617556"/>
                  <a:ext cx="415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513E099-682F-3AFD-A488-E49ADD74F630}"/>
                    </a:ext>
                  </a:extLst>
                </p14:cNvPr>
                <p14:cNvContentPartPr/>
                <p14:nvPr/>
              </p14:nvContentPartPr>
              <p14:xfrm>
                <a:off x="1218841" y="4272676"/>
                <a:ext cx="569880" cy="628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513E099-682F-3AFD-A488-E49ADD74F6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01201" y="4254676"/>
                  <a:ext cx="60552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E3BE957-3E31-3CEE-D981-6F35BA988772}"/>
                    </a:ext>
                  </a:extLst>
                </p14:cNvPr>
                <p14:cNvContentPartPr/>
                <p14:nvPr/>
              </p14:nvContentPartPr>
              <p14:xfrm>
                <a:off x="1386241" y="3852556"/>
                <a:ext cx="534240" cy="37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E3BE957-3E31-3CEE-D981-6F35BA9887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68601" y="3834916"/>
                  <a:ext cx="5698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299CCF4-43F8-55A3-62D6-EDF789B73ACA}"/>
                    </a:ext>
                  </a:extLst>
                </p14:cNvPr>
                <p14:cNvContentPartPr/>
                <p14:nvPr/>
              </p14:nvContentPartPr>
              <p14:xfrm>
                <a:off x="1584961" y="3980716"/>
                <a:ext cx="180000" cy="176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299CCF4-43F8-55A3-62D6-EDF789B73AC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67321" y="3962716"/>
                  <a:ext cx="215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F2959AA-FC70-FDBF-8939-73E564990A95}"/>
                    </a:ext>
                  </a:extLst>
                </p14:cNvPr>
                <p14:cNvContentPartPr/>
                <p14:nvPr/>
              </p14:nvContentPartPr>
              <p14:xfrm>
                <a:off x="1346641" y="5303716"/>
                <a:ext cx="544320" cy="324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F2959AA-FC70-FDBF-8939-73E564990A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29001" y="5285716"/>
                  <a:ext cx="579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903E516-7C3E-D66A-7E48-CD621E710A45}"/>
                    </a:ext>
                  </a:extLst>
                </p14:cNvPr>
                <p14:cNvContentPartPr/>
                <p14:nvPr/>
              </p14:nvContentPartPr>
              <p14:xfrm>
                <a:off x="1827961" y="5311276"/>
                <a:ext cx="160920" cy="92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903E516-7C3E-D66A-7E48-CD621E710A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10321" y="5293276"/>
                  <a:ext cx="19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103CD1-B615-823D-AD23-4532E669FC93}"/>
                    </a:ext>
                  </a:extLst>
                </p14:cNvPr>
                <p14:cNvContentPartPr/>
                <p14:nvPr/>
              </p14:nvContentPartPr>
              <p14:xfrm>
                <a:off x="1670281" y="5081236"/>
                <a:ext cx="515520" cy="20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103CD1-B615-823D-AD23-4532E669FC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52281" y="5063236"/>
                  <a:ext cx="551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28A660-A44A-27F3-2032-2BD969D7AC28}"/>
                    </a:ext>
                  </a:extLst>
                </p14:cNvPr>
                <p14:cNvContentPartPr/>
                <p14:nvPr/>
              </p14:nvContentPartPr>
              <p14:xfrm>
                <a:off x="2155201" y="4986196"/>
                <a:ext cx="175680" cy="207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28A660-A44A-27F3-2032-2BD969D7AC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137561" y="4968556"/>
                  <a:ext cx="211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249088-2ADA-F42F-0C59-C3F4F7B35397}"/>
                    </a:ext>
                  </a:extLst>
                </p14:cNvPr>
                <p14:cNvContentPartPr/>
                <p14:nvPr/>
              </p14:nvContentPartPr>
              <p14:xfrm>
                <a:off x="1979881" y="4571836"/>
                <a:ext cx="345960" cy="137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249088-2ADA-F42F-0C59-C3F4F7B3539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62241" y="4554196"/>
                  <a:ext cx="381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211954A-394B-07B3-E89F-E765D1ABFAEF}"/>
                    </a:ext>
                  </a:extLst>
                </p14:cNvPr>
                <p14:cNvContentPartPr/>
                <p14:nvPr/>
              </p14:nvContentPartPr>
              <p14:xfrm>
                <a:off x="2057281" y="4445116"/>
                <a:ext cx="347400" cy="238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211954A-394B-07B3-E89F-E765D1ABFA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39281" y="4427476"/>
                  <a:ext cx="383040" cy="27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69780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517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4</cp:revision>
  <dcterms:created xsi:type="dcterms:W3CDTF">2022-12-28T03:08:26Z</dcterms:created>
  <dcterms:modified xsi:type="dcterms:W3CDTF">2023-02-28T23:03:18Z</dcterms:modified>
</cp:coreProperties>
</file>